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Lst>
  <p:notesMasterIdLst>
    <p:notesMasterId r:id="rId66"/>
  </p:notesMasterIdLst>
  <p:sldIdLst>
    <p:sldId id="812" r:id="rId2"/>
    <p:sldId id="2534" r:id="rId3"/>
    <p:sldId id="2471" r:id="rId4"/>
    <p:sldId id="2479" r:id="rId5"/>
    <p:sldId id="2632" r:id="rId6"/>
    <p:sldId id="2634" r:id="rId7"/>
    <p:sldId id="2635" r:id="rId8"/>
    <p:sldId id="2636" r:id="rId9"/>
    <p:sldId id="2658" r:id="rId10"/>
    <p:sldId id="2657" r:id="rId11"/>
    <p:sldId id="2659" r:id="rId12"/>
    <p:sldId id="2660" r:id="rId13"/>
    <p:sldId id="2631" r:id="rId14"/>
    <p:sldId id="2637" r:id="rId15"/>
    <p:sldId id="2638" r:id="rId16"/>
    <p:sldId id="2639" r:id="rId17"/>
    <p:sldId id="2640" r:id="rId18"/>
    <p:sldId id="2628" r:id="rId19"/>
    <p:sldId id="2641" r:id="rId20"/>
    <p:sldId id="2642" r:id="rId21"/>
    <p:sldId id="2643" r:id="rId22"/>
    <p:sldId id="2629" r:id="rId23"/>
    <p:sldId id="2644" r:id="rId24"/>
    <p:sldId id="2630" r:id="rId25"/>
    <p:sldId id="2651" r:id="rId26"/>
    <p:sldId id="2650" r:id="rId27"/>
    <p:sldId id="2645" r:id="rId28"/>
    <p:sldId id="2652" r:id="rId29"/>
    <p:sldId id="2653" r:id="rId30"/>
    <p:sldId id="2654" r:id="rId31"/>
    <p:sldId id="2655" r:id="rId32"/>
    <p:sldId id="2656" r:id="rId33"/>
    <p:sldId id="2661" r:id="rId34"/>
    <p:sldId id="2646" r:id="rId35"/>
    <p:sldId id="2662" r:id="rId36"/>
    <p:sldId id="2663" r:id="rId37"/>
    <p:sldId id="2664" r:id="rId38"/>
    <p:sldId id="2668" r:id="rId39"/>
    <p:sldId id="2669" r:id="rId40"/>
    <p:sldId id="2670" r:id="rId41"/>
    <p:sldId id="2671" r:id="rId42"/>
    <p:sldId id="2673" r:id="rId43"/>
    <p:sldId id="2674" r:id="rId44"/>
    <p:sldId id="2675" r:id="rId45"/>
    <p:sldId id="2683" r:id="rId46"/>
    <p:sldId id="2676" r:id="rId47"/>
    <p:sldId id="2672" r:id="rId48"/>
    <p:sldId id="2647" r:id="rId49"/>
    <p:sldId id="2681" r:id="rId50"/>
    <p:sldId id="2682" r:id="rId51"/>
    <p:sldId id="2687" r:id="rId52"/>
    <p:sldId id="2665" r:id="rId53"/>
    <p:sldId id="2688" r:id="rId54"/>
    <p:sldId id="2685" r:id="rId55"/>
    <p:sldId id="2689" r:id="rId56"/>
    <p:sldId id="2690" r:id="rId57"/>
    <p:sldId id="2691" r:id="rId58"/>
    <p:sldId id="2694" r:id="rId59"/>
    <p:sldId id="2695" r:id="rId60"/>
    <p:sldId id="2693" r:id="rId61"/>
    <p:sldId id="2677" r:id="rId62"/>
    <p:sldId id="2473" r:id="rId63"/>
    <p:sldId id="317" r:id="rId64"/>
    <p:sldId id="399"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FFF2F"/>
    <a:srgbClr val="61FFFB"/>
    <a:srgbClr val="FFFF00"/>
    <a:srgbClr val="5DFF61"/>
    <a:srgbClr val="59FF0F"/>
    <a:srgbClr val="EBEA00"/>
    <a:srgbClr val="FFC000"/>
    <a:srgbClr val="FF8601"/>
    <a:srgbClr val="FF3B3B"/>
    <a:srgbClr val="75FF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01" autoAdjust="0"/>
    <p:restoredTop sz="95346" autoAdjust="0"/>
  </p:normalViewPr>
  <p:slideViewPr>
    <p:cSldViewPr>
      <p:cViewPr varScale="1">
        <p:scale>
          <a:sx n="74" d="100"/>
          <a:sy n="74" d="100"/>
        </p:scale>
        <p:origin x="90" y="12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50" d="100"/>
        <a:sy n="50" d="100"/>
      </p:scale>
      <p:origin x="0" y="0"/>
    </p:cViewPr>
  </p:sorterViewPr>
  <p:notesViewPr>
    <p:cSldViewPr>
      <p:cViewPr varScale="1">
        <p:scale>
          <a:sx n="54" d="100"/>
          <a:sy n="54" d="100"/>
        </p:scale>
        <p:origin x="-219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02C4B0F-7DD7-A805-3621-533D6A9C7FF3}"/>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dirty="0"/>
          </a:p>
        </p:txBody>
      </p:sp>
      <p:sp>
        <p:nvSpPr>
          <p:cNvPr id="14339" name="Rectangle 3">
            <a:extLst>
              <a:ext uri="{FF2B5EF4-FFF2-40B4-BE49-F238E27FC236}">
                <a16:creationId xmlns:a16="http://schemas.microsoft.com/office/drawing/2014/main" id="{D107E9B1-6457-6F7E-445F-2BE416841B40}"/>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dirty="0"/>
          </a:p>
        </p:txBody>
      </p:sp>
      <p:sp>
        <p:nvSpPr>
          <p:cNvPr id="14340" name="Rectangle 4">
            <a:extLst>
              <a:ext uri="{FF2B5EF4-FFF2-40B4-BE49-F238E27FC236}">
                <a16:creationId xmlns:a16="http://schemas.microsoft.com/office/drawing/2014/main" id="{55EDEEBA-38D8-F4EB-E9C2-9FB5794C47C4}"/>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a:extLst>
              <a:ext uri="{FF2B5EF4-FFF2-40B4-BE49-F238E27FC236}">
                <a16:creationId xmlns:a16="http://schemas.microsoft.com/office/drawing/2014/main" id="{E5570F3B-31B5-A588-DE1E-A402420DB488}"/>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342" name="Rectangle 6">
            <a:extLst>
              <a:ext uri="{FF2B5EF4-FFF2-40B4-BE49-F238E27FC236}">
                <a16:creationId xmlns:a16="http://schemas.microsoft.com/office/drawing/2014/main" id="{B031F278-F32E-C2A5-3B32-BF95878CAB9E}"/>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dirty="0"/>
          </a:p>
        </p:txBody>
      </p:sp>
      <p:sp>
        <p:nvSpPr>
          <p:cNvPr id="14343" name="Rectangle 7">
            <a:extLst>
              <a:ext uri="{FF2B5EF4-FFF2-40B4-BE49-F238E27FC236}">
                <a16:creationId xmlns:a16="http://schemas.microsoft.com/office/drawing/2014/main" id="{AFD387EC-A201-6806-C84B-381E81CD8B7F}"/>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7D19396-CA32-4714-8CE5-16F7E3B4132A}"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D19396-CA32-4714-8CE5-16F7E3B4132A}" type="slidenum">
              <a:rPr lang="en-US" altLang="en-US" smtClean="0"/>
              <a:pPr/>
              <a:t>1</a:t>
            </a:fld>
            <a:endParaRPr lang="en-US" altLang="en-US" dirty="0"/>
          </a:p>
        </p:txBody>
      </p:sp>
    </p:spTree>
    <p:extLst>
      <p:ext uri="{BB962C8B-B14F-4D97-AF65-F5344CB8AC3E}">
        <p14:creationId xmlns:p14="http://schemas.microsoft.com/office/powerpoint/2010/main" val="163906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8A524-690D-457D-0CA8-3B050F537C1D}"/>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4E1436C0-2C8F-10EF-B18B-010D90D691C1}"/>
              </a:ext>
            </a:extLst>
          </p:cNvPr>
          <p:cNvSpPr>
            <a:spLocks noGrp="1" noChangeArrowheads="1"/>
          </p:cNvSpPr>
          <p:nvPr>
            <p:ph type="sldNum" sz="quarter" idx="5"/>
          </p:nvPr>
        </p:nvSpPr>
        <p:spPr>
          <a:ln/>
        </p:spPr>
        <p:txBody>
          <a:bodyPr/>
          <a:lstStyle/>
          <a:p>
            <a:fld id="{74ADFCC8-62B6-46E6-BE00-A0AB78CC3E0D}" type="slidenum">
              <a:rPr lang="en-US" altLang="en-US"/>
              <a:pPr/>
              <a:t>10</a:t>
            </a:fld>
            <a:endParaRPr lang="en-US" altLang="en-US" dirty="0"/>
          </a:p>
        </p:txBody>
      </p:sp>
      <p:sp>
        <p:nvSpPr>
          <p:cNvPr id="967682" name="Rectangle 2">
            <a:extLst>
              <a:ext uri="{FF2B5EF4-FFF2-40B4-BE49-F238E27FC236}">
                <a16:creationId xmlns:a16="http://schemas.microsoft.com/office/drawing/2014/main" id="{CE31CF88-D3B6-05DD-59FB-4E2CD761C212}"/>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0344C377-8741-DB6D-43E1-C953CFE4C909}"/>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145826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5FCB1-9A8B-B7AA-726D-1672FBD0E58F}"/>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7E732198-B4DE-53B0-A84E-3DEDEEE99479}"/>
              </a:ext>
            </a:extLst>
          </p:cNvPr>
          <p:cNvSpPr>
            <a:spLocks noGrp="1" noChangeArrowheads="1"/>
          </p:cNvSpPr>
          <p:nvPr>
            <p:ph type="sldNum" sz="quarter" idx="5"/>
          </p:nvPr>
        </p:nvSpPr>
        <p:spPr>
          <a:ln/>
        </p:spPr>
        <p:txBody>
          <a:bodyPr/>
          <a:lstStyle/>
          <a:p>
            <a:fld id="{74ADFCC8-62B6-46E6-BE00-A0AB78CC3E0D}" type="slidenum">
              <a:rPr lang="en-US" altLang="en-US"/>
              <a:pPr/>
              <a:t>11</a:t>
            </a:fld>
            <a:endParaRPr lang="en-US" altLang="en-US" dirty="0"/>
          </a:p>
        </p:txBody>
      </p:sp>
      <p:sp>
        <p:nvSpPr>
          <p:cNvPr id="967682" name="Rectangle 2">
            <a:extLst>
              <a:ext uri="{FF2B5EF4-FFF2-40B4-BE49-F238E27FC236}">
                <a16:creationId xmlns:a16="http://schemas.microsoft.com/office/drawing/2014/main" id="{44AF091C-3836-CBC4-121F-90FA353F11FB}"/>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5F440159-A199-7758-1CE3-5D1F84B619F3}"/>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2922665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1E686-6ED2-6C0C-7DA4-4ABD2226ABD2}"/>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A7D241AA-E8B0-8AAE-B2FC-88051D1E2DBF}"/>
              </a:ext>
            </a:extLst>
          </p:cNvPr>
          <p:cNvSpPr>
            <a:spLocks noGrp="1" noChangeArrowheads="1"/>
          </p:cNvSpPr>
          <p:nvPr>
            <p:ph type="sldNum" sz="quarter" idx="5"/>
          </p:nvPr>
        </p:nvSpPr>
        <p:spPr>
          <a:ln/>
        </p:spPr>
        <p:txBody>
          <a:bodyPr/>
          <a:lstStyle/>
          <a:p>
            <a:fld id="{74ADFCC8-62B6-46E6-BE00-A0AB78CC3E0D}" type="slidenum">
              <a:rPr lang="en-US" altLang="en-US"/>
              <a:pPr/>
              <a:t>12</a:t>
            </a:fld>
            <a:endParaRPr lang="en-US" altLang="en-US" dirty="0"/>
          </a:p>
        </p:txBody>
      </p:sp>
      <p:sp>
        <p:nvSpPr>
          <p:cNvPr id="967682" name="Rectangle 2">
            <a:extLst>
              <a:ext uri="{FF2B5EF4-FFF2-40B4-BE49-F238E27FC236}">
                <a16:creationId xmlns:a16="http://schemas.microsoft.com/office/drawing/2014/main" id="{3F758C3C-4C8D-E1BC-1B55-EB5604E6FB26}"/>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1EA23DA4-80A1-3328-5B3B-E6248992A81C}"/>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360737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D4E18-403F-0550-70B8-8154B31F0836}"/>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C623294E-0F21-6516-4168-C9018ED386DF}"/>
              </a:ext>
            </a:extLst>
          </p:cNvPr>
          <p:cNvSpPr>
            <a:spLocks noGrp="1" noChangeArrowheads="1"/>
          </p:cNvSpPr>
          <p:nvPr>
            <p:ph type="sldNum" sz="quarter" idx="5"/>
          </p:nvPr>
        </p:nvSpPr>
        <p:spPr>
          <a:ln/>
        </p:spPr>
        <p:txBody>
          <a:bodyPr/>
          <a:lstStyle/>
          <a:p>
            <a:fld id="{74ADFCC8-62B6-46E6-BE00-A0AB78CC3E0D}" type="slidenum">
              <a:rPr lang="en-US" altLang="en-US"/>
              <a:pPr/>
              <a:t>13</a:t>
            </a:fld>
            <a:endParaRPr lang="en-US" altLang="en-US" dirty="0"/>
          </a:p>
        </p:txBody>
      </p:sp>
      <p:sp>
        <p:nvSpPr>
          <p:cNvPr id="967682" name="Rectangle 2">
            <a:extLst>
              <a:ext uri="{FF2B5EF4-FFF2-40B4-BE49-F238E27FC236}">
                <a16:creationId xmlns:a16="http://schemas.microsoft.com/office/drawing/2014/main" id="{4523C1CC-3085-E3A1-509A-7FD6F9CE9A28}"/>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42C710BF-9704-0990-AC87-CBD962E2E09D}"/>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3995729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0C7DD-037A-CBA3-4C83-5D2E9E8FD180}"/>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945E221C-10FD-B792-28EC-A038EA76703F}"/>
              </a:ext>
            </a:extLst>
          </p:cNvPr>
          <p:cNvSpPr>
            <a:spLocks noGrp="1" noChangeArrowheads="1"/>
          </p:cNvSpPr>
          <p:nvPr>
            <p:ph type="sldNum" sz="quarter" idx="5"/>
          </p:nvPr>
        </p:nvSpPr>
        <p:spPr>
          <a:ln/>
        </p:spPr>
        <p:txBody>
          <a:bodyPr/>
          <a:lstStyle/>
          <a:p>
            <a:fld id="{74ADFCC8-62B6-46E6-BE00-A0AB78CC3E0D}" type="slidenum">
              <a:rPr lang="en-US" altLang="en-US"/>
              <a:pPr/>
              <a:t>14</a:t>
            </a:fld>
            <a:endParaRPr lang="en-US" altLang="en-US" dirty="0"/>
          </a:p>
        </p:txBody>
      </p:sp>
      <p:sp>
        <p:nvSpPr>
          <p:cNvPr id="967682" name="Rectangle 2">
            <a:extLst>
              <a:ext uri="{FF2B5EF4-FFF2-40B4-BE49-F238E27FC236}">
                <a16:creationId xmlns:a16="http://schemas.microsoft.com/office/drawing/2014/main" id="{0781B817-68B2-F543-5E58-44C2C3B6C72C}"/>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0C2900EE-F548-510E-177B-33C52C9AD162}"/>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630527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CFA77-E24A-1427-5F3C-2C19C51BDED3}"/>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70DAF29E-1226-9216-471A-543432D7107D}"/>
              </a:ext>
            </a:extLst>
          </p:cNvPr>
          <p:cNvSpPr>
            <a:spLocks noGrp="1" noChangeArrowheads="1"/>
          </p:cNvSpPr>
          <p:nvPr>
            <p:ph type="sldNum" sz="quarter" idx="5"/>
          </p:nvPr>
        </p:nvSpPr>
        <p:spPr>
          <a:ln/>
        </p:spPr>
        <p:txBody>
          <a:bodyPr/>
          <a:lstStyle/>
          <a:p>
            <a:fld id="{74ADFCC8-62B6-46E6-BE00-A0AB78CC3E0D}" type="slidenum">
              <a:rPr lang="en-US" altLang="en-US"/>
              <a:pPr/>
              <a:t>15</a:t>
            </a:fld>
            <a:endParaRPr lang="en-US" altLang="en-US" dirty="0"/>
          </a:p>
        </p:txBody>
      </p:sp>
      <p:sp>
        <p:nvSpPr>
          <p:cNvPr id="967682" name="Rectangle 2">
            <a:extLst>
              <a:ext uri="{FF2B5EF4-FFF2-40B4-BE49-F238E27FC236}">
                <a16:creationId xmlns:a16="http://schemas.microsoft.com/office/drawing/2014/main" id="{453C65AF-BB8A-D0FD-D20F-246D636B9A17}"/>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ADF3BFAA-BBFF-DF55-4B97-7849DC6D5B96}"/>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4084223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87D54-4587-6D10-5C6C-CEA8C36E22E7}"/>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9EAC5B23-3FF9-31F0-8C7E-5A542BD8BC94}"/>
              </a:ext>
            </a:extLst>
          </p:cNvPr>
          <p:cNvSpPr>
            <a:spLocks noGrp="1" noChangeArrowheads="1"/>
          </p:cNvSpPr>
          <p:nvPr>
            <p:ph type="sldNum" sz="quarter" idx="5"/>
          </p:nvPr>
        </p:nvSpPr>
        <p:spPr>
          <a:ln/>
        </p:spPr>
        <p:txBody>
          <a:bodyPr/>
          <a:lstStyle/>
          <a:p>
            <a:fld id="{74ADFCC8-62B6-46E6-BE00-A0AB78CC3E0D}" type="slidenum">
              <a:rPr lang="en-US" altLang="en-US"/>
              <a:pPr/>
              <a:t>16</a:t>
            </a:fld>
            <a:endParaRPr lang="en-US" altLang="en-US" dirty="0"/>
          </a:p>
        </p:txBody>
      </p:sp>
      <p:sp>
        <p:nvSpPr>
          <p:cNvPr id="967682" name="Rectangle 2">
            <a:extLst>
              <a:ext uri="{FF2B5EF4-FFF2-40B4-BE49-F238E27FC236}">
                <a16:creationId xmlns:a16="http://schemas.microsoft.com/office/drawing/2014/main" id="{99B3B4E4-1869-A85C-0370-16A6960FB724}"/>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4B2AA8CA-FE08-1AC4-875A-49D9EB8B0679}"/>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2032444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076BA-7449-0FC3-9ED3-5AEAE6685A3A}"/>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8E5D8C8D-8D7A-764A-86D3-B7D17579DE06}"/>
              </a:ext>
            </a:extLst>
          </p:cNvPr>
          <p:cNvSpPr>
            <a:spLocks noGrp="1" noChangeArrowheads="1"/>
          </p:cNvSpPr>
          <p:nvPr>
            <p:ph type="sldNum" sz="quarter" idx="5"/>
          </p:nvPr>
        </p:nvSpPr>
        <p:spPr>
          <a:ln/>
        </p:spPr>
        <p:txBody>
          <a:bodyPr/>
          <a:lstStyle/>
          <a:p>
            <a:fld id="{74ADFCC8-62B6-46E6-BE00-A0AB78CC3E0D}" type="slidenum">
              <a:rPr lang="en-US" altLang="en-US"/>
              <a:pPr/>
              <a:t>17</a:t>
            </a:fld>
            <a:endParaRPr lang="en-US" altLang="en-US" dirty="0"/>
          </a:p>
        </p:txBody>
      </p:sp>
      <p:sp>
        <p:nvSpPr>
          <p:cNvPr id="967682" name="Rectangle 2">
            <a:extLst>
              <a:ext uri="{FF2B5EF4-FFF2-40B4-BE49-F238E27FC236}">
                <a16:creationId xmlns:a16="http://schemas.microsoft.com/office/drawing/2014/main" id="{E6ECBA70-AEB0-48B1-CDB7-688B007319EF}"/>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4BCB4C03-8AF9-2C5A-3601-CACCD7C82C3D}"/>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987119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37CA7-807A-B92D-6A14-E2F39F59E668}"/>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D378A4C9-4F8E-B2FC-09A3-4E5AADD21D6E}"/>
              </a:ext>
            </a:extLst>
          </p:cNvPr>
          <p:cNvSpPr>
            <a:spLocks noGrp="1" noChangeArrowheads="1"/>
          </p:cNvSpPr>
          <p:nvPr>
            <p:ph type="sldNum" sz="quarter" idx="5"/>
          </p:nvPr>
        </p:nvSpPr>
        <p:spPr>
          <a:ln/>
        </p:spPr>
        <p:txBody>
          <a:bodyPr/>
          <a:lstStyle/>
          <a:p>
            <a:fld id="{74ADFCC8-62B6-46E6-BE00-A0AB78CC3E0D}" type="slidenum">
              <a:rPr lang="en-US" altLang="en-US"/>
              <a:pPr/>
              <a:t>18</a:t>
            </a:fld>
            <a:endParaRPr lang="en-US" altLang="en-US" dirty="0"/>
          </a:p>
        </p:txBody>
      </p:sp>
      <p:sp>
        <p:nvSpPr>
          <p:cNvPr id="967682" name="Rectangle 2">
            <a:extLst>
              <a:ext uri="{FF2B5EF4-FFF2-40B4-BE49-F238E27FC236}">
                <a16:creationId xmlns:a16="http://schemas.microsoft.com/office/drawing/2014/main" id="{04CB0D10-3F45-7329-1050-4821A17CACD7}"/>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65CD463E-6E9F-2ECE-6D84-C58A91C9FAFE}"/>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4208070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8E7C8-AA7C-C3A6-1CFA-17008524F89A}"/>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0469565C-5288-C496-435A-C59EE0A88993}"/>
              </a:ext>
            </a:extLst>
          </p:cNvPr>
          <p:cNvSpPr>
            <a:spLocks noGrp="1" noChangeArrowheads="1"/>
          </p:cNvSpPr>
          <p:nvPr>
            <p:ph type="sldNum" sz="quarter" idx="5"/>
          </p:nvPr>
        </p:nvSpPr>
        <p:spPr>
          <a:ln/>
        </p:spPr>
        <p:txBody>
          <a:bodyPr/>
          <a:lstStyle/>
          <a:p>
            <a:fld id="{74ADFCC8-62B6-46E6-BE00-A0AB78CC3E0D}" type="slidenum">
              <a:rPr lang="en-US" altLang="en-US"/>
              <a:pPr/>
              <a:t>19</a:t>
            </a:fld>
            <a:endParaRPr lang="en-US" altLang="en-US" dirty="0"/>
          </a:p>
        </p:txBody>
      </p:sp>
      <p:sp>
        <p:nvSpPr>
          <p:cNvPr id="967682" name="Rectangle 2">
            <a:extLst>
              <a:ext uri="{FF2B5EF4-FFF2-40B4-BE49-F238E27FC236}">
                <a16:creationId xmlns:a16="http://schemas.microsoft.com/office/drawing/2014/main" id="{A505BAAF-B17C-DABC-55BB-C145081A32F3}"/>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D0BAD718-666E-D4EA-4B9A-C61BAD1ABC53}"/>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888824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C2DB8-4AF8-6B3C-5770-00833CBDED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5D1648-FF3E-A161-BEBA-68888E3DB4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195B1C-4D5B-C325-1AA5-DAFA003B5C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30E3EB-C808-9391-E9F2-F8901D42E583}"/>
              </a:ext>
            </a:extLst>
          </p:cNvPr>
          <p:cNvSpPr>
            <a:spLocks noGrp="1"/>
          </p:cNvSpPr>
          <p:nvPr>
            <p:ph type="sldNum" sz="quarter" idx="5"/>
          </p:nvPr>
        </p:nvSpPr>
        <p:spPr/>
        <p:txBody>
          <a:bodyPr/>
          <a:lstStyle/>
          <a:p>
            <a:fld id="{D7D19396-CA32-4714-8CE5-16F7E3B4132A}" type="slidenum">
              <a:rPr lang="en-US" altLang="en-US" smtClean="0"/>
              <a:pPr/>
              <a:t>2</a:t>
            </a:fld>
            <a:endParaRPr lang="en-US" altLang="en-US" dirty="0"/>
          </a:p>
        </p:txBody>
      </p:sp>
    </p:spTree>
    <p:extLst>
      <p:ext uri="{BB962C8B-B14F-4D97-AF65-F5344CB8AC3E}">
        <p14:creationId xmlns:p14="http://schemas.microsoft.com/office/powerpoint/2010/main" val="1377317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A32B2-E196-68A0-53A3-B3861E5CC01E}"/>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639D8835-A1B6-6668-B05E-551CC7C6AFA8}"/>
              </a:ext>
            </a:extLst>
          </p:cNvPr>
          <p:cNvSpPr>
            <a:spLocks noGrp="1" noChangeArrowheads="1"/>
          </p:cNvSpPr>
          <p:nvPr>
            <p:ph type="sldNum" sz="quarter" idx="5"/>
          </p:nvPr>
        </p:nvSpPr>
        <p:spPr>
          <a:ln/>
        </p:spPr>
        <p:txBody>
          <a:bodyPr/>
          <a:lstStyle/>
          <a:p>
            <a:fld id="{74ADFCC8-62B6-46E6-BE00-A0AB78CC3E0D}" type="slidenum">
              <a:rPr lang="en-US" altLang="en-US"/>
              <a:pPr/>
              <a:t>20</a:t>
            </a:fld>
            <a:endParaRPr lang="en-US" altLang="en-US" dirty="0"/>
          </a:p>
        </p:txBody>
      </p:sp>
      <p:sp>
        <p:nvSpPr>
          <p:cNvPr id="967682" name="Rectangle 2">
            <a:extLst>
              <a:ext uri="{FF2B5EF4-FFF2-40B4-BE49-F238E27FC236}">
                <a16:creationId xmlns:a16="http://schemas.microsoft.com/office/drawing/2014/main" id="{153F0F45-C360-DCC0-5BF1-597BA2631C94}"/>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D9596B80-6123-1DE7-01EF-14FABF12B88A}"/>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3702956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19938-7492-4F93-6D6C-BF72D32B3949}"/>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5D13CF94-76F3-1B39-C32D-AFB9DDBF906D}"/>
              </a:ext>
            </a:extLst>
          </p:cNvPr>
          <p:cNvSpPr>
            <a:spLocks noGrp="1" noChangeArrowheads="1"/>
          </p:cNvSpPr>
          <p:nvPr>
            <p:ph type="sldNum" sz="quarter" idx="5"/>
          </p:nvPr>
        </p:nvSpPr>
        <p:spPr>
          <a:ln/>
        </p:spPr>
        <p:txBody>
          <a:bodyPr/>
          <a:lstStyle/>
          <a:p>
            <a:fld id="{74ADFCC8-62B6-46E6-BE00-A0AB78CC3E0D}" type="slidenum">
              <a:rPr lang="en-US" altLang="en-US"/>
              <a:pPr/>
              <a:t>21</a:t>
            </a:fld>
            <a:endParaRPr lang="en-US" altLang="en-US" dirty="0"/>
          </a:p>
        </p:txBody>
      </p:sp>
      <p:sp>
        <p:nvSpPr>
          <p:cNvPr id="967682" name="Rectangle 2">
            <a:extLst>
              <a:ext uri="{FF2B5EF4-FFF2-40B4-BE49-F238E27FC236}">
                <a16:creationId xmlns:a16="http://schemas.microsoft.com/office/drawing/2014/main" id="{2F505269-A14B-EC18-4966-74D1E2B18488}"/>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FD33FE6C-DFCD-E3BF-F0C4-BCF5A0FDDFB8}"/>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3975299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0ACA5-92AB-CE2E-EEDA-A5C5D3B4927C}"/>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77003C96-A022-A933-736D-E01D8E074FCC}"/>
              </a:ext>
            </a:extLst>
          </p:cNvPr>
          <p:cNvSpPr>
            <a:spLocks noGrp="1" noChangeArrowheads="1"/>
          </p:cNvSpPr>
          <p:nvPr>
            <p:ph type="sldNum" sz="quarter" idx="5"/>
          </p:nvPr>
        </p:nvSpPr>
        <p:spPr>
          <a:ln/>
        </p:spPr>
        <p:txBody>
          <a:bodyPr/>
          <a:lstStyle/>
          <a:p>
            <a:fld id="{74ADFCC8-62B6-46E6-BE00-A0AB78CC3E0D}" type="slidenum">
              <a:rPr lang="en-US" altLang="en-US"/>
              <a:pPr/>
              <a:t>22</a:t>
            </a:fld>
            <a:endParaRPr lang="en-US" altLang="en-US" dirty="0"/>
          </a:p>
        </p:txBody>
      </p:sp>
      <p:sp>
        <p:nvSpPr>
          <p:cNvPr id="967682" name="Rectangle 2">
            <a:extLst>
              <a:ext uri="{FF2B5EF4-FFF2-40B4-BE49-F238E27FC236}">
                <a16:creationId xmlns:a16="http://schemas.microsoft.com/office/drawing/2014/main" id="{C1CA82EB-452D-746C-21E5-15FE1E912039}"/>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6293A739-AAAB-7C21-2F11-16536CEF1AD0}"/>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638183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04B6E-272A-53F4-12D7-BA95C3698E3A}"/>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D01E9B1A-187B-D074-CC8E-20FD0101E537}"/>
              </a:ext>
            </a:extLst>
          </p:cNvPr>
          <p:cNvSpPr>
            <a:spLocks noGrp="1" noChangeArrowheads="1"/>
          </p:cNvSpPr>
          <p:nvPr>
            <p:ph type="sldNum" sz="quarter" idx="5"/>
          </p:nvPr>
        </p:nvSpPr>
        <p:spPr>
          <a:ln/>
        </p:spPr>
        <p:txBody>
          <a:bodyPr/>
          <a:lstStyle/>
          <a:p>
            <a:fld id="{74ADFCC8-62B6-46E6-BE00-A0AB78CC3E0D}" type="slidenum">
              <a:rPr lang="en-US" altLang="en-US"/>
              <a:pPr/>
              <a:t>23</a:t>
            </a:fld>
            <a:endParaRPr lang="en-US" altLang="en-US" dirty="0"/>
          </a:p>
        </p:txBody>
      </p:sp>
      <p:sp>
        <p:nvSpPr>
          <p:cNvPr id="967682" name="Rectangle 2">
            <a:extLst>
              <a:ext uri="{FF2B5EF4-FFF2-40B4-BE49-F238E27FC236}">
                <a16:creationId xmlns:a16="http://schemas.microsoft.com/office/drawing/2014/main" id="{C2D5DB8D-2D01-4A59-C99C-B5875B33C899}"/>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9133FDDC-03A8-76B0-3F85-2B45A03A4672}"/>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32113448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42504-0951-5694-DF25-A6515C6AB45A}"/>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F4650DDF-813E-BB88-ED77-B28E755BBD1F}"/>
              </a:ext>
            </a:extLst>
          </p:cNvPr>
          <p:cNvSpPr>
            <a:spLocks noGrp="1" noChangeArrowheads="1"/>
          </p:cNvSpPr>
          <p:nvPr>
            <p:ph type="sldNum" sz="quarter" idx="5"/>
          </p:nvPr>
        </p:nvSpPr>
        <p:spPr>
          <a:ln/>
        </p:spPr>
        <p:txBody>
          <a:bodyPr/>
          <a:lstStyle/>
          <a:p>
            <a:fld id="{74ADFCC8-62B6-46E6-BE00-A0AB78CC3E0D}" type="slidenum">
              <a:rPr lang="en-US" altLang="en-US"/>
              <a:pPr/>
              <a:t>24</a:t>
            </a:fld>
            <a:endParaRPr lang="en-US" altLang="en-US" dirty="0"/>
          </a:p>
        </p:txBody>
      </p:sp>
      <p:sp>
        <p:nvSpPr>
          <p:cNvPr id="967682" name="Rectangle 2">
            <a:extLst>
              <a:ext uri="{FF2B5EF4-FFF2-40B4-BE49-F238E27FC236}">
                <a16:creationId xmlns:a16="http://schemas.microsoft.com/office/drawing/2014/main" id="{9DA8C63A-6B92-640D-3013-DB29C26BFD04}"/>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410C7615-C216-B286-D2C1-CE2875578614}"/>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4064103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E1A41-8A36-6C6D-B852-6189AE0C7FC7}"/>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0590C03A-CF41-7BF2-6917-7526B00F36BC}"/>
              </a:ext>
            </a:extLst>
          </p:cNvPr>
          <p:cNvSpPr>
            <a:spLocks noGrp="1" noChangeArrowheads="1"/>
          </p:cNvSpPr>
          <p:nvPr>
            <p:ph type="sldNum" sz="quarter" idx="5"/>
          </p:nvPr>
        </p:nvSpPr>
        <p:spPr>
          <a:ln/>
        </p:spPr>
        <p:txBody>
          <a:bodyPr/>
          <a:lstStyle/>
          <a:p>
            <a:fld id="{74ADFCC8-62B6-46E6-BE00-A0AB78CC3E0D}" type="slidenum">
              <a:rPr lang="en-US" altLang="en-US"/>
              <a:pPr/>
              <a:t>25</a:t>
            </a:fld>
            <a:endParaRPr lang="en-US" altLang="en-US" dirty="0"/>
          </a:p>
        </p:txBody>
      </p:sp>
      <p:sp>
        <p:nvSpPr>
          <p:cNvPr id="967682" name="Rectangle 2">
            <a:extLst>
              <a:ext uri="{FF2B5EF4-FFF2-40B4-BE49-F238E27FC236}">
                <a16:creationId xmlns:a16="http://schemas.microsoft.com/office/drawing/2014/main" id="{31E51E3C-136A-7891-FC00-1B696D4B0856}"/>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A30A56BF-EE62-6343-14AE-BAF34C6D1886}"/>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3621968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F0F0A-2CD1-3ABC-B268-76565FB2DAD7}"/>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07CEB540-40C4-1FBF-EFDA-8F072A2F3558}"/>
              </a:ext>
            </a:extLst>
          </p:cNvPr>
          <p:cNvSpPr>
            <a:spLocks noGrp="1" noChangeArrowheads="1"/>
          </p:cNvSpPr>
          <p:nvPr>
            <p:ph type="sldNum" sz="quarter" idx="5"/>
          </p:nvPr>
        </p:nvSpPr>
        <p:spPr>
          <a:ln/>
        </p:spPr>
        <p:txBody>
          <a:bodyPr/>
          <a:lstStyle/>
          <a:p>
            <a:fld id="{74ADFCC8-62B6-46E6-BE00-A0AB78CC3E0D}" type="slidenum">
              <a:rPr lang="en-US" altLang="en-US"/>
              <a:pPr/>
              <a:t>26</a:t>
            </a:fld>
            <a:endParaRPr lang="en-US" altLang="en-US" dirty="0"/>
          </a:p>
        </p:txBody>
      </p:sp>
      <p:sp>
        <p:nvSpPr>
          <p:cNvPr id="967682" name="Rectangle 2">
            <a:extLst>
              <a:ext uri="{FF2B5EF4-FFF2-40B4-BE49-F238E27FC236}">
                <a16:creationId xmlns:a16="http://schemas.microsoft.com/office/drawing/2014/main" id="{E45386B9-2717-0E42-C5C8-0F212B05AE82}"/>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405D2EE0-1DE8-3F7C-66E3-3FA88D050FC5}"/>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2781877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6ECF9-0CE0-D10F-C61B-59E3C7D98C13}"/>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D3C3B2B7-31AA-4357-15B0-445E31A7CC62}"/>
              </a:ext>
            </a:extLst>
          </p:cNvPr>
          <p:cNvSpPr>
            <a:spLocks noGrp="1" noChangeArrowheads="1"/>
          </p:cNvSpPr>
          <p:nvPr>
            <p:ph type="sldNum" sz="quarter" idx="5"/>
          </p:nvPr>
        </p:nvSpPr>
        <p:spPr>
          <a:ln/>
        </p:spPr>
        <p:txBody>
          <a:bodyPr/>
          <a:lstStyle/>
          <a:p>
            <a:fld id="{74ADFCC8-62B6-46E6-BE00-A0AB78CC3E0D}" type="slidenum">
              <a:rPr lang="en-US" altLang="en-US"/>
              <a:pPr/>
              <a:t>27</a:t>
            </a:fld>
            <a:endParaRPr lang="en-US" altLang="en-US" dirty="0"/>
          </a:p>
        </p:txBody>
      </p:sp>
      <p:sp>
        <p:nvSpPr>
          <p:cNvPr id="967682" name="Rectangle 2">
            <a:extLst>
              <a:ext uri="{FF2B5EF4-FFF2-40B4-BE49-F238E27FC236}">
                <a16:creationId xmlns:a16="http://schemas.microsoft.com/office/drawing/2014/main" id="{2A877B1C-9222-31F7-F2F8-BD2202E1764A}"/>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3364F0C0-1EEB-2E1C-76D9-583A444F7BEF}"/>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29885195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7EFD7-9F58-34F1-D046-3B3011054D2E}"/>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9822FF32-C637-7EFA-8B57-AFF4F2CA6340}"/>
              </a:ext>
            </a:extLst>
          </p:cNvPr>
          <p:cNvSpPr>
            <a:spLocks noGrp="1" noChangeArrowheads="1"/>
          </p:cNvSpPr>
          <p:nvPr>
            <p:ph type="sldNum" sz="quarter" idx="5"/>
          </p:nvPr>
        </p:nvSpPr>
        <p:spPr>
          <a:ln/>
        </p:spPr>
        <p:txBody>
          <a:bodyPr/>
          <a:lstStyle/>
          <a:p>
            <a:fld id="{74ADFCC8-62B6-46E6-BE00-A0AB78CC3E0D}" type="slidenum">
              <a:rPr lang="en-US" altLang="en-US"/>
              <a:pPr/>
              <a:t>28</a:t>
            </a:fld>
            <a:endParaRPr lang="en-US" altLang="en-US" dirty="0"/>
          </a:p>
        </p:txBody>
      </p:sp>
      <p:sp>
        <p:nvSpPr>
          <p:cNvPr id="967682" name="Rectangle 2">
            <a:extLst>
              <a:ext uri="{FF2B5EF4-FFF2-40B4-BE49-F238E27FC236}">
                <a16:creationId xmlns:a16="http://schemas.microsoft.com/office/drawing/2014/main" id="{5EDEC9AB-8C88-8E24-D8B6-12AE09543CF6}"/>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83E8A5C1-0D46-9001-9B1E-9A27AC6FAAB4}"/>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6099813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2BAAF-15E3-D614-7A68-DA32ECC3EFBC}"/>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D94FD0CA-3F2C-3C18-2993-CA3C92D76F46}"/>
              </a:ext>
            </a:extLst>
          </p:cNvPr>
          <p:cNvSpPr>
            <a:spLocks noGrp="1" noChangeArrowheads="1"/>
          </p:cNvSpPr>
          <p:nvPr>
            <p:ph type="sldNum" sz="quarter" idx="5"/>
          </p:nvPr>
        </p:nvSpPr>
        <p:spPr>
          <a:ln/>
        </p:spPr>
        <p:txBody>
          <a:bodyPr/>
          <a:lstStyle/>
          <a:p>
            <a:fld id="{74ADFCC8-62B6-46E6-BE00-A0AB78CC3E0D}" type="slidenum">
              <a:rPr lang="en-US" altLang="en-US"/>
              <a:pPr/>
              <a:t>29</a:t>
            </a:fld>
            <a:endParaRPr lang="en-US" altLang="en-US" dirty="0"/>
          </a:p>
        </p:txBody>
      </p:sp>
      <p:sp>
        <p:nvSpPr>
          <p:cNvPr id="967682" name="Rectangle 2">
            <a:extLst>
              <a:ext uri="{FF2B5EF4-FFF2-40B4-BE49-F238E27FC236}">
                <a16:creationId xmlns:a16="http://schemas.microsoft.com/office/drawing/2014/main" id="{FE50F05B-6CD0-BEF8-2A52-F76A9DCA64E2}"/>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992F8661-B4F5-E668-C768-CCCAF2DB8496}"/>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213634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8895A-5060-4B20-8799-B785880A56AB}"/>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94116B48-EA4E-EF79-C88D-C5BCE7B3BDFE}"/>
              </a:ext>
            </a:extLst>
          </p:cNvPr>
          <p:cNvSpPr>
            <a:spLocks noGrp="1" noChangeArrowheads="1"/>
          </p:cNvSpPr>
          <p:nvPr>
            <p:ph type="sldNum" sz="quarter" idx="5"/>
          </p:nvPr>
        </p:nvSpPr>
        <p:spPr>
          <a:ln/>
        </p:spPr>
        <p:txBody>
          <a:bodyPr/>
          <a:lstStyle/>
          <a:p>
            <a:fld id="{74ADFCC8-62B6-46E6-BE00-A0AB78CC3E0D}" type="slidenum">
              <a:rPr lang="en-US" altLang="en-US"/>
              <a:pPr/>
              <a:t>3</a:t>
            </a:fld>
            <a:endParaRPr lang="en-US" altLang="en-US" dirty="0"/>
          </a:p>
        </p:txBody>
      </p:sp>
      <p:sp>
        <p:nvSpPr>
          <p:cNvPr id="967682" name="Rectangle 2">
            <a:extLst>
              <a:ext uri="{FF2B5EF4-FFF2-40B4-BE49-F238E27FC236}">
                <a16:creationId xmlns:a16="http://schemas.microsoft.com/office/drawing/2014/main" id="{1161D05F-E131-76FC-13E2-B75D40F2F64D}"/>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67F3F962-4BFC-A97B-2697-D3C321E908CB}"/>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39685421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23965-6239-6A76-3F82-CAFB3F791BBC}"/>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F9D92015-8F08-29D6-2DB0-0003564DC175}"/>
              </a:ext>
            </a:extLst>
          </p:cNvPr>
          <p:cNvSpPr>
            <a:spLocks noGrp="1" noChangeArrowheads="1"/>
          </p:cNvSpPr>
          <p:nvPr>
            <p:ph type="sldNum" sz="quarter" idx="5"/>
          </p:nvPr>
        </p:nvSpPr>
        <p:spPr>
          <a:ln/>
        </p:spPr>
        <p:txBody>
          <a:bodyPr/>
          <a:lstStyle/>
          <a:p>
            <a:fld id="{74ADFCC8-62B6-46E6-BE00-A0AB78CC3E0D}" type="slidenum">
              <a:rPr lang="en-US" altLang="en-US"/>
              <a:pPr/>
              <a:t>30</a:t>
            </a:fld>
            <a:endParaRPr lang="en-US" altLang="en-US" dirty="0"/>
          </a:p>
        </p:txBody>
      </p:sp>
      <p:sp>
        <p:nvSpPr>
          <p:cNvPr id="967682" name="Rectangle 2">
            <a:extLst>
              <a:ext uri="{FF2B5EF4-FFF2-40B4-BE49-F238E27FC236}">
                <a16:creationId xmlns:a16="http://schemas.microsoft.com/office/drawing/2014/main" id="{A2303CDB-9FE4-A93B-9CE3-44851E9FDB32}"/>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684E4A58-2803-2B77-C812-E63A6D9FFB18}"/>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4588465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47AE9-E020-F808-2E86-552BA781CF0D}"/>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60768D9E-9E37-3E5A-A978-A6DBE23C25D5}"/>
              </a:ext>
            </a:extLst>
          </p:cNvPr>
          <p:cNvSpPr>
            <a:spLocks noGrp="1" noChangeArrowheads="1"/>
          </p:cNvSpPr>
          <p:nvPr>
            <p:ph type="sldNum" sz="quarter" idx="5"/>
          </p:nvPr>
        </p:nvSpPr>
        <p:spPr>
          <a:ln/>
        </p:spPr>
        <p:txBody>
          <a:bodyPr/>
          <a:lstStyle/>
          <a:p>
            <a:fld id="{74ADFCC8-62B6-46E6-BE00-A0AB78CC3E0D}" type="slidenum">
              <a:rPr lang="en-US" altLang="en-US"/>
              <a:pPr/>
              <a:t>31</a:t>
            </a:fld>
            <a:endParaRPr lang="en-US" altLang="en-US" dirty="0"/>
          </a:p>
        </p:txBody>
      </p:sp>
      <p:sp>
        <p:nvSpPr>
          <p:cNvPr id="967682" name="Rectangle 2">
            <a:extLst>
              <a:ext uri="{FF2B5EF4-FFF2-40B4-BE49-F238E27FC236}">
                <a16:creationId xmlns:a16="http://schemas.microsoft.com/office/drawing/2014/main" id="{0A3FDE0E-39F4-BE73-BB1C-C5D0361FB597}"/>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8BD3ECFA-7ACE-D97C-213C-6D1243B2C3E0}"/>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6723177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DEA0A-A2FF-63BB-B3A3-5513CC14F352}"/>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5C49C7B8-17B7-6021-D4D8-6EEAE1D058E7}"/>
              </a:ext>
            </a:extLst>
          </p:cNvPr>
          <p:cNvSpPr>
            <a:spLocks noGrp="1" noChangeArrowheads="1"/>
          </p:cNvSpPr>
          <p:nvPr>
            <p:ph type="sldNum" sz="quarter" idx="5"/>
          </p:nvPr>
        </p:nvSpPr>
        <p:spPr>
          <a:ln/>
        </p:spPr>
        <p:txBody>
          <a:bodyPr/>
          <a:lstStyle/>
          <a:p>
            <a:fld id="{74ADFCC8-62B6-46E6-BE00-A0AB78CC3E0D}" type="slidenum">
              <a:rPr lang="en-US" altLang="en-US"/>
              <a:pPr/>
              <a:t>32</a:t>
            </a:fld>
            <a:endParaRPr lang="en-US" altLang="en-US" dirty="0"/>
          </a:p>
        </p:txBody>
      </p:sp>
      <p:sp>
        <p:nvSpPr>
          <p:cNvPr id="967682" name="Rectangle 2">
            <a:extLst>
              <a:ext uri="{FF2B5EF4-FFF2-40B4-BE49-F238E27FC236}">
                <a16:creationId xmlns:a16="http://schemas.microsoft.com/office/drawing/2014/main" id="{43C4CAC9-24FA-1215-38F7-3DA8D7232D77}"/>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8BCD716C-6910-C6F4-D2CB-C6BAAB3C7CC0}"/>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0191247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14EBC-AE92-CD2C-B86E-AF72D4634D48}"/>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64057D7B-1541-6465-B607-C28A677ABF99}"/>
              </a:ext>
            </a:extLst>
          </p:cNvPr>
          <p:cNvSpPr>
            <a:spLocks noGrp="1" noChangeArrowheads="1"/>
          </p:cNvSpPr>
          <p:nvPr>
            <p:ph type="sldNum" sz="quarter" idx="5"/>
          </p:nvPr>
        </p:nvSpPr>
        <p:spPr>
          <a:ln/>
        </p:spPr>
        <p:txBody>
          <a:bodyPr/>
          <a:lstStyle/>
          <a:p>
            <a:fld id="{74ADFCC8-62B6-46E6-BE00-A0AB78CC3E0D}" type="slidenum">
              <a:rPr lang="en-US" altLang="en-US"/>
              <a:pPr/>
              <a:t>33</a:t>
            </a:fld>
            <a:endParaRPr lang="en-US" altLang="en-US" dirty="0"/>
          </a:p>
        </p:txBody>
      </p:sp>
      <p:sp>
        <p:nvSpPr>
          <p:cNvPr id="967682" name="Rectangle 2">
            <a:extLst>
              <a:ext uri="{FF2B5EF4-FFF2-40B4-BE49-F238E27FC236}">
                <a16:creationId xmlns:a16="http://schemas.microsoft.com/office/drawing/2014/main" id="{A537EED4-EC0A-79EC-87F7-5FB373894B95}"/>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7703DBF5-0B1A-6620-7902-D04D457D6D39}"/>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26180598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95B8A-14AA-A0A3-50FF-144D3D26E345}"/>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42E463F9-05FA-FD3F-84C9-8D1CFCA601F0}"/>
              </a:ext>
            </a:extLst>
          </p:cNvPr>
          <p:cNvSpPr>
            <a:spLocks noGrp="1" noChangeArrowheads="1"/>
          </p:cNvSpPr>
          <p:nvPr>
            <p:ph type="sldNum" sz="quarter" idx="5"/>
          </p:nvPr>
        </p:nvSpPr>
        <p:spPr>
          <a:ln/>
        </p:spPr>
        <p:txBody>
          <a:bodyPr/>
          <a:lstStyle/>
          <a:p>
            <a:fld id="{74ADFCC8-62B6-46E6-BE00-A0AB78CC3E0D}" type="slidenum">
              <a:rPr lang="en-US" altLang="en-US"/>
              <a:pPr/>
              <a:t>34</a:t>
            </a:fld>
            <a:endParaRPr lang="en-US" altLang="en-US" dirty="0"/>
          </a:p>
        </p:txBody>
      </p:sp>
      <p:sp>
        <p:nvSpPr>
          <p:cNvPr id="967682" name="Rectangle 2">
            <a:extLst>
              <a:ext uri="{FF2B5EF4-FFF2-40B4-BE49-F238E27FC236}">
                <a16:creationId xmlns:a16="http://schemas.microsoft.com/office/drawing/2014/main" id="{526E56BD-93E0-D1EF-2234-4FD63BDCE65B}"/>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FAA1AD2C-BA6F-143F-7DC4-8FB2B9490162}"/>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40457652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A6A70-00D0-EE4F-E34F-996215CF6517}"/>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479431F4-0C77-002A-8724-6232A3E47F6B}"/>
              </a:ext>
            </a:extLst>
          </p:cNvPr>
          <p:cNvSpPr>
            <a:spLocks noGrp="1" noChangeArrowheads="1"/>
          </p:cNvSpPr>
          <p:nvPr>
            <p:ph type="sldNum" sz="quarter" idx="5"/>
          </p:nvPr>
        </p:nvSpPr>
        <p:spPr>
          <a:ln/>
        </p:spPr>
        <p:txBody>
          <a:bodyPr/>
          <a:lstStyle/>
          <a:p>
            <a:fld id="{74ADFCC8-62B6-46E6-BE00-A0AB78CC3E0D}" type="slidenum">
              <a:rPr lang="en-US" altLang="en-US"/>
              <a:pPr/>
              <a:t>35</a:t>
            </a:fld>
            <a:endParaRPr lang="en-US" altLang="en-US" dirty="0"/>
          </a:p>
        </p:txBody>
      </p:sp>
      <p:sp>
        <p:nvSpPr>
          <p:cNvPr id="967682" name="Rectangle 2">
            <a:extLst>
              <a:ext uri="{FF2B5EF4-FFF2-40B4-BE49-F238E27FC236}">
                <a16:creationId xmlns:a16="http://schemas.microsoft.com/office/drawing/2014/main" id="{9E314E2E-21CA-763A-BB11-C3E3547306C0}"/>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CDFCC6E7-89A5-3EAB-696F-5FEBC1D8AFC8}"/>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41176039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79C48-D143-4B22-481E-7B0A53A98C3A}"/>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B11D1FFA-67C9-9A39-A37D-12CD3B9479B8}"/>
              </a:ext>
            </a:extLst>
          </p:cNvPr>
          <p:cNvSpPr>
            <a:spLocks noGrp="1" noChangeArrowheads="1"/>
          </p:cNvSpPr>
          <p:nvPr>
            <p:ph type="sldNum" sz="quarter" idx="5"/>
          </p:nvPr>
        </p:nvSpPr>
        <p:spPr>
          <a:ln/>
        </p:spPr>
        <p:txBody>
          <a:bodyPr/>
          <a:lstStyle/>
          <a:p>
            <a:fld id="{74ADFCC8-62B6-46E6-BE00-A0AB78CC3E0D}" type="slidenum">
              <a:rPr lang="en-US" altLang="en-US"/>
              <a:pPr/>
              <a:t>36</a:t>
            </a:fld>
            <a:endParaRPr lang="en-US" altLang="en-US" dirty="0"/>
          </a:p>
        </p:txBody>
      </p:sp>
      <p:sp>
        <p:nvSpPr>
          <p:cNvPr id="967682" name="Rectangle 2">
            <a:extLst>
              <a:ext uri="{FF2B5EF4-FFF2-40B4-BE49-F238E27FC236}">
                <a16:creationId xmlns:a16="http://schemas.microsoft.com/office/drawing/2014/main" id="{2AE0993F-653B-DD45-9F8A-C40D5CDD42D5}"/>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06E7C200-C165-B9F3-BA21-22E60259DBA1}"/>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6478054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5FDA9-EA10-5641-BA4D-B54483036825}"/>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2865FF54-89A0-2F41-F9AE-34D87248440D}"/>
              </a:ext>
            </a:extLst>
          </p:cNvPr>
          <p:cNvSpPr>
            <a:spLocks noGrp="1" noChangeArrowheads="1"/>
          </p:cNvSpPr>
          <p:nvPr>
            <p:ph type="sldNum" sz="quarter" idx="5"/>
          </p:nvPr>
        </p:nvSpPr>
        <p:spPr>
          <a:ln/>
        </p:spPr>
        <p:txBody>
          <a:bodyPr/>
          <a:lstStyle/>
          <a:p>
            <a:fld id="{74ADFCC8-62B6-46E6-BE00-A0AB78CC3E0D}" type="slidenum">
              <a:rPr lang="en-US" altLang="en-US"/>
              <a:pPr/>
              <a:t>37</a:t>
            </a:fld>
            <a:endParaRPr lang="en-US" altLang="en-US" dirty="0"/>
          </a:p>
        </p:txBody>
      </p:sp>
      <p:sp>
        <p:nvSpPr>
          <p:cNvPr id="967682" name="Rectangle 2">
            <a:extLst>
              <a:ext uri="{FF2B5EF4-FFF2-40B4-BE49-F238E27FC236}">
                <a16:creationId xmlns:a16="http://schemas.microsoft.com/office/drawing/2014/main" id="{6BDB02B8-A5C5-CEDB-7351-4F24F1A2462E}"/>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57DBF8BD-C0D3-0A8F-B448-45BEA2D47C7A}"/>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598436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4F23F-639F-64CA-8704-A627B9DF9BED}"/>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51D9F47D-E857-2741-4157-441ECF0C5C3C}"/>
              </a:ext>
            </a:extLst>
          </p:cNvPr>
          <p:cNvSpPr>
            <a:spLocks noGrp="1" noChangeArrowheads="1"/>
          </p:cNvSpPr>
          <p:nvPr>
            <p:ph type="sldNum" sz="quarter" idx="5"/>
          </p:nvPr>
        </p:nvSpPr>
        <p:spPr>
          <a:ln/>
        </p:spPr>
        <p:txBody>
          <a:bodyPr/>
          <a:lstStyle/>
          <a:p>
            <a:fld id="{74ADFCC8-62B6-46E6-BE00-A0AB78CC3E0D}" type="slidenum">
              <a:rPr lang="en-US" altLang="en-US"/>
              <a:pPr/>
              <a:t>38</a:t>
            </a:fld>
            <a:endParaRPr lang="en-US" altLang="en-US" dirty="0"/>
          </a:p>
        </p:txBody>
      </p:sp>
      <p:sp>
        <p:nvSpPr>
          <p:cNvPr id="967682" name="Rectangle 2">
            <a:extLst>
              <a:ext uri="{FF2B5EF4-FFF2-40B4-BE49-F238E27FC236}">
                <a16:creationId xmlns:a16="http://schemas.microsoft.com/office/drawing/2014/main" id="{F01A8AD3-2E6B-6740-7C20-2F5929D62E1E}"/>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65A068BD-598B-9FFE-84B1-EB35E0EFBAE9}"/>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33785338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609E5-0237-A5FD-8CA4-310D59DBD562}"/>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13C91E3D-BA58-8B9B-B904-A50FC88E397C}"/>
              </a:ext>
            </a:extLst>
          </p:cNvPr>
          <p:cNvSpPr>
            <a:spLocks noGrp="1" noChangeArrowheads="1"/>
          </p:cNvSpPr>
          <p:nvPr>
            <p:ph type="sldNum" sz="quarter" idx="5"/>
          </p:nvPr>
        </p:nvSpPr>
        <p:spPr>
          <a:ln/>
        </p:spPr>
        <p:txBody>
          <a:bodyPr/>
          <a:lstStyle/>
          <a:p>
            <a:fld id="{74ADFCC8-62B6-46E6-BE00-A0AB78CC3E0D}" type="slidenum">
              <a:rPr lang="en-US" altLang="en-US"/>
              <a:pPr/>
              <a:t>39</a:t>
            </a:fld>
            <a:endParaRPr lang="en-US" altLang="en-US" dirty="0"/>
          </a:p>
        </p:txBody>
      </p:sp>
      <p:sp>
        <p:nvSpPr>
          <p:cNvPr id="967682" name="Rectangle 2">
            <a:extLst>
              <a:ext uri="{FF2B5EF4-FFF2-40B4-BE49-F238E27FC236}">
                <a16:creationId xmlns:a16="http://schemas.microsoft.com/office/drawing/2014/main" id="{B30D56E0-CB65-F7B4-D698-5F0629F009D3}"/>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36D86D34-0C70-8DA8-697B-376C10908B5B}"/>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3699917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F1544-5CB9-5DFB-4F51-11EEB47CC6AC}"/>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CBE89C63-C72A-5D55-32F4-2EA3799693E7}"/>
              </a:ext>
            </a:extLst>
          </p:cNvPr>
          <p:cNvSpPr>
            <a:spLocks noGrp="1" noChangeArrowheads="1"/>
          </p:cNvSpPr>
          <p:nvPr>
            <p:ph type="sldNum" sz="quarter" idx="5"/>
          </p:nvPr>
        </p:nvSpPr>
        <p:spPr>
          <a:ln/>
        </p:spPr>
        <p:txBody>
          <a:bodyPr/>
          <a:lstStyle/>
          <a:p>
            <a:fld id="{74ADFCC8-62B6-46E6-BE00-A0AB78CC3E0D}" type="slidenum">
              <a:rPr lang="en-US" altLang="en-US"/>
              <a:pPr/>
              <a:t>4</a:t>
            </a:fld>
            <a:endParaRPr lang="en-US" altLang="en-US" dirty="0"/>
          </a:p>
        </p:txBody>
      </p:sp>
      <p:sp>
        <p:nvSpPr>
          <p:cNvPr id="967682" name="Rectangle 2">
            <a:extLst>
              <a:ext uri="{FF2B5EF4-FFF2-40B4-BE49-F238E27FC236}">
                <a16:creationId xmlns:a16="http://schemas.microsoft.com/office/drawing/2014/main" id="{65113CF0-B403-0834-4136-E2C97563E747}"/>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073E3C4E-C6FB-1FD9-35B1-23F566CCAFD4}"/>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544529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AD1A8-29FE-4E75-665A-41CCA76F2D7D}"/>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9919A66F-FD53-E971-5EAE-68BE088FC58D}"/>
              </a:ext>
            </a:extLst>
          </p:cNvPr>
          <p:cNvSpPr>
            <a:spLocks noGrp="1" noChangeArrowheads="1"/>
          </p:cNvSpPr>
          <p:nvPr>
            <p:ph type="sldNum" sz="quarter" idx="5"/>
          </p:nvPr>
        </p:nvSpPr>
        <p:spPr>
          <a:ln/>
        </p:spPr>
        <p:txBody>
          <a:bodyPr/>
          <a:lstStyle/>
          <a:p>
            <a:fld id="{74ADFCC8-62B6-46E6-BE00-A0AB78CC3E0D}" type="slidenum">
              <a:rPr lang="en-US" altLang="en-US"/>
              <a:pPr/>
              <a:t>40</a:t>
            </a:fld>
            <a:endParaRPr lang="en-US" altLang="en-US" dirty="0"/>
          </a:p>
        </p:txBody>
      </p:sp>
      <p:sp>
        <p:nvSpPr>
          <p:cNvPr id="967682" name="Rectangle 2">
            <a:extLst>
              <a:ext uri="{FF2B5EF4-FFF2-40B4-BE49-F238E27FC236}">
                <a16:creationId xmlns:a16="http://schemas.microsoft.com/office/drawing/2014/main" id="{EFC3A26F-9EB3-3D16-A2CD-6A48DD27D3E9}"/>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4AC6DE8C-4049-3F13-D351-E7DDF27466D2}"/>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33938755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0A8ED-B28A-AE5F-CB79-FCB3EE9C3716}"/>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6DC5495C-3F12-5B3C-A2C6-DB7F4A779581}"/>
              </a:ext>
            </a:extLst>
          </p:cNvPr>
          <p:cNvSpPr>
            <a:spLocks noGrp="1" noChangeArrowheads="1"/>
          </p:cNvSpPr>
          <p:nvPr>
            <p:ph type="sldNum" sz="quarter" idx="5"/>
          </p:nvPr>
        </p:nvSpPr>
        <p:spPr>
          <a:ln/>
        </p:spPr>
        <p:txBody>
          <a:bodyPr/>
          <a:lstStyle/>
          <a:p>
            <a:fld id="{74ADFCC8-62B6-46E6-BE00-A0AB78CC3E0D}" type="slidenum">
              <a:rPr lang="en-US" altLang="en-US"/>
              <a:pPr/>
              <a:t>41</a:t>
            </a:fld>
            <a:endParaRPr lang="en-US" altLang="en-US" dirty="0"/>
          </a:p>
        </p:txBody>
      </p:sp>
      <p:sp>
        <p:nvSpPr>
          <p:cNvPr id="967682" name="Rectangle 2">
            <a:extLst>
              <a:ext uri="{FF2B5EF4-FFF2-40B4-BE49-F238E27FC236}">
                <a16:creationId xmlns:a16="http://schemas.microsoft.com/office/drawing/2014/main" id="{18AC6808-12D7-5CFC-C2C3-F416338B2CD2}"/>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95FA65E2-2B23-89F4-D6CB-B17EB1DB3094}"/>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33831255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AAC5A-94BF-7993-DB7E-EF6B5390A8BB}"/>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79470155-2FB1-75DC-1991-9A42E52852FA}"/>
              </a:ext>
            </a:extLst>
          </p:cNvPr>
          <p:cNvSpPr>
            <a:spLocks noGrp="1" noChangeArrowheads="1"/>
          </p:cNvSpPr>
          <p:nvPr>
            <p:ph type="sldNum" sz="quarter" idx="5"/>
          </p:nvPr>
        </p:nvSpPr>
        <p:spPr>
          <a:ln/>
        </p:spPr>
        <p:txBody>
          <a:bodyPr/>
          <a:lstStyle/>
          <a:p>
            <a:fld id="{74ADFCC8-62B6-46E6-BE00-A0AB78CC3E0D}" type="slidenum">
              <a:rPr lang="en-US" altLang="en-US"/>
              <a:pPr/>
              <a:t>42</a:t>
            </a:fld>
            <a:endParaRPr lang="en-US" altLang="en-US" dirty="0"/>
          </a:p>
        </p:txBody>
      </p:sp>
      <p:sp>
        <p:nvSpPr>
          <p:cNvPr id="967682" name="Rectangle 2">
            <a:extLst>
              <a:ext uri="{FF2B5EF4-FFF2-40B4-BE49-F238E27FC236}">
                <a16:creationId xmlns:a16="http://schemas.microsoft.com/office/drawing/2014/main" id="{537039F9-46E9-5802-D98F-F820D2CAFB4D}"/>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61526D20-18D6-06FA-F675-3B58B58A9F52}"/>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28688680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6C0B4-466C-5F0B-3E56-2E9E5246FC61}"/>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0EFD452F-0C9D-A2F2-EB9B-A27CDC153998}"/>
              </a:ext>
            </a:extLst>
          </p:cNvPr>
          <p:cNvSpPr>
            <a:spLocks noGrp="1" noChangeArrowheads="1"/>
          </p:cNvSpPr>
          <p:nvPr>
            <p:ph type="sldNum" sz="quarter" idx="5"/>
          </p:nvPr>
        </p:nvSpPr>
        <p:spPr>
          <a:ln/>
        </p:spPr>
        <p:txBody>
          <a:bodyPr/>
          <a:lstStyle/>
          <a:p>
            <a:fld id="{74ADFCC8-62B6-46E6-BE00-A0AB78CC3E0D}" type="slidenum">
              <a:rPr lang="en-US" altLang="en-US"/>
              <a:pPr/>
              <a:t>43</a:t>
            </a:fld>
            <a:endParaRPr lang="en-US" altLang="en-US" dirty="0"/>
          </a:p>
        </p:txBody>
      </p:sp>
      <p:sp>
        <p:nvSpPr>
          <p:cNvPr id="967682" name="Rectangle 2">
            <a:extLst>
              <a:ext uri="{FF2B5EF4-FFF2-40B4-BE49-F238E27FC236}">
                <a16:creationId xmlns:a16="http://schemas.microsoft.com/office/drawing/2014/main" id="{D0F25B8D-BB10-4C35-FE11-FD17F9FDADFA}"/>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06BBC265-0DBD-9CD1-4307-387479C1C270}"/>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5776898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9E2CA-7393-5FCA-3AA2-EF0F67BC24CA}"/>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7724125A-CB0D-0717-6AED-FB1F3CA741D3}"/>
              </a:ext>
            </a:extLst>
          </p:cNvPr>
          <p:cNvSpPr>
            <a:spLocks noGrp="1" noChangeArrowheads="1"/>
          </p:cNvSpPr>
          <p:nvPr>
            <p:ph type="sldNum" sz="quarter" idx="5"/>
          </p:nvPr>
        </p:nvSpPr>
        <p:spPr>
          <a:ln/>
        </p:spPr>
        <p:txBody>
          <a:bodyPr/>
          <a:lstStyle/>
          <a:p>
            <a:fld id="{74ADFCC8-62B6-46E6-BE00-A0AB78CC3E0D}" type="slidenum">
              <a:rPr lang="en-US" altLang="en-US"/>
              <a:pPr/>
              <a:t>44</a:t>
            </a:fld>
            <a:endParaRPr lang="en-US" altLang="en-US" dirty="0"/>
          </a:p>
        </p:txBody>
      </p:sp>
      <p:sp>
        <p:nvSpPr>
          <p:cNvPr id="967682" name="Rectangle 2">
            <a:extLst>
              <a:ext uri="{FF2B5EF4-FFF2-40B4-BE49-F238E27FC236}">
                <a16:creationId xmlns:a16="http://schemas.microsoft.com/office/drawing/2014/main" id="{2251CEE5-E793-44D7-1320-669D8B919389}"/>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4A84B9F5-65DE-50FB-C1DF-26ACE18A1DE7}"/>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37018788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706E7-2991-B60B-FE88-6AF04D7A2735}"/>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88E2C213-ABFA-EBA3-63C3-983E06002AA9}"/>
              </a:ext>
            </a:extLst>
          </p:cNvPr>
          <p:cNvSpPr>
            <a:spLocks noGrp="1" noChangeArrowheads="1"/>
          </p:cNvSpPr>
          <p:nvPr>
            <p:ph type="sldNum" sz="quarter" idx="5"/>
          </p:nvPr>
        </p:nvSpPr>
        <p:spPr>
          <a:ln/>
        </p:spPr>
        <p:txBody>
          <a:bodyPr/>
          <a:lstStyle/>
          <a:p>
            <a:fld id="{74ADFCC8-62B6-46E6-BE00-A0AB78CC3E0D}" type="slidenum">
              <a:rPr lang="en-US" altLang="en-US"/>
              <a:pPr/>
              <a:t>45</a:t>
            </a:fld>
            <a:endParaRPr lang="en-US" altLang="en-US" dirty="0"/>
          </a:p>
        </p:txBody>
      </p:sp>
      <p:sp>
        <p:nvSpPr>
          <p:cNvPr id="967682" name="Rectangle 2">
            <a:extLst>
              <a:ext uri="{FF2B5EF4-FFF2-40B4-BE49-F238E27FC236}">
                <a16:creationId xmlns:a16="http://schemas.microsoft.com/office/drawing/2014/main" id="{2FA11EBB-FA26-F690-8739-BB68504C50D1}"/>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0A1F72E8-A54C-D492-ECFD-778A6F10BEA2}"/>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2462084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28603-C4EF-6C86-E0F3-20D594A3E732}"/>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84C2AB47-3844-1814-81C5-748F9A059575}"/>
              </a:ext>
            </a:extLst>
          </p:cNvPr>
          <p:cNvSpPr>
            <a:spLocks noGrp="1" noChangeArrowheads="1"/>
          </p:cNvSpPr>
          <p:nvPr>
            <p:ph type="sldNum" sz="quarter" idx="5"/>
          </p:nvPr>
        </p:nvSpPr>
        <p:spPr>
          <a:ln/>
        </p:spPr>
        <p:txBody>
          <a:bodyPr/>
          <a:lstStyle/>
          <a:p>
            <a:fld id="{74ADFCC8-62B6-46E6-BE00-A0AB78CC3E0D}" type="slidenum">
              <a:rPr lang="en-US" altLang="en-US"/>
              <a:pPr/>
              <a:t>46</a:t>
            </a:fld>
            <a:endParaRPr lang="en-US" altLang="en-US" dirty="0"/>
          </a:p>
        </p:txBody>
      </p:sp>
      <p:sp>
        <p:nvSpPr>
          <p:cNvPr id="967682" name="Rectangle 2">
            <a:extLst>
              <a:ext uri="{FF2B5EF4-FFF2-40B4-BE49-F238E27FC236}">
                <a16:creationId xmlns:a16="http://schemas.microsoft.com/office/drawing/2014/main" id="{BDB0BD16-4E96-454F-DAE1-7699591C62C0}"/>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A8B99537-6DE6-9362-55A6-B479FA198CCF}"/>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2110477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87127-9E4D-0195-E24F-A2FC6A785CCC}"/>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519716CB-ACDB-EC73-4414-50B63F6A1D19}"/>
              </a:ext>
            </a:extLst>
          </p:cNvPr>
          <p:cNvSpPr>
            <a:spLocks noGrp="1" noChangeArrowheads="1"/>
          </p:cNvSpPr>
          <p:nvPr>
            <p:ph type="sldNum" sz="quarter" idx="5"/>
          </p:nvPr>
        </p:nvSpPr>
        <p:spPr>
          <a:ln/>
        </p:spPr>
        <p:txBody>
          <a:bodyPr/>
          <a:lstStyle/>
          <a:p>
            <a:fld id="{74ADFCC8-62B6-46E6-BE00-A0AB78CC3E0D}" type="slidenum">
              <a:rPr lang="en-US" altLang="en-US"/>
              <a:pPr/>
              <a:t>47</a:t>
            </a:fld>
            <a:endParaRPr lang="en-US" altLang="en-US" dirty="0"/>
          </a:p>
        </p:txBody>
      </p:sp>
      <p:sp>
        <p:nvSpPr>
          <p:cNvPr id="967682" name="Rectangle 2">
            <a:extLst>
              <a:ext uri="{FF2B5EF4-FFF2-40B4-BE49-F238E27FC236}">
                <a16:creationId xmlns:a16="http://schemas.microsoft.com/office/drawing/2014/main" id="{B7686795-7F6C-1C81-1987-51A5EA7E66CE}"/>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04CCA775-A286-E1BA-55B0-0891FD95B56B}"/>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3244766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C9737-FFCA-EC06-69C1-1328E5307AA4}"/>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2992F02C-B118-F725-3CCD-9F8DDAAC5E09}"/>
              </a:ext>
            </a:extLst>
          </p:cNvPr>
          <p:cNvSpPr>
            <a:spLocks noGrp="1" noChangeArrowheads="1"/>
          </p:cNvSpPr>
          <p:nvPr>
            <p:ph type="sldNum" sz="quarter" idx="5"/>
          </p:nvPr>
        </p:nvSpPr>
        <p:spPr>
          <a:ln/>
        </p:spPr>
        <p:txBody>
          <a:bodyPr/>
          <a:lstStyle/>
          <a:p>
            <a:fld id="{74ADFCC8-62B6-46E6-BE00-A0AB78CC3E0D}" type="slidenum">
              <a:rPr lang="en-US" altLang="en-US"/>
              <a:pPr/>
              <a:t>48</a:t>
            </a:fld>
            <a:endParaRPr lang="en-US" altLang="en-US" dirty="0"/>
          </a:p>
        </p:txBody>
      </p:sp>
      <p:sp>
        <p:nvSpPr>
          <p:cNvPr id="967682" name="Rectangle 2">
            <a:extLst>
              <a:ext uri="{FF2B5EF4-FFF2-40B4-BE49-F238E27FC236}">
                <a16:creationId xmlns:a16="http://schemas.microsoft.com/office/drawing/2014/main" id="{A8113740-A323-D362-7C58-F6FDAC62FDEF}"/>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8B3D62E6-80BE-BC6F-2AEC-CBA2DECA7C62}"/>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8096234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CDC7F-05DF-01A5-1152-46DC7A1D07AE}"/>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F2A399EA-10B6-C274-7953-C00A83EF8D18}"/>
              </a:ext>
            </a:extLst>
          </p:cNvPr>
          <p:cNvSpPr>
            <a:spLocks noGrp="1" noChangeArrowheads="1"/>
          </p:cNvSpPr>
          <p:nvPr>
            <p:ph type="sldNum" sz="quarter" idx="5"/>
          </p:nvPr>
        </p:nvSpPr>
        <p:spPr>
          <a:ln/>
        </p:spPr>
        <p:txBody>
          <a:bodyPr/>
          <a:lstStyle/>
          <a:p>
            <a:fld id="{74ADFCC8-62B6-46E6-BE00-A0AB78CC3E0D}" type="slidenum">
              <a:rPr lang="en-US" altLang="en-US"/>
              <a:pPr/>
              <a:t>49</a:t>
            </a:fld>
            <a:endParaRPr lang="en-US" altLang="en-US" dirty="0"/>
          </a:p>
        </p:txBody>
      </p:sp>
      <p:sp>
        <p:nvSpPr>
          <p:cNvPr id="967682" name="Rectangle 2">
            <a:extLst>
              <a:ext uri="{FF2B5EF4-FFF2-40B4-BE49-F238E27FC236}">
                <a16:creationId xmlns:a16="http://schemas.microsoft.com/office/drawing/2014/main" id="{D9576106-5D20-835B-BE50-36D4D00F0F08}"/>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454572B0-ED94-2AEF-E4C9-477DB80BA114}"/>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3397140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9E8A3-D8C8-A6C9-1E60-0397C3ADAE0F}"/>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14D97CE4-213E-761C-7950-05F1D5672AF9}"/>
              </a:ext>
            </a:extLst>
          </p:cNvPr>
          <p:cNvSpPr>
            <a:spLocks noGrp="1" noChangeArrowheads="1"/>
          </p:cNvSpPr>
          <p:nvPr>
            <p:ph type="sldNum" sz="quarter" idx="5"/>
          </p:nvPr>
        </p:nvSpPr>
        <p:spPr>
          <a:ln/>
        </p:spPr>
        <p:txBody>
          <a:bodyPr/>
          <a:lstStyle/>
          <a:p>
            <a:fld id="{74ADFCC8-62B6-46E6-BE00-A0AB78CC3E0D}" type="slidenum">
              <a:rPr lang="en-US" altLang="en-US"/>
              <a:pPr/>
              <a:t>5</a:t>
            </a:fld>
            <a:endParaRPr lang="en-US" altLang="en-US" dirty="0"/>
          </a:p>
        </p:txBody>
      </p:sp>
      <p:sp>
        <p:nvSpPr>
          <p:cNvPr id="967682" name="Rectangle 2">
            <a:extLst>
              <a:ext uri="{FF2B5EF4-FFF2-40B4-BE49-F238E27FC236}">
                <a16:creationId xmlns:a16="http://schemas.microsoft.com/office/drawing/2014/main" id="{09DBA71C-9184-CD04-F9BC-2138C06365C1}"/>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2D329D73-32D7-2F92-448F-1923E209128B}"/>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35692279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9758B-62FE-1703-DA12-3B976EF180B9}"/>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5A96CDB9-E875-4289-F3EB-C832FCAFEF8E}"/>
              </a:ext>
            </a:extLst>
          </p:cNvPr>
          <p:cNvSpPr>
            <a:spLocks noGrp="1" noChangeArrowheads="1"/>
          </p:cNvSpPr>
          <p:nvPr>
            <p:ph type="sldNum" sz="quarter" idx="5"/>
          </p:nvPr>
        </p:nvSpPr>
        <p:spPr>
          <a:ln/>
        </p:spPr>
        <p:txBody>
          <a:bodyPr/>
          <a:lstStyle/>
          <a:p>
            <a:fld id="{74ADFCC8-62B6-46E6-BE00-A0AB78CC3E0D}" type="slidenum">
              <a:rPr lang="en-US" altLang="en-US"/>
              <a:pPr/>
              <a:t>50</a:t>
            </a:fld>
            <a:endParaRPr lang="en-US" altLang="en-US" dirty="0"/>
          </a:p>
        </p:txBody>
      </p:sp>
      <p:sp>
        <p:nvSpPr>
          <p:cNvPr id="967682" name="Rectangle 2">
            <a:extLst>
              <a:ext uri="{FF2B5EF4-FFF2-40B4-BE49-F238E27FC236}">
                <a16:creationId xmlns:a16="http://schemas.microsoft.com/office/drawing/2014/main" id="{A1DA690A-AF66-CE2B-ED1C-DF988BBC1B06}"/>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9B249AD4-C11C-375F-54C6-790AFECE22A1}"/>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29943323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848ED-913F-AB42-E399-E3B024838F6D}"/>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748C5543-70E3-3E5A-CCC7-4C98FAF043D8}"/>
              </a:ext>
            </a:extLst>
          </p:cNvPr>
          <p:cNvSpPr>
            <a:spLocks noGrp="1" noChangeArrowheads="1"/>
          </p:cNvSpPr>
          <p:nvPr>
            <p:ph type="sldNum" sz="quarter" idx="5"/>
          </p:nvPr>
        </p:nvSpPr>
        <p:spPr>
          <a:ln/>
        </p:spPr>
        <p:txBody>
          <a:bodyPr/>
          <a:lstStyle/>
          <a:p>
            <a:fld id="{74ADFCC8-62B6-46E6-BE00-A0AB78CC3E0D}" type="slidenum">
              <a:rPr lang="en-US" altLang="en-US"/>
              <a:pPr/>
              <a:t>51</a:t>
            </a:fld>
            <a:endParaRPr lang="en-US" altLang="en-US" dirty="0"/>
          </a:p>
        </p:txBody>
      </p:sp>
      <p:sp>
        <p:nvSpPr>
          <p:cNvPr id="967682" name="Rectangle 2">
            <a:extLst>
              <a:ext uri="{FF2B5EF4-FFF2-40B4-BE49-F238E27FC236}">
                <a16:creationId xmlns:a16="http://schemas.microsoft.com/office/drawing/2014/main" id="{31F92FF7-56E6-A55B-DED9-02A7A7888D2A}"/>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5284A565-EBBE-64C7-B2C6-36F3E580FB5E}"/>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6345980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44C3F-D503-33C6-40BF-942C7FEDC59F}"/>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09E92C70-2D75-BF83-0170-1C99EECC6EFA}"/>
              </a:ext>
            </a:extLst>
          </p:cNvPr>
          <p:cNvSpPr>
            <a:spLocks noGrp="1" noChangeArrowheads="1"/>
          </p:cNvSpPr>
          <p:nvPr>
            <p:ph type="sldNum" sz="quarter" idx="5"/>
          </p:nvPr>
        </p:nvSpPr>
        <p:spPr>
          <a:ln/>
        </p:spPr>
        <p:txBody>
          <a:bodyPr/>
          <a:lstStyle/>
          <a:p>
            <a:fld id="{74ADFCC8-62B6-46E6-BE00-A0AB78CC3E0D}" type="slidenum">
              <a:rPr lang="en-US" altLang="en-US"/>
              <a:pPr/>
              <a:t>52</a:t>
            </a:fld>
            <a:endParaRPr lang="en-US" altLang="en-US" dirty="0"/>
          </a:p>
        </p:txBody>
      </p:sp>
      <p:sp>
        <p:nvSpPr>
          <p:cNvPr id="967682" name="Rectangle 2">
            <a:extLst>
              <a:ext uri="{FF2B5EF4-FFF2-40B4-BE49-F238E27FC236}">
                <a16:creationId xmlns:a16="http://schemas.microsoft.com/office/drawing/2014/main" id="{919D7FC5-BD54-B6FA-BC31-3C9B15F4261F}"/>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0CFC6A54-0CFF-2160-AAAB-70EA034F2E61}"/>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7897418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30058-1C49-8DDB-4A0C-509F1D1EFB44}"/>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85EAF4B2-1E07-00FF-0925-32C686D979F7}"/>
              </a:ext>
            </a:extLst>
          </p:cNvPr>
          <p:cNvSpPr>
            <a:spLocks noGrp="1" noChangeArrowheads="1"/>
          </p:cNvSpPr>
          <p:nvPr>
            <p:ph type="sldNum" sz="quarter" idx="5"/>
          </p:nvPr>
        </p:nvSpPr>
        <p:spPr>
          <a:ln/>
        </p:spPr>
        <p:txBody>
          <a:bodyPr/>
          <a:lstStyle/>
          <a:p>
            <a:fld id="{74ADFCC8-62B6-46E6-BE00-A0AB78CC3E0D}" type="slidenum">
              <a:rPr lang="en-US" altLang="en-US"/>
              <a:pPr/>
              <a:t>53</a:t>
            </a:fld>
            <a:endParaRPr lang="en-US" altLang="en-US" dirty="0"/>
          </a:p>
        </p:txBody>
      </p:sp>
      <p:sp>
        <p:nvSpPr>
          <p:cNvPr id="967682" name="Rectangle 2">
            <a:extLst>
              <a:ext uri="{FF2B5EF4-FFF2-40B4-BE49-F238E27FC236}">
                <a16:creationId xmlns:a16="http://schemas.microsoft.com/office/drawing/2014/main" id="{31F0DF0D-4A07-492D-7F8A-BF55558A2896}"/>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940CA598-B2CA-2436-B52F-B394E295B499}"/>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41766187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A3CFF-8C76-A3CF-A90C-340E53854C38}"/>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5908A062-CDC1-0E01-9134-D15BA4891FA4}"/>
              </a:ext>
            </a:extLst>
          </p:cNvPr>
          <p:cNvSpPr>
            <a:spLocks noGrp="1" noChangeArrowheads="1"/>
          </p:cNvSpPr>
          <p:nvPr>
            <p:ph type="sldNum" sz="quarter" idx="5"/>
          </p:nvPr>
        </p:nvSpPr>
        <p:spPr>
          <a:ln/>
        </p:spPr>
        <p:txBody>
          <a:bodyPr/>
          <a:lstStyle/>
          <a:p>
            <a:fld id="{74ADFCC8-62B6-46E6-BE00-A0AB78CC3E0D}" type="slidenum">
              <a:rPr lang="en-US" altLang="en-US"/>
              <a:pPr/>
              <a:t>54</a:t>
            </a:fld>
            <a:endParaRPr lang="en-US" altLang="en-US" dirty="0"/>
          </a:p>
        </p:txBody>
      </p:sp>
      <p:sp>
        <p:nvSpPr>
          <p:cNvPr id="967682" name="Rectangle 2">
            <a:extLst>
              <a:ext uri="{FF2B5EF4-FFF2-40B4-BE49-F238E27FC236}">
                <a16:creationId xmlns:a16="http://schemas.microsoft.com/office/drawing/2014/main" id="{51B1BA3C-F4CE-55EC-6778-99DD4500B31D}"/>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0AD5B698-8EDB-56E5-0EE8-CBCA425E8B27}"/>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3913710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8ADCD-B689-D604-E077-F4831BCFC291}"/>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616543AF-DBAA-DF83-0560-AEEBF18F50E3}"/>
              </a:ext>
            </a:extLst>
          </p:cNvPr>
          <p:cNvSpPr>
            <a:spLocks noGrp="1" noChangeArrowheads="1"/>
          </p:cNvSpPr>
          <p:nvPr>
            <p:ph type="sldNum" sz="quarter" idx="5"/>
          </p:nvPr>
        </p:nvSpPr>
        <p:spPr>
          <a:ln/>
        </p:spPr>
        <p:txBody>
          <a:bodyPr/>
          <a:lstStyle/>
          <a:p>
            <a:fld id="{74ADFCC8-62B6-46E6-BE00-A0AB78CC3E0D}" type="slidenum">
              <a:rPr lang="en-US" altLang="en-US"/>
              <a:pPr/>
              <a:t>55</a:t>
            </a:fld>
            <a:endParaRPr lang="en-US" altLang="en-US" dirty="0"/>
          </a:p>
        </p:txBody>
      </p:sp>
      <p:sp>
        <p:nvSpPr>
          <p:cNvPr id="967682" name="Rectangle 2">
            <a:extLst>
              <a:ext uri="{FF2B5EF4-FFF2-40B4-BE49-F238E27FC236}">
                <a16:creationId xmlns:a16="http://schemas.microsoft.com/office/drawing/2014/main" id="{CFD0D478-D232-6CF1-3554-07A323643949}"/>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6266CAE7-CB8F-85ED-9B65-3C5D3F19A840}"/>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7790864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2C0D3-6060-4EC1-A469-51BAF10BF70A}"/>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FFFE5577-F79A-27E5-A1D4-DA5719805AFB}"/>
              </a:ext>
            </a:extLst>
          </p:cNvPr>
          <p:cNvSpPr>
            <a:spLocks noGrp="1" noChangeArrowheads="1"/>
          </p:cNvSpPr>
          <p:nvPr>
            <p:ph type="sldNum" sz="quarter" idx="5"/>
          </p:nvPr>
        </p:nvSpPr>
        <p:spPr>
          <a:ln/>
        </p:spPr>
        <p:txBody>
          <a:bodyPr/>
          <a:lstStyle/>
          <a:p>
            <a:fld id="{74ADFCC8-62B6-46E6-BE00-A0AB78CC3E0D}" type="slidenum">
              <a:rPr lang="en-US" altLang="en-US"/>
              <a:pPr/>
              <a:t>56</a:t>
            </a:fld>
            <a:endParaRPr lang="en-US" altLang="en-US" dirty="0"/>
          </a:p>
        </p:txBody>
      </p:sp>
      <p:sp>
        <p:nvSpPr>
          <p:cNvPr id="967682" name="Rectangle 2">
            <a:extLst>
              <a:ext uri="{FF2B5EF4-FFF2-40B4-BE49-F238E27FC236}">
                <a16:creationId xmlns:a16="http://schemas.microsoft.com/office/drawing/2014/main" id="{624C2F7D-0C3B-E225-CDA1-647D4F55BFC9}"/>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EEE79FFD-5D35-50C7-71AD-3CF96D71269F}"/>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5221279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5EDC4-4905-8E22-A46D-4723AC863FB7}"/>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63467983-5CCF-F3D6-6960-1DD239367F6E}"/>
              </a:ext>
            </a:extLst>
          </p:cNvPr>
          <p:cNvSpPr>
            <a:spLocks noGrp="1" noChangeArrowheads="1"/>
          </p:cNvSpPr>
          <p:nvPr>
            <p:ph type="sldNum" sz="quarter" idx="5"/>
          </p:nvPr>
        </p:nvSpPr>
        <p:spPr>
          <a:ln/>
        </p:spPr>
        <p:txBody>
          <a:bodyPr/>
          <a:lstStyle/>
          <a:p>
            <a:fld id="{74ADFCC8-62B6-46E6-BE00-A0AB78CC3E0D}" type="slidenum">
              <a:rPr lang="en-US" altLang="en-US"/>
              <a:pPr/>
              <a:t>57</a:t>
            </a:fld>
            <a:endParaRPr lang="en-US" altLang="en-US" dirty="0"/>
          </a:p>
        </p:txBody>
      </p:sp>
      <p:sp>
        <p:nvSpPr>
          <p:cNvPr id="967682" name="Rectangle 2">
            <a:extLst>
              <a:ext uri="{FF2B5EF4-FFF2-40B4-BE49-F238E27FC236}">
                <a16:creationId xmlns:a16="http://schemas.microsoft.com/office/drawing/2014/main" id="{037CA762-CB85-B701-002A-A3709003059F}"/>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B4170864-9338-53E8-61C0-1C5D7D4B16DD}"/>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39999629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8BBAE-09E4-1DB0-68D2-E453B110EE43}"/>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7386391F-16AC-8EC3-DFED-A10F6EC9E58C}"/>
              </a:ext>
            </a:extLst>
          </p:cNvPr>
          <p:cNvSpPr>
            <a:spLocks noGrp="1" noChangeArrowheads="1"/>
          </p:cNvSpPr>
          <p:nvPr>
            <p:ph type="sldNum" sz="quarter" idx="5"/>
          </p:nvPr>
        </p:nvSpPr>
        <p:spPr>
          <a:ln/>
        </p:spPr>
        <p:txBody>
          <a:bodyPr/>
          <a:lstStyle/>
          <a:p>
            <a:fld id="{74ADFCC8-62B6-46E6-BE00-A0AB78CC3E0D}" type="slidenum">
              <a:rPr lang="en-US" altLang="en-US"/>
              <a:pPr/>
              <a:t>58</a:t>
            </a:fld>
            <a:endParaRPr lang="en-US" altLang="en-US" dirty="0"/>
          </a:p>
        </p:txBody>
      </p:sp>
      <p:sp>
        <p:nvSpPr>
          <p:cNvPr id="967682" name="Rectangle 2">
            <a:extLst>
              <a:ext uri="{FF2B5EF4-FFF2-40B4-BE49-F238E27FC236}">
                <a16:creationId xmlns:a16="http://schemas.microsoft.com/office/drawing/2014/main" id="{3768E0C9-D5A7-1A8D-C50C-27D7E247037C}"/>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D908824D-749F-E1F4-9992-9A8A23801FD8}"/>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6765228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6F068-4E23-21CA-EC76-A0436F490612}"/>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E0D2B5EF-073F-4F42-4D61-EB5EF4CA0C80}"/>
              </a:ext>
            </a:extLst>
          </p:cNvPr>
          <p:cNvSpPr>
            <a:spLocks noGrp="1" noChangeArrowheads="1"/>
          </p:cNvSpPr>
          <p:nvPr>
            <p:ph type="sldNum" sz="quarter" idx="5"/>
          </p:nvPr>
        </p:nvSpPr>
        <p:spPr>
          <a:ln/>
        </p:spPr>
        <p:txBody>
          <a:bodyPr/>
          <a:lstStyle/>
          <a:p>
            <a:fld id="{74ADFCC8-62B6-46E6-BE00-A0AB78CC3E0D}" type="slidenum">
              <a:rPr lang="en-US" altLang="en-US"/>
              <a:pPr/>
              <a:t>59</a:t>
            </a:fld>
            <a:endParaRPr lang="en-US" altLang="en-US" dirty="0"/>
          </a:p>
        </p:txBody>
      </p:sp>
      <p:sp>
        <p:nvSpPr>
          <p:cNvPr id="967682" name="Rectangle 2">
            <a:extLst>
              <a:ext uri="{FF2B5EF4-FFF2-40B4-BE49-F238E27FC236}">
                <a16:creationId xmlns:a16="http://schemas.microsoft.com/office/drawing/2014/main" id="{8C6A1128-AE57-2647-DEA7-AF2D585352B2}"/>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66E8A788-65BA-11DB-DEBA-4E29B8A526DB}"/>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825898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3D4F8-CDDC-9D39-0410-DF7D452944AB}"/>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7E3F3BE2-7C4B-4614-FBAB-92972B3154B1}"/>
              </a:ext>
            </a:extLst>
          </p:cNvPr>
          <p:cNvSpPr>
            <a:spLocks noGrp="1" noChangeArrowheads="1"/>
          </p:cNvSpPr>
          <p:nvPr>
            <p:ph type="sldNum" sz="quarter" idx="5"/>
          </p:nvPr>
        </p:nvSpPr>
        <p:spPr>
          <a:ln/>
        </p:spPr>
        <p:txBody>
          <a:bodyPr/>
          <a:lstStyle/>
          <a:p>
            <a:fld id="{74ADFCC8-62B6-46E6-BE00-A0AB78CC3E0D}" type="slidenum">
              <a:rPr lang="en-US" altLang="en-US"/>
              <a:pPr/>
              <a:t>6</a:t>
            </a:fld>
            <a:endParaRPr lang="en-US" altLang="en-US" dirty="0"/>
          </a:p>
        </p:txBody>
      </p:sp>
      <p:sp>
        <p:nvSpPr>
          <p:cNvPr id="967682" name="Rectangle 2">
            <a:extLst>
              <a:ext uri="{FF2B5EF4-FFF2-40B4-BE49-F238E27FC236}">
                <a16:creationId xmlns:a16="http://schemas.microsoft.com/office/drawing/2014/main" id="{E4F8C801-A984-D5E1-39F8-9B9190545491}"/>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195682B2-99CA-7FFE-E083-72DB720704DE}"/>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22812051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C9319-8690-E7F4-654E-277097DD06E7}"/>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2147601E-77D3-8EC9-3361-9B3A87401834}"/>
              </a:ext>
            </a:extLst>
          </p:cNvPr>
          <p:cNvSpPr>
            <a:spLocks noGrp="1" noChangeArrowheads="1"/>
          </p:cNvSpPr>
          <p:nvPr>
            <p:ph type="sldNum" sz="quarter" idx="5"/>
          </p:nvPr>
        </p:nvSpPr>
        <p:spPr>
          <a:ln/>
        </p:spPr>
        <p:txBody>
          <a:bodyPr/>
          <a:lstStyle/>
          <a:p>
            <a:fld id="{74ADFCC8-62B6-46E6-BE00-A0AB78CC3E0D}" type="slidenum">
              <a:rPr lang="en-US" altLang="en-US"/>
              <a:pPr/>
              <a:t>60</a:t>
            </a:fld>
            <a:endParaRPr lang="en-US" altLang="en-US" dirty="0"/>
          </a:p>
        </p:txBody>
      </p:sp>
      <p:sp>
        <p:nvSpPr>
          <p:cNvPr id="967682" name="Rectangle 2">
            <a:extLst>
              <a:ext uri="{FF2B5EF4-FFF2-40B4-BE49-F238E27FC236}">
                <a16:creationId xmlns:a16="http://schemas.microsoft.com/office/drawing/2014/main" id="{C261308C-4984-4BD6-88AC-E8E2FDB3C014}"/>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B13504E1-7974-850D-6894-B33241EF88D4}"/>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2308859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360F2-7C52-379B-1BCA-BE7B372AA706}"/>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13BA0345-DF66-D1F7-4469-12EE33AD79DF}"/>
              </a:ext>
            </a:extLst>
          </p:cNvPr>
          <p:cNvSpPr>
            <a:spLocks noGrp="1" noChangeArrowheads="1"/>
          </p:cNvSpPr>
          <p:nvPr>
            <p:ph type="sldNum" sz="quarter" idx="5"/>
          </p:nvPr>
        </p:nvSpPr>
        <p:spPr>
          <a:ln/>
        </p:spPr>
        <p:txBody>
          <a:bodyPr/>
          <a:lstStyle/>
          <a:p>
            <a:fld id="{74ADFCC8-62B6-46E6-BE00-A0AB78CC3E0D}" type="slidenum">
              <a:rPr lang="en-US" altLang="en-US"/>
              <a:pPr/>
              <a:t>61</a:t>
            </a:fld>
            <a:endParaRPr lang="en-US" altLang="en-US" dirty="0"/>
          </a:p>
        </p:txBody>
      </p:sp>
      <p:sp>
        <p:nvSpPr>
          <p:cNvPr id="967682" name="Rectangle 2">
            <a:extLst>
              <a:ext uri="{FF2B5EF4-FFF2-40B4-BE49-F238E27FC236}">
                <a16:creationId xmlns:a16="http://schemas.microsoft.com/office/drawing/2014/main" id="{DC515229-A8F3-9D85-76D0-E6D4852AFF1C}"/>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17F6D7BE-B7B9-8272-1F50-21AA7C5A106B}"/>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4831082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5D8DFB6-D27C-B855-6A88-C15D65D65513}"/>
              </a:ext>
            </a:extLst>
          </p:cNvPr>
          <p:cNvSpPr>
            <a:spLocks noGrp="1" noChangeArrowheads="1"/>
          </p:cNvSpPr>
          <p:nvPr>
            <p:ph type="sldNum" sz="quarter" idx="5"/>
          </p:nvPr>
        </p:nvSpPr>
        <p:spPr>
          <a:ln/>
        </p:spPr>
        <p:txBody>
          <a:bodyPr/>
          <a:lstStyle/>
          <a:p>
            <a:fld id="{F78AD082-69B5-4562-9470-64369CDD2E41}" type="slidenum">
              <a:rPr lang="en-US" altLang="en-US"/>
              <a:pPr/>
              <a:t>63</a:t>
            </a:fld>
            <a:endParaRPr lang="en-US" altLang="en-US" dirty="0"/>
          </a:p>
        </p:txBody>
      </p:sp>
      <p:sp>
        <p:nvSpPr>
          <p:cNvPr id="115714" name="Rectangle 2">
            <a:extLst>
              <a:ext uri="{FF2B5EF4-FFF2-40B4-BE49-F238E27FC236}">
                <a16:creationId xmlns:a16="http://schemas.microsoft.com/office/drawing/2014/main" id="{CB2909D3-FE5D-4F56-1FFC-712F8EEC745A}"/>
              </a:ext>
            </a:extLst>
          </p:cNvPr>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15715" name="Rectangle 3">
            <a:extLst>
              <a:ext uri="{FF2B5EF4-FFF2-40B4-BE49-F238E27FC236}">
                <a16:creationId xmlns:a16="http://schemas.microsoft.com/office/drawing/2014/main" id="{5241F2A9-054B-B10F-1696-5C61F03AB620}"/>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8832D0D-DBF2-0429-2641-F06B2106189F}"/>
              </a:ext>
            </a:extLst>
          </p:cNvPr>
          <p:cNvSpPr>
            <a:spLocks noGrp="1" noChangeArrowheads="1"/>
          </p:cNvSpPr>
          <p:nvPr>
            <p:ph type="sldNum" sz="quarter" idx="5"/>
          </p:nvPr>
        </p:nvSpPr>
        <p:spPr>
          <a:ln/>
        </p:spPr>
        <p:txBody>
          <a:bodyPr/>
          <a:lstStyle/>
          <a:p>
            <a:fld id="{8ACCFE78-B700-4D20-ACF5-BDADB9DAB9E1}" type="slidenum">
              <a:rPr lang="en-US" altLang="en-US"/>
              <a:pPr/>
              <a:t>64</a:t>
            </a:fld>
            <a:endParaRPr lang="en-US" altLang="en-US" dirty="0"/>
          </a:p>
        </p:txBody>
      </p:sp>
      <p:sp>
        <p:nvSpPr>
          <p:cNvPr id="211970" name="Rectangle 2">
            <a:extLst>
              <a:ext uri="{FF2B5EF4-FFF2-40B4-BE49-F238E27FC236}">
                <a16:creationId xmlns:a16="http://schemas.microsoft.com/office/drawing/2014/main" id="{8DD8680C-6CA9-72EC-E36C-317AC49E21D8}"/>
              </a:ext>
            </a:extLst>
          </p:cNvPr>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11971" name="Rectangle 3">
            <a:extLst>
              <a:ext uri="{FF2B5EF4-FFF2-40B4-BE49-F238E27FC236}">
                <a16:creationId xmlns:a16="http://schemas.microsoft.com/office/drawing/2014/main" id="{8458D0F1-ED02-4AEE-3A8B-9043766BA1A5}"/>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lgn="ctr">
              <a:spcBef>
                <a:spcPct val="50000"/>
              </a:spcBef>
            </a:pPr>
            <a:r>
              <a:rPr kumimoji="0" lang="es-MX" altLang="en-US" sz="1600" b="1" dirty="0">
                <a:solidFill>
                  <a:srgbClr val="000000"/>
                </a:solidFill>
                <a:latin typeface="Arial" panose="020B0604020202020204" pitchFamily="34" charset="0"/>
              </a:rPr>
              <a:t>Preparado por:</a:t>
            </a:r>
          </a:p>
          <a:p>
            <a:pPr algn="ctr">
              <a:spcBef>
                <a:spcPct val="50000"/>
              </a:spcBef>
            </a:pPr>
            <a:r>
              <a:rPr kumimoji="0" lang="es-MX" altLang="en-US" sz="1600" b="1" dirty="0">
                <a:solidFill>
                  <a:srgbClr val="000000"/>
                </a:solidFill>
                <a:latin typeface="Arial" panose="020B0604020202020204" pitchFamily="34" charset="0"/>
              </a:rPr>
              <a:t>Stuart Allsop</a:t>
            </a:r>
          </a:p>
          <a:p>
            <a:pPr algn="ctr">
              <a:spcBef>
                <a:spcPct val="50000"/>
              </a:spcBef>
            </a:pPr>
            <a:r>
              <a:rPr kumimoji="0" lang="es-MX" altLang="en-US" sz="1600" b="1" dirty="0">
                <a:solidFill>
                  <a:srgbClr val="000000"/>
                </a:solidFill>
                <a:latin typeface="Arial" panose="020B0604020202020204" pitchFamily="34" charset="0"/>
              </a:rPr>
              <a:t>ChristLink.cl</a:t>
            </a:r>
          </a:p>
          <a:p>
            <a:pPr algn="ctr">
              <a:spcBef>
                <a:spcPct val="50000"/>
              </a:spcBef>
            </a:pPr>
            <a:r>
              <a:rPr kumimoji="0" lang="es-MX" altLang="en-US" sz="1600" b="1" dirty="0">
                <a:solidFill>
                  <a:srgbClr val="000000"/>
                </a:solidFill>
                <a:latin typeface="Arial" panose="020B0604020202020204" pitchFamily="34" charset="0"/>
              </a:rPr>
              <a:t>Santiago, CHILE</a:t>
            </a:r>
          </a:p>
          <a:p>
            <a:pPr algn="ctr">
              <a:spcBef>
                <a:spcPct val="50000"/>
              </a:spcBef>
            </a:pPr>
            <a:r>
              <a:rPr kumimoji="0" lang="es-MX" altLang="en-US" sz="1600" b="1" dirty="0">
                <a:solidFill>
                  <a:srgbClr val="000000"/>
                </a:solidFill>
                <a:latin typeface="Arial" panose="020B0604020202020204" pitchFamily="34" charset="0"/>
              </a:rPr>
              <a:t>www.i-ccc.cl</a:t>
            </a:r>
            <a:endParaRPr kumimoji="0" lang="es-ES_tradnl" altLang="en-US" sz="1600" dirty="0">
              <a:solidFill>
                <a:srgbClr val="000000"/>
              </a:solidFill>
              <a:latin typeface="Arial" panose="020B0604020202020204" pitchFamily="34" charset="0"/>
            </a:endParaRPr>
          </a:p>
          <a:p>
            <a:endParaRPr lang="es-ES_tradnl" altLang="en-US" sz="1600" dirty="0"/>
          </a:p>
          <a:p>
            <a:endParaRPr lang="es-ES_tradnl" altLang="en-US" sz="16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217F0-4794-04E0-E53B-613F7E4E832B}"/>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43BB5D14-D821-9E80-0D04-AC691EC1BD5A}"/>
              </a:ext>
            </a:extLst>
          </p:cNvPr>
          <p:cNvSpPr>
            <a:spLocks noGrp="1" noChangeArrowheads="1"/>
          </p:cNvSpPr>
          <p:nvPr>
            <p:ph type="sldNum" sz="quarter" idx="5"/>
          </p:nvPr>
        </p:nvSpPr>
        <p:spPr>
          <a:ln/>
        </p:spPr>
        <p:txBody>
          <a:bodyPr/>
          <a:lstStyle/>
          <a:p>
            <a:fld id="{74ADFCC8-62B6-46E6-BE00-A0AB78CC3E0D}" type="slidenum">
              <a:rPr lang="en-US" altLang="en-US"/>
              <a:pPr/>
              <a:t>7</a:t>
            </a:fld>
            <a:endParaRPr lang="en-US" altLang="en-US" dirty="0"/>
          </a:p>
        </p:txBody>
      </p:sp>
      <p:sp>
        <p:nvSpPr>
          <p:cNvPr id="967682" name="Rectangle 2">
            <a:extLst>
              <a:ext uri="{FF2B5EF4-FFF2-40B4-BE49-F238E27FC236}">
                <a16:creationId xmlns:a16="http://schemas.microsoft.com/office/drawing/2014/main" id="{28A76504-A016-5A4C-ABDF-C38DB961A875}"/>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BDC458F1-1B37-4F66-D9DA-55D74894A557}"/>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2108638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A4D51-862C-3AEC-81FD-B64CDAA29FAA}"/>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617D20D2-639C-D674-29E4-F9D3FFC274C7}"/>
              </a:ext>
            </a:extLst>
          </p:cNvPr>
          <p:cNvSpPr>
            <a:spLocks noGrp="1" noChangeArrowheads="1"/>
          </p:cNvSpPr>
          <p:nvPr>
            <p:ph type="sldNum" sz="quarter" idx="5"/>
          </p:nvPr>
        </p:nvSpPr>
        <p:spPr>
          <a:ln/>
        </p:spPr>
        <p:txBody>
          <a:bodyPr/>
          <a:lstStyle/>
          <a:p>
            <a:fld id="{74ADFCC8-62B6-46E6-BE00-A0AB78CC3E0D}" type="slidenum">
              <a:rPr lang="en-US" altLang="en-US"/>
              <a:pPr/>
              <a:t>8</a:t>
            </a:fld>
            <a:endParaRPr lang="en-US" altLang="en-US" dirty="0"/>
          </a:p>
        </p:txBody>
      </p:sp>
      <p:sp>
        <p:nvSpPr>
          <p:cNvPr id="967682" name="Rectangle 2">
            <a:extLst>
              <a:ext uri="{FF2B5EF4-FFF2-40B4-BE49-F238E27FC236}">
                <a16:creationId xmlns:a16="http://schemas.microsoft.com/office/drawing/2014/main" id="{F43EFAD3-ABB0-00EF-C7F6-8155CF74C704}"/>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9CE1E9FF-ABD3-59BA-4F66-2D9446326919}"/>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1122570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B3E31-A87B-AD73-6E9A-856250EC37D1}"/>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25B5F061-656B-074E-0211-7CD997124431}"/>
              </a:ext>
            </a:extLst>
          </p:cNvPr>
          <p:cNvSpPr>
            <a:spLocks noGrp="1" noChangeArrowheads="1"/>
          </p:cNvSpPr>
          <p:nvPr>
            <p:ph type="sldNum" sz="quarter" idx="5"/>
          </p:nvPr>
        </p:nvSpPr>
        <p:spPr>
          <a:ln/>
        </p:spPr>
        <p:txBody>
          <a:bodyPr/>
          <a:lstStyle/>
          <a:p>
            <a:fld id="{74ADFCC8-62B6-46E6-BE00-A0AB78CC3E0D}" type="slidenum">
              <a:rPr lang="en-US" altLang="en-US"/>
              <a:pPr/>
              <a:t>9</a:t>
            </a:fld>
            <a:endParaRPr lang="en-US" altLang="en-US" dirty="0"/>
          </a:p>
        </p:txBody>
      </p:sp>
      <p:sp>
        <p:nvSpPr>
          <p:cNvPr id="967682" name="Rectangle 2">
            <a:extLst>
              <a:ext uri="{FF2B5EF4-FFF2-40B4-BE49-F238E27FC236}">
                <a16:creationId xmlns:a16="http://schemas.microsoft.com/office/drawing/2014/main" id="{F747864B-8889-5D4E-F07C-D129F748EE84}"/>
              </a:ext>
            </a:extLst>
          </p:cNvPr>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67683" name="Rectangle 3">
            <a:extLst>
              <a:ext uri="{FF2B5EF4-FFF2-40B4-BE49-F238E27FC236}">
                <a16:creationId xmlns:a16="http://schemas.microsoft.com/office/drawing/2014/main" id="{A20D2CCC-B31C-E353-79E4-625199B94235}"/>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s-ES_tradnl" altLang="en-US" dirty="0"/>
          </a:p>
        </p:txBody>
      </p:sp>
    </p:spTree>
    <p:extLst>
      <p:ext uri="{BB962C8B-B14F-4D97-AF65-F5344CB8AC3E}">
        <p14:creationId xmlns:p14="http://schemas.microsoft.com/office/powerpoint/2010/main" val="3304970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Tree>
    <p:extLst>
      <p:ext uri="{BB962C8B-B14F-4D97-AF65-F5344CB8AC3E}">
        <p14:creationId xmlns:p14="http://schemas.microsoft.com/office/powerpoint/2010/main" val="424055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3" name="Rectangle 4">
            <a:extLst>
              <a:ext uri="{FF2B5EF4-FFF2-40B4-BE49-F238E27FC236}">
                <a16:creationId xmlns:a16="http://schemas.microsoft.com/office/drawing/2014/main" id="{E7DE60F2-ADF1-B94C-7AF1-7C108327F44A}"/>
              </a:ext>
            </a:extLst>
          </p:cNvPr>
          <p:cNvSpPr>
            <a:spLocks noChangeArrowheads="1"/>
          </p:cNvSpPr>
          <p:nvPr userDrawn="1"/>
        </p:nvSpPr>
        <p:spPr bwMode="auto">
          <a:xfrm>
            <a:off x="2587082" y="717520"/>
            <a:ext cx="6982108" cy="22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marL="0" lvl="1" indent="0" algn="ctr">
              <a:buClr>
                <a:srgbClr val="5FF0FF"/>
              </a:buClr>
              <a:buFont typeface="Symbol" panose="05050102010706020507" pitchFamily="18" charset="2"/>
              <a:buNone/>
            </a:pPr>
            <a:r>
              <a:rPr lang="es-419" sz="4200" b="1" i="1" dirty="0">
                <a:ln w="9525">
                  <a:solidFill>
                    <a:srgbClr val="002060"/>
                  </a:solidFill>
                </a:ln>
                <a:solidFill>
                  <a:srgbClr val="FFFF00"/>
                </a:solidFill>
                <a:effectLst>
                  <a:outerShdw blurRad="38100" dist="38100" dir="3300000" algn="tl" rotWithShape="0">
                    <a:srgbClr val="FFFF00">
                      <a:alpha val="60000"/>
                    </a:srgbClr>
                  </a:outerShdw>
                </a:effectLst>
                <a:latin typeface="Arial" panose="020B0604020202020204" pitchFamily="34" charset="0"/>
                <a:cs typeface="Arial" panose="020B0604020202020204" pitchFamily="34" charset="0"/>
              </a:rPr>
              <a:t>Jesu… ¿Quién?</a:t>
            </a:r>
            <a:r>
              <a:rPr lang="es-419" sz="4400" b="1" i="1" dirty="0">
                <a:ln w="9525">
                  <a:solidFill>
                    <a:srgbClr val="002060"/>
                  </a:solidFill>
                </a:ln>
                <a:solidFill>
                  <a:srgbClr val="FFFF00"/>
                </a:solidFill>
                <a:effectLst>
                  <a:outerShdw blurRad="38100" dist="38100" dir="3300000" algn="tl" rotWithShape="0">
                    <a:srgbClr val="FFFF00">
                      <a:alpha val="60000"/>
                    </a:srgbClr>
                  </a:outerShdw>
                </a:effectLst>
                <a:latin typeface="Arial" panose="020B0604020202020204" pitchFamily="34" charset="0"/>
                <a:cs typeface="Arial" panose="020B0604020202020204" pitchFamily="34" charset="0"/>
              </a:rPr>
              <a:t> </a:t>
            </a:r>
            <a:r>
              <a:rPr lang="es-419" sz="2100" b="1" i="1" dirty="0">
                <a:ln w="9525">
                  <a:solidFill>
                    <a:srgbClr val="002060"/>
                  </a:solidFill>
                </a:ln>
                <a:solidFill>
                  <a:srgbClr val="FFFF00"/>
                </a:solidFill>
                <a:effectLst>
                  <a:outerShdw blurRad="38100" dist="38100" dir="3300000" algn="tl" rotWithShape="0">
                    <a:srgbClr val="FFFF00">
                      <a:alpha val="60000"/>
                    </a:srgbClr>
                  </a:outerShdw>
                </a:effectLst>
                <a:latin typeface="Arial" panose="020B0604020202020204" pitchFamily="34" charset="0"/>
                <a:cs typeface="Arial" panose="020B0604020202020204" pitchFamily="34" charset="0"/>
              </a:rPr>
              <a:t>(Clase 4)</a:t>
            </a:r>
          </a:p>
        </p:txBody>
      </p:sp>
      <p:sp>
        <p:nvSpPr>
          <p:cNvPr id="6" name="Rectangle 5">
            <a:extLst>
              <a:ext uri="{FF2B5EF4-FFF2-40B4-BE49-F238E27FC236}">
                <a16:creationId xmlns:a16="http://schemas.microsoft.com/office/drawing/2014/main" id="{ED05DFD5-6573-523A-58F9-399ADCC26C66}"/>
              </a:ext>
            </a:extLst>
          </p:cNvPr>
          <p:cNvSpPr>
            <a:spLocks noChangeArrowheads="1"/>
          </p:cNvSpPr>
          <p:nvPr userDrawn="1"/>
        </p:nvSpPr>
        <p:spPr bwMode="auto">
          <a:xfrm>
            <a:off x="3132000" y="935024"/>
            <a:ext cx="5976000" cy="45704"/>
          </a:xfrm>
          <a:prstGeom prst="rect">
            <a:avLst/>
          </a:prstGeom>
          <a:solidFill>
            <a:srgbClr val="FFFF00">
              <a:alpha val="72000"/>
            </a:srgbClr>
          </a:solidFill>
          <a:ln>
            <a:noFill/>
          </a:ln>
          <a:effectLst>
            <a:outerShdw blurRad="50800" dist="38100" dir="3300000" algn="ctr" rotWithShape="0">
              <a:srgbClr val="FFFF00">
                <a:alpha val="70000"/>
              </a:srgbClr>
            </a:outerShdw>
          </a:effectLst>
          <a:extLst>
            <a:ext uri="{91240B29-F687-4F45-9708-019B960494DF}">
              <a14:hiddenLine xmlns:a14="http://schemas.microsoft.com/office/drawing/2010/main" w="76200">
                <a:solidFill>
                  <a:srgbClr val="0000FF"/>
                </a:solidFill>
                <a:miter lim="800000"/>
                <a:headEnd/>
                <a:tailEnd/>
              </a14:hiddenLine>
            </a:ext>
          </a:extLst>
        </p:spPr>
        <p:txBody>
          <a:bodyPr wrap="none" anchor="b" anchorCtr="0"/>
          <a:lstStyle/>
          <a:p>
            <a:endParaRPr lang="es-419" i="1" dirty="0">
              <a:ln w="9525">
                <a:solidFill>
                  <a:srgbClr val="002060"/>
                </a:solidFill>
              </a:ln>
              <a:solidFill>
                <a:srgbClr val="FFFF00"/>
              </a:solidFill>
              <a:effectLst>
                <a:outerShdw blurRad="63500" dist="63500" dir="2700000" algn="tl" rotWithShape="0">
                  <a:srgbClr val="FFFF00">
                    <a:alpha val="7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6142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7" name="TITLE - Rectangle 5">
            <a:extLst>
              <a:ext uri="{FF2B5EF4-FFF2-40B4-BE49-F238E27FC236}">
                <a16:creationId xmlns:a16="http://schemas.microsoft.com/office/drawing/2014/main" id="{5F7E2DDE-3DB7-5400-EFD5-3155C793587B}"/>
              </a:ext>
            </a:extLst>
          </p:cNvPr>
          <p:cNvSpPr>
            <a:spLocks noChangeArrowheads="1"/>
          </p:cNvSpPr>
          <p:nvPr userDrawn="1"/>
        </p:nvSpPr>
        <p:spPr bwMode="auto">
          <a:xfrm>
            <a:off x="1752600" y="580779"/>
            <a:ext cx="8686800" cy="255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nchorCtr="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ctr">
              <a:spcBef>
                <a:spcPct val="15000"/>
              </a:spcBef>
              <a:buClrTx/>
              <a:buSzTx/>
              <a:buFontTx/>
              <a:buNone/>
            </a:pPr>
            <a:r>
              <a:rPr kumimoji="0" lang="es-ES" altLang="en-US" sz="3900" b="1" i="1" u="sng" dirty="0">
                <a:solidFill>
                  <a:srgbClr val="EFF9FF"/>
                </a:solidFill>
                <a:effectLst>
                  <a:outerShdw blurRad="63500" dist="63500" dir="3300000" algn="tl" rotWithShape="0">
                    <a:schemeClr val="tx1">
                      <a:alpha val="80000"/>
                    </a:schemeClr>
                  </a:outerShdw>
                </a:effectLst>
                <a:latin typeface="Arial" panose="020B0604020202020204" pitchFamily="34" charset="0"/>
              </a:rPr>
              <a:t>33333</a:t>
            </a:r>
            <a:endParaRPr kumimoji="0" lang="es-ES_tradnl" altLang="en-US" sz="2200" b="1" i="1" u="sng" dirty="0">
              <a:solidFill>
                <a:srgbClr val="EFF9FF"/>
              </a:solidFill>
              <a:effectLst>
                <a:outerShdw blurRad="63500" dist="63500" dir="3300000" algn="tl" rotWithShape="0">
                  <a:schemeClr val="tx1">
                    <a:alpha val="80000"/>
                  </a:schemeClr>
                </a:outerShdw>
              </a:effectLst>
              <a:latin typeface="Arial" panose="020B0604020202020204" pitchFamily="34" charset="0"/>
            </a:endParaRPr>
          </a:p>
        </p:txBody>
      </p:sp>
    </p:spTree>
    <p:extLst>
      <p:ext uri="{BB962C8B-B14F-4D97-AF65-F5344CB8AC3E}">
        <p14:creationId xmlns:p14="http://schemas.microsoft.com/office/powerpoint/2010/main" val="2654797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2E7FB-AD1C-FA07-1469-31906541E1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390FC2-AD0C-9158-571D-D6FD2D7EA49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016696-098C-C3FA-6B59-2A85D94468C5}"/>
              </a:ext>
            </a:extLst>
          </p:cNvPr>
          <p:cNvSpPr>
            <a:spLocks noGrp="1"/>
          </p:cNvSpPr>
          <p:nvPr>
            <p:ph type="dt" sz="half"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id="{36A3D63C-3441-1DD6-AB8A-EE95DE11D4F1}"/>
              </a:ext>
            </a:extLst>
          </p:cNvPr>
          <p:cNvSpPr>
            <a:spLocks noGrp="1"/>
          </p:cNvSpPr>
          <p:nvPr>
            <p:ph type="ftr" sz="quarter" idx="11"/>
          </p:nvPr>
        </p:nvSpPr>
        <p:spPr/>
        <p:txBody>
          <a:bodyPr/>
          <a:lstStyle>
            <a:lvl1pPr>
              <a:defRPr/>
            </a:lvl1pPr>
          </a:lstStyle>
          <a:p>
            <a:endParaRPr lang="en-US" altLang="en-US" dirty="0"/>
          </a:p>
        </p:txBody>
      </p:sp>
      <p:sp>
        <p:nvSpPr>
          <p:cNvPr id="6" name="Slide Number Placeholder 5">
            <a:extLst>
              <a:ext uri="{FF2B5EF4-FFF2-40B4-BE49-F238E27FC236}">
                <a16:creationId xmlns:a16="http://schemas.microsoft.com/office/drawing/2014/main" id="{AEA62C55-9DB2-604B-24E2-DB0F925DFD88}"/>
              </a:ext>
            </a:extLst>
          </p:cNvPr>
          <p:cNvSpPr>
            <a:spLocks noGrp="1"/>
          </p:cNvSpPr>
          <p:nvPr>
            <p:ph type="sldNum" sz="quarter" idx="12"/>
          </p:nvPr>
        </p:nvSpPr>
        <p:spPr/>
        <p:txBody>
          <a:bodyPr/>
          <a:lstStyle>
            <a:lvl1pPr>
              <a:defRPr/>
            </a:lvl1pPr>
          </a:lstStyle>
          <a:p>
            <a:fld id="{46BD51E4-2C37-4C0B-B1B5-6CC01BFE31AC}" type="slidenum">
              <a:rPr lang="en-US" altLang="en-US"/>
              <a:pPr/>
              <a:t>‹#›</a:t>
            </a:fld>
            <a:endParaRPr lang="en-US" altLang="en-US" dirty="0"/>
          </a:p>
        </p:txBody>
      </p:sp>
    </p:spTree>
    <p:extLst>
      <p:ext uri="{BB962C8B-B14F-4D97-AF65-F5344CB8AC3E}">
        <p14:creationId xmlns:p14="http://schemas.microsoft.com/office/powerpoint/2010/main" val="894371567"/>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extLst>
              <a:ext uri="{BEBA8EAE-BF5A-486C-A8C5-ECC9F3942E4B}">
                <a14:imgProps xmlns:a14="http://schemas.microsoft.com/office/drawing/2010/main">
                  <a14:imgLayer r:embed="rId7">
                    <a14:imgEffect>
                      <a14:colorTemperature colorTemp="8585"/>
                    </a14:imgEffect>
                    <a14:imgEffect>
                      <a14:saturation sat="1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ltLang="en-US" dirty="0"/>
          </a:p>
        </p:txBody>
      </p:sp>
      <p:sp>
        <p:nvSpPr>
          <p:cNvPr id="2" name="Rectangle 1">
            <a:extLst>
              <a:ext uri="{FF2B5EF4-FFF2-40B4-BE49-F238E27FC236}">
                <a16:creationId xmlns:a16="http://schemas.microsoft.com/office/drawing/2014/main" id="{D2CFB4CE-CA58-1579-6371-79D5EBC3DCFC}"/>
              </a:ext>
            </a:extLst>
          </p:cNvPr>
          <p:cNvSpPr/>
          <p:nvPr userDrawn="1"/>
        </p:nvSpPr>
        <p:spPr>
          <a:xfrm>
            <a:off x="8831088" y="6356350"/>
            <a:ext cx="3025552" cy="3651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fld id="{D0FBEFB9-879F-4220-ABDD-F9EA9892F329}" type="slidenum">
              <a:rPr lang="en-US" sz="1300" smtClean="0">
                <a:solidFill>
                  <a:schemeClr val="bg2">
                    <a:lumMod val="50000"/>
                  </a:schemeClr>
                </a:solidFill>
                <a:effectLst/>
              </a:rPr>
              <a:pPr algn="r"/>
              <a:t>‹#›</a:t>
            </a:fld>
            <a:endParaRPr lang="en-US" sz="1300" dirty="0">
              <a:solidFill>
                <a:schemeClr val="bg2">
                  <a:lumMod val="50000"/>
                </a:schemeClr>
              </a:solidFill>
              <a:effectLst/>
            </a:endParaRPr>
          </a:p>
        </p:txBody>
      </p:sp>
    </p:spTree>
    <p:extLst>
      <p:ext uri="{BB962C8B-B14F-4D97-AF65-F5344CB8AC3E}">
        <p14:creationId xmlns:p14="http://schemas.microsoft.com/office/powerpoint/2010/main" val="119478660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3.pn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mailto:escuela@i-ccc.cl" TargetMode="External"/><Relationship Id="rId2" Type="http://schemas.openxmlformats.org/officeDocument/2006/relationships/hyperlink" Target="https://www.i-ccc.cl/Biblia" TargetMode="Externa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www.i-ccc.cl/Finales/Grupo"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i-ccc.cl/"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hyperlink" Target="https://www.christlink.c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758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F354B-70F5-D60E-2FAD-8DA95636ADA0}"/>
            </a:ext>
          </a:extLst>
        </p:cNvPr>
        <p:cNvGrpSpPr/>
        <p:nvPr/>
      </p:nvGrpSpPr>
      <p:grpSpPr>
        <a:xfrm>
          <a:off x="0" y="0"/>
          <a:ext cx="0" cy="0"/>
          <a:chOff x="0" y="0"/>
          <a:chExt cx="0" cy="0"/>
        </a:xfrm>
      </p:grpSpPr>
      <p:sp>
        <p:nvSpPr>
          <p:cNvPr id="9" name="Verse TEXT">
            <a:extLst>
              <a:ext uri="{FF2B5EF4-FFF2-40B4-BE49-F238E27FC236}">
                <a16:creationId xmlns:a16="http://schemas.microsoft.com/office/drawing/2014/main" id="{8451890F-B2F6-6E92-05CE-4154206FCBF1}"/>
              </a:ext>
            </a:extLst>
          </p:cNvPr>
          <p:cNvSpPr>
            <a:spLocks noChangeArrowheads="1"/>
          </p:cNvSpPr>
          <p:nvPr/>
        </p:nvSpPr>
        <p:spPr bwMode="auto">
          <a:xfrm>
            <a:off x="767407" y="1268760"/>
            <a:ext cx="10729193" cy="345638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S_tradnl" sz="2800" noProof="0" dirty="0">
                <a:solidFill>
                  <a:srgbClr val="EFF9FF"/>
                </a:solidFill>
                <a:latin typeface="Arial" panose="020B0604020202020204" pitchFamily="34" charset="0"/>
                <a:cs typeface="Arial" panose="020B0604020202020204" pitchFamily="34" charset="0"/>
              </a:rPr>
              <a:t> </a:t>
            </a:r>
            <a:r>
              <a:rPr lang="es-ES_tradnl" sz="2800" dirty="0">
                <a:solidFill>
                  <a:schemeClr val="bg2">
                    <a:lumMod val="50000"/>
                  </a:schemeClr>
                </a:solidFill>
                <a:effectLst/>
                <a:latin typeface="Arial" panose="020B0604020202020204" pitchFamily="34" charset="0"/>
                <a:cs typeface="Arial" panose="020B0604020202020204" pitchFamily="34" charset="0"/>
              </a:rPr>
              <a:t>"Yo estoy por enviar a </a:t>
            </a:r>
            <a:r>
              <a:rPr lang="es-ES_tradnl" sz="2800" dirty="0">
                <a:solidFill>
                  <a:srgbClr val="59FF0F"/>
                </a:solidFill>
                <a:latin typeface="Arial" panose="020B0604020202020204" pitchFamily="34" charset="0"/>
                <a:cs typeface="Arial" panose="020B0604020202020204" pitchFamily="34" charset="0"/>
              </a:rPr>
              <a:t>mi </a:t>
            </a:r>
            <a:r>
              <a:rPr lang="es-ES_tradnl" sz="2800" u="sng" dirty="0">
                <a:solidFill>
                  <a:srgbClr val="FFFF00"/>
                </a:solidFill>
                <a:latin typeface="Arial" panose="020B0604020202020204" pitchFamily="34" charset="0"/>
                <a:cs typeface="Arial" panose="020B0604020202020204" pitchFamily="34" charset="0"/>
              </a:rPr>
              <a:t>mensajero</a:t>
            </a:r>
            <a:r>
              <a:rPr lang="es-ES_tradnl" sz="2800" dirty="0">
                <a:solidFill>
                  <a:srgbClr val="59FF0F"/>
                </a:solidFill>
                <a:latin typeface="Arial" panose="020B0604020202020204" pitchFamily="34" charset="0"/>
                <a:cs typeface="Arial" panose="020B0604020202020204" pitchFamily="34" charset="0"/>
              </a:rPr>
              <a:t> para </a:t>
            </a:r>
            <a:r>
              <a:rPr lang="es-ES_tradnl" sz="2800" u="sng" dirty="0">
                <a:solidFill>
                  <a:srgbClr val="FFFF00"/>
                </a:solidFill>
                <a:latin typeface="Arial" panose="020B0604020202020204" pitchFamily="34" charset="0"/>
                <a:cs typeface="Arial" panose="020B0604020202020204" pitchFamily="34" charset="0"/>
              </a:rPr>
              <a:t>que prepare el camino</a:t>
            </a:r>
            <a:r>
              <a:rPr lang="es-ES_tradnl" sz="2800" dirty="0">
                <a:solidFill>
                  <a:srgbClr val="59FF0F"/>
                </a:solidFill>
                <a:latin typeface="Arial" panose="020B0604020202020204" pitchFamily="34" charset="0"/>
                <a:cs typeface="Arial" panose="020B0604020202020204" pitchFamily="34" charset="0"/>
              </a:rPr>
              <a:t> delante de mí.</a:t>
            </a:r>
            <a:r>
              <a:rPr lang="es-ES_tradnl" sz="2800" dirty="0">
                <a:solidFill>
                  <a:srgbClr val="EFF9FF"/>
                </a:solidFill>
                <a:latin typeface="Arial" panose="020B0604020202020204" pitchFamily="34" charset="0"/>
                <a:cs typeface="Arial" panose="020B0604020202020204" pitchFamily="34" charset="0"/>
              </a:rPr>
              <a:t> </a:t>
            </a:r>
          </a:p>
          <a:p>
            <a:pPr algn="just">
              <a:lnSpc>
                <a:spcPct val="90000"/>
              </a:lnSpc>
              <a:spcBef>
                <a:spcPts val="0"/>
              </a:spcBef>
              <a:spcAft>
                <a:spcPts val="600"/>
              </a:spcAft>
              <a:buClrTx/>
              <a:buSzTx/>
              <a:buFontTx/>
              <a:buNone/>
            </a:pPr>
            <a:r>
              <a:rPr lang="es-ES_tradnl" sz="2800" dirty="0">
                <a:solidFill>
                  <a:srgbClr val="EFF9FF"/>
                </a:solidFill>
                <a:latin typeface="Arial" panose="020B0604020202020204" pitchFamily="34" charset="0"/>
                <a:cs typeface="Arial" panose="020B0604020202020204" pitchFamily="34" charset="0"/>
              </a:rPr>
              <a:t>De pronto vendrá a su Templo el Señor a quien ustedes buscan; vendrá </a:t>
            </a:r>
            <a:r>
              <a:rPr lang="es-ES_tradnl" sz="2800" u="sng" dirty="0">
                <a:solidFill>
                  <a:srgbClr val="61FFFB"/>
                </a:solidFill>
                <a:latin typeface="Arial" panose="020B0604020202020204" pitchFamily="34" charset="0"/>
                <a:cs typeface="Arial" panose="020B0604020202020204" pitchFamily="34" charset="0"/>
              </a:rPr>
              <a:t>el mensajero del pacto</a:t>
            </a:r>
            <a:r>
              <a:rPr lang="es-ES_tradnl" sz="2800" dirty="0">
                <a:solidFill>
                  <a:schemeClr val="bg2">
                    <a:lumMod val="50000"/>
                  </a:schemeClr>
                </a:solidFill>
                <a:effectLst/>
                <a:latin typeface="Arial" panose="020B0604020202020204" pitchFamily="34" charset="0"/>
                <a:cs typeface="Arial" panose="020B0604020202020204" pitchFamily="34" charset="0"/>
              </a:rPr>
              <a:t>, a quien ustedes desean", dice el Señor de los Ejércitos.</a:t>
            </a:r>
          </a:p>
          <a:p>
            <a:pPr algn="just">
              <a:lnSpc>
                <a:spcPct val="90000"/>
              </a:lnSpc>
              <a:spcBef>
                <a:spcPts val="0"/>
              </a:spcBef>
              <a:spcAft>
                <a:spcPts val="600"/>
              </a:spcAft>
              <a:buClrTx/>
              <a:buSzTx/>
              <a:buFontTx/>
              <a:buNone/>
            </a:pPr>
            <a:r>
              <a:rPr lang="es-ES_tradnl" sz="2800" dirty="0">
                <a:solidFill>
                  <a:schemeClr val="bg2">
                    <a:lumMod val="50000"/>
                  </a:schemeClr>
                </a:solidFill>
                <a:effectLst/>
                <a:latin typeface="Arial" panose="020B0604020202020204" pitchFamily="34" charset="0"/>
                <a:cs typeface="Arial" panose="020B0604020202020204" pitchFamily="34" charset="0"/>
              </a:rPr>
              <a:t>Pero ¿quién podrá soportar el día de su venida? </a:t>
            </a:r>
          </a:p>
          <a:p>
            <a:pPr algn="just">
              <a:lnSpc>
                <a:spcPct val="90000"/>
              </a:lnSpc>
              <a:spcBef>
                <a:spcPts val="0"/>
              </a:spcBef>
              <a:spcAft>
                <a:spcPts val="600"/>
              </a:spcAft>
              <a:buClrTx/>
              <a:buSzTx/>
              <a:buFontTx/>
              <a:buNone/>
            </a:pPr>
            <a:r>
              <a:rPr lang="es-ES_tradnl" sz="2800" dirty="0">
                <a:solidFill>
                  <a:schemeClr val="bg2">
                    <a:lumMod val="50000"/>
                  </a:schemeClr>
                </a:solidFill>
                <a:effectLst/>
                <a:latin typeface="Arial" panose="020B0604020202020204" pitchFamily="34" charset="0"/>
                <a:cs typeface="Arial" panose="020B0604020202020204" pitchFamily="34" charset="0"/>
              </a:rPr>
              <a:t>¿Quién podrá mantenerse en pie cuando él aparezca? Porque será como fuego de fundidor o jabón de lavandero. </a:t>
            </a:r>
          </a:p>
        </p:txBody>
      </p:sp>
      <p:sp>
        <p:nvSpPr>
          <p:cNvPr id="2" name="Rectangle 1">
            <a:extLst>
              <a:ext uri="{FF2B5EF4-FFF2-40B4-BE49-F238E27FC236}">
                <a16:creationId xmlns:a16="http://schemas.microsoft.com/office/drawing/2014/main" id="{CE69FB6E-9D6E-BD20-68B5-895641BC9BF2}"/>
              </a:ext>
            </a:extLst>
          </p:cNvPr>
          <p:cNvSpPr>
            <a:spLocks noChangeArrowheads="1"/>
          </p:cNvSpPr>
          <p:nvPr/>
        </p:nvSpPr>
        <p:spPr bwMode="auto">
          <a:xfrm>
            <a:off x="767408" y="4797152"/>
            <a:ext cx="10657182" cy="1656184"/>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También muy interesante: Dios da a entender que este “</a:t>
            </a:r>
            <a:r>
              <a:rPr lang="es-ES_tradnl" sz="3000" dirty="0">
                <a:solidFill>
                  <a:srgbClr val="59FF0F"/>
                </a:solidFill>
                <a:latin typeface="Arial" panose="020B0604020202020204" pitchFamily="34" charset="0"/>
                <a:cs typeface="Times New Roman" panose="02020603050405020304" pitchFamily="18" charset="0"/>
              </a:rPr>
              <a:t>Señor</a:t>
            </a:r>
            <a:r>
              <a:rPr lang="es-ES_tradnl" sz="3000" dirty="0">
                <a:solidFill>
                  <a:srgbClr val="EFF9FF"/>
                </a:solidFill>
                <a:latin typeface="Arial" panose="020B0604020202020204" pitchFamily="34" charset="0"/>
                <a:cs typeface="Times New Roman" panose="02020603050405020304" pitchFamily="18" charset="0"/>
              </a:rPr>
              <a:t>” </a:t>
            </a:r>
            <a:r>
              <a:rPr lang="es-ES_tradnl" sz="3000" i="1" u="sng" dirty="0">
                <a:solidFill>
                  <a:srgbClr val="EFF9FF"/>
                </a:solidFill>
                <a:latin typeface="Arial" panose="020B0604020202020204" pitchFamily="34" charset="0"/>
                <a:cs typeface="Times New Roman" panose="02020603050405020304" pitchFamily="18" charset="0"/>
              </a:rPr>
              <a:t>es</a:t>
            </a:r>
            <a:r>
              <a:rPr lang="es-ES_tradnl" sz="3000" dirty="0">
                <a:solidFill>
                  <a:srgbClr val="EFF9FF"/>
                </a:solidFill>
                <a:latin typeface="Arial" panose="020B0604020202020204" pitchFamily="34" charset="0"/>
                <a:cs typeface="Times New Roman" panose="02020603050405020304" pitchFamily="18" charset="0"/>
              </a:rPr>
              <a:t> </a:t>
            </a:r>
            <a:r>
              <a:rPr lang="es-ES_tradnl" sz="3000" dirty="0">
                <a:solidFill>
                  <a:srgbClr val="59FF0F"/>
                </a:solidFill>
                <a:latin typeface="Arial" panose="020B0604020202020204" pitchFamily="34" charset="0"/>
                <a:cs typeface="Times New Roman" panose="02020603050405020304" pitchFamily="18" charset="0"/>
              </a:rPr>
              <a:t>el mensajero que lleva el pacto</a:t>
            </a:r>
            <a:r>
              <a:rPr lang="es-ES_tradnl" sz="3000" dirty="0">
                <a:solidFill>
                  <a:srgbClr val="EFF9FF"/>
                </a:solidFill>
                <a:latin typeface="Arial" panose="020B0604020202020204" pitchFamily="34" charset="0"/>
                <a:cs typeface="Times New Roman" panose="02020603050405020304" pitchFamily="18" charset="0"/>
              </a:rPr>
              <a:t>, que llega a </a:t>
            </a:r>
            <a:r>
              <a:rPr lang="es-ES_tradnl" sz="3000" dirty="0">
                <a:solidFill>
                  <a:srgbClr val="61FFFB"/>
                </a:solidFill>
                <a:latin typeface="Arial" panose="020B0604020202020204" pitchFamily="34" charset="0"/>
                <a:cs typeface="Times New Roman" panose="02020603050405020304" pitchFamily="18" charset="0"/>
              </a:rPr>
              <a:t>“su” templo</a:t>
            </a:r>
            <a:r>
              <a:rPr lang="es-ES_tradnl" sz="3000" dirty="0">
                <a:solidFill>
                  <a:srgbClr val="EFF9FF"/>
                </a:solidFill>
                <a:latin typeface="Arial" panose="020B0604020202020204" pitchFamily="34" charset="0"/>
                <a:cs typeface="Times New Roman" panose="02020603050405020304" pitchFamily="18" charset="0"/>
              </a:rPr>
              <a:t> (= el templo es de Dios), también es “</a:t>
            </a:r>
            <a:r>
              <a:rPr lang="es-ES_tradnl" sz="3000" dirty="0">
                <a:solidFill>
                  <a:srgbClr val="FFFF00"/>
                </a:solidFill>
                <a:latin typeface="Arial" panose="020B0604020202020204" pitchFamily="34" charset="0"/>
                <a:cs typeface="Times New Roman" panose="02020603050405020304" pitchFamily="18" charset="0"/>
              </a:rPr>
              <a:t>mi</a:t>
            </a:r>
            <a:r>
              <a:rPr lang="es-ES_tradnl" sz="3000" dirty="0">
                <a:solidFill>
                  <a:srgbClr val="EFF9FF"/>
                </a:solidFill>
                <a:latin typeface="Arial" panose="020B0604020202020204" pitchFamily="34" charset="0"/>
                <a:cs typeface="Times New Roman" panose="02020603050405020304" pitchFamily="18" charset="0"/>
              </a:rPr>
              <a:t>”: </a:t>
            </a:r>
          </a:p>
          <a:p>
            <a:pPr algn="just">
              <a:lnSpc>
                <a:spcPct val="88000"/>
              </a:lnSpc>
              <a:spcBef>
                <a:spcPts val="0"/>
              </a:spcBef>
              <a:spcAft>
                <a:spcPts val="3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O sea: El Mesías = Dios.</a:t>
            </a:r>
            <a:endParaRPr lang="es-ES_tradnl" sz="3000" noProof="0" dirty="0">
              <a:solidFill>
                <a:srgbClr val="EFF9FF"/>
              </a:solidFill>
              <a:latin typeface="Arial" panose="020B060402020202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ECE9EE5C-0D89-BF54-8540-B9DA7027A0AF}"/>
              </a:ext>
            </a:extLst>
          </p:cNvPr>
          <p:cNvSpPr/>
          <p:nvPr/>
        </p:nvSpPr>
        <p:spPr>
          <a:xfrm>
            <a:off x="839416" y="1722861"/>
            <a:ext cx="3639486" cy="460502"/>
          </a:xfrm>
          <a:prstGeom prst="roundRect">
            <a:avLst/>
          </a:prstGeom>
          <a:solidFill>
            <a:srgbClr val="FFC000">
              <a:alpha val="17000"/>
            </a:srgbClr>
          </a:solidFill>
          <a:ln w="63500">
            <a:solidFill>
              <a:srgbClr val="FFFF00"/>
            </a:solidFill>
          </a:ln>
          <a:effectLst>
            <a:outerShdw blurRad="50800" dist="50800" dir="3300000" algn="tl" rotWithShape="0">
              <a:prstClr val="black">
                <a:alpha val="7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sz="2800" noProof="0" dirty="0">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47CCF1F2-27C1-055E-DB09-40D21B99D650}"/>
              </a:ext>
            </a:extLst>
          </p:cNvPr>
          <p:cNvSpPr/>
          <p:nvPr/>
        </p:nvSpPr>
        <p:spPr>
          <a:xfrm>
            <a:off x="2063552" y="2536450"/>
            <a:ext cx="3816424" cy="460502"/>
          </a:xfrm>
          <a:prstGeom prst="roundRect">
            <a:avLst/>
          </a:prstGeom>
          <a:solidFill>
            <a:schemeClr val="accent1">
              <a:lumMod val="60000"/>
              <a:lumOff val="40000"/>
              <a:alpha val="17000"/>
            </a:schemeClr>
          </a:solidFill>
          <a:ln w="63500">
            <a:solidFill>
              <a:srgbClr val="61FFFB"/>
            </a:solidFill>
          </a:ln>
          <a:effectLst>
            <a:outerShdw blurRad="50800" dist="50800" dir="3300000" algn="tl" rotWithShape="0">
              <a:prstClr val="black">
                <a:alpha val="7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sz="2800" noProof="0" dirty="0">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421EE2AA-7975-9616-3FF1-A795BE870190}"/>
              </a:ext>
            </a:extLst>
          </p:cNvPr>
          <p:cNvSpPr/>
          <p:nvPr/>
        </p:nvSpPr>
        <p:spPr>
          <a:xfrm>
            <a:off x="8760296" y="1331437"/>
            <a:ext cx="1839286" cy="460502"/>
          </a:xfrm>
          <a:prstGeom prst="roundRect">
            <a:avLst/>
          </a:prstGeom>
          <a:solidFill>
            <a:srgbClr val="FFC000">
              <a:alpha val="17000"/>
            </a:srgbClr>
          </a:solidFill>
          <a:ln w="63500">
            <a:solidFill>
              <a:srgbClr val="FFFF00"/>
            </a:solidFill>
          </a:ln>
          <a:effectLst>
            <a:outerShdw blurRad="50800" dist="50800" dir="3300000" algn="tl" rotWithShape="0">
              <a:prstClr val="black">
                <a:alpha val="7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sz="2800" noProof="0" dirty="0">
              <a:latin typeface="Arial" panose="020B0604020202020204" pitchFamily="34" charset="0"/>
              <a:cs typeface="Arial" panose="020B0604020202020204" pitchFamily="34" charset="0"/>
            </a:endParaRPr>
          </a:p>
        </p:txBody>
      </p:sp>
      <p:sp>
        <p:nvSpPr>
          <p:cNvPr id="7" name="Verse TEXT">
            <a:extLst>
              <a:ext uri="{FF2B5EF4-FFF2-40B4-BE49-F238E27FC236}">
                <a16:creationId xmlns:a16="http://schemas.microsoft.com/office/drawing/2014/main" id="{0322C509-89AA-91E9-F52F-A35A71DE48A6}"/>
              </a:ext>
            </a:extLst>
          </p:cNvPr>
          <p:cNvSpPr>
            <a:spLocks noChangeArrowheads="1"/>
          </p:cNvSpPr>
          <p:nvPr/>
        </p:nvSpPr>
        <p:spPr bwMode="auto">
          <a:xfrm>
            <a:off x="767408" y="1268760"/>
            <a:ext cx="10729193" cy="345638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S_tradnl" sz="2800" noProof="0" dirty="0">
                <a:solidFill>
                  <a:srgbClr val="EFF9FF"/>
                </a:solidFill>
                <a:latin typeface="Arial" panose="020B0604020202020204" pitchFamily="34" charset="0"/>
                <a:cs typeface="Arial" panose="020B0604020202020204" pitchFamily="34" charset="0"/>
              </a:rPr>
              <a:t> </a:t>
            </a:r>
            <a:r>
              <a:rPr lang="es-ES_tradnl" sz="2800" dirty="0">
                <a:solidFill>
                  <a:schemeClr val="bg2">
                    <a:lumMod val="50000"/>
                  </a:schemeClr>
                </a:solidFill>
                <a:effectLst/>
                <a:latin typeface="Arial" panose="020B0604020202020204" pitchFamily="34" charset="0"/>
                <a:cs typeface="Arial" panose="020B0604020202020204" pitchFamily="34" charset="0"/>
              </a:rPr>
              <a:t>"Yo estoy por enviar a mi mensajero para que </a:t>
            </a:r>
            <a:r>
              <a:rPr lang="es-ES_tradnl" sz="2800" dirty="0">
                <a:solidFill>
                  <a:srgbClr val="EFF9FF"/>
                </a:solidFill>
                <a:latin typeface="Arial" panose="020B0604020202020204" pitchFamily="34" charset="0"/>
                <a:cs typeface="Arial" panose="020B0604020202020204" pitchFamily="34" charset="0"/>
              </a:rPr>
              <a:t>prepare el camino </a:t>
            </a:r>
            <a:r>
              <a:rPr lang="es-ES_tradnl" sz="2800" u="sng" dirty="0">
                <a:solidFill>
                  <a:srgbClr val="FFFF00"/>
                </a:solidFill>
                <a:latin typeface="Arial" panose="020B0604020202020204" pitchFamily="34" charset="0"/>
                <a:cs typeface="Arial" panose="020B0604020202020204" pitchFamily="34" charset="0"/>
              </a:rPr>
              <a:t>delante de mí.</a:t>
            </a:r>
            <a:r>
              <a:rPr lang="es-ES_tradnl" sz="2800" dirty="0">
                <a:solidFill>
                  <a:srgbClr val="EFF9FF"/>
                </a:solidFill>
                <a:latin typeface="Arial" panose="020B0604020202020204" pitchFamily="34" charset="0"/>
                <a:cs typeface="Arial" panose="020B0604020202020204" pitchFamily="34" charset="0"/>
              </a:rPr>
              <a:t> </a:t>
            </a:r>
          </a:p>
          <a:p>
            <a:pPr algn="just">
              <a:lnSpc>
                <a:spcPct val="90000"/>
              </a:lnSpc>
              <a:spcBef>
                <a:spcPts val="0"/>
              </a:spcBef>
              <a:spcAft>
                <a:spcPts val="600"/>
              </a:spcAft>
              <a:buClrTx/>
              <a:buSzTx/>
              <a:buFontTx/>
              <a:buNone/>
            </a:pPr>
            <a:r>
              <a:rPr lang="es-ES_tradnl" sz="2800" dirty="0">
                <a:solidFill>
                  <a:schemeClr val="bg2">
                    <a:lumMod val="50000"/>
                  </a:schemeClr>
                </a:solidFill>
                <a:effectLst/>
                <a:latin typeface="Arial" panose="020B0604020202020204" pitchFamily="34" charset="0"/>
                <a:cs typeface="Arial" panose="020B0604020202020204" pitchFamily="34" charset="0"/>
              </a:rPr>
              <a:t>De pronto</a:t>
            </a:r>
            <a:r>
              <a:rPr lang="es-ES_tradnl" sz="2800" dirty="0">
                <a:solidFill>
                  <a:srgbClr val="EFF9FF"/>
                </a:solidFill>
                <a:latin typeface="Arial" panose="020B0604020202020204" pitchFamily="34" charset="0"/>
                <a:cs typeface="Arial" panose="020B0604020202020204" pitchFamily="34" charset="0"/>
              </a:rPr>
              <a:t> vendrá a </a:t>
            </a:r>
            <a:r>
              <a:rPr lang="es-ES_tradnl" sz="2800" u="sng" dirty="0">
                <a:solidFill>
                  <a:srgbClr val="61FFFB"/>
                </a:solidFill>
                <a:latin typeface="Arial" panose="020B0604020202020204" pitchFamily="34" charset="0"/>
                <a:cs typeface="Arial" panose="020B0604020202020204" pitchFamily="34" charset="0"/>
              </a:rPr>
              <a:t>su Templo</a:t>
            </a:r>
            <a:r>
              <a:rPr lang="es-ES_tradnl" sz="2800" dirty="0">
                <a:solidFill>
                  <a:srgbClr val="EFF9FF"/>
                </a:solidFill>
                <a:latin typeface="Arial" panose="020B0604020202020204" pitchFamily="34" charset="0"/>
                <a:cs typeface="Arial" panose="020B0604020202020204" pitchFamily="34" charset="0"/>
              </a:rPr>
              <a:t> </a:t>
            </a:r>
            <a:r>
              <a:rPr lang="es-ES_tradnl" sz="2800" u="sng" dirty="0">
                <a:solidFill>
                  <a:srgbClr val="59FF0F"/>
                </a:solidFill>
                <a:latin typeface="Arial" panose="020B0604020202020204" pitchFamily="34" charset="0"/>
                <a:cs typeface="Arial" panose="020B0604020202020204" pitchFamily="34" charset="0"/>
              </a:rPr>
              <a:t>el Señor</a:t>
            </a:r>
            <a:r>
              <a:rPr lang="es-ES_tradnl" sz="2800" dirty="0">
                <a:solidFill>
                  <a:srgbClr val="EFF9FF"/>
                </a:solidFill>
                <a:latin typeface="Arial" panose="020B0604020202020204" pitchFamily="34" charset="0"/>
                <a:cs typeface="Arial" panose="020B0604020202020204" pitchFamily="34" charset="0"/>
              </a:rPr>
              <a:t> </a:t>
            </a:r>
            <a:r>
              <a:rPr lang="es-ES_tradnl" sz="2800" dirty="0">
                <a:solidFill>
                  <a:schemeClr val="bg2">
                    <a:lumMod val="50000"/>
                  </a:schemeClr>
                </a:solidFill>
                <a:effectLst/>
                <a:latin typeface="Arial" panose="020B0604020202020204" pitchFamily="34" charset="0"/>
                <a:cs typeface="Arial" panose="020B0604020202020204" pitchFamily="34" charset="0"/>
              </a:rPr>
              <a:t>a quien ustedes buscan; </a:t>
            </a:r>
            <a:r>
              <a:rPr lang="es-ES_tradnl" sz="2800" dirty="0">
                <a:solidFill>
                  <a:srgbClr val="EFF9FF"/>
                </a:solidFill>
                <a:latin typeface="Arial" panose="020B0604020202020204" pitchFamily="34" charset="0"/>
                <a:cs typeface="Arial" panose="020B0604020202020204" pitchFamily="34" charset="0"/>
              </a:rPr>
              <a:t>vendrá el </a:t>
            </a:r>
            <a:r>
              <a:rPr lang="es-ES_tradnl" sz="2800" u="sng" dirty="0">
                <a:solidFill>
                  <a:srgbClr val="59FF0F"/>
                </a:solidFill>
                <a:latin typeface="Arial" panose="020B0604020202020204" pitchFamily="34" charset="0"/>
                <a:cs typeface="Arial" panose="020B0604020202020204" pitchFamily="34" charset="0"/>
              </a:rPr>
              <a:t>mensajero del pacto</a:t>
            </a:r>
            <a:r>
              <a:rPr lang="es-ES_tradnl" sz="2800" dirty="0">
                <a:solidFill>
                  <a:schemeClr val="bg2">
                    <a:lumMod val="50000"/>
                  </a:schemeClr>
                </a:solidFill>
                <a:effectLst/>
                <a:latin typeface="Arial" panose="020B0604020202020204" pitchFamily="34" charset="0"/>
                <a:cs typeface="Arial" panose="020B0604020202020204" pitchFamily="34" charset="0"/>
              </a:rPr>
              <a:t>, a quien ustedes desean", dice el Señor de los Ejércitos.</a:t>
            </a:r>
          </a:p>
          <a:p>
            <a:pPr algn="just">
              <a:lnSpc>
                <a:spcPct val="90000"/>
              </a:lnSpc>
              <a:spcBef>
                <a:spcPts val="0"/>
              </a:spcBef>
              <a:spcAft>
                <a:spcPts val="600"/>
              </a:spcAft>
              <a:buClrTx/>
              <a:buSzTx/>
              <a:buFontTx/>
              <a:buNone/>
            </a:pPr>
            <a:r>
              <a:rPr lang="es-ES_tradnl" sz="2800" dirty="0">
                <a:solidFill>
                  <a:schemeClr val="bg2">
                    <a:lumMod val="50000"/>
                  </a:schemeClr>
                </a:solidFill>
                <a:effectLst/>
                <a:latin typeface="Arial" panose="020B0604020202020204" pitchFamily="34" charset="0"/>
                <a:cs typeface="Arial" panose="020B0604020202020204" pitchFamily="34" charset="0"/>
              </a:rPr>
              <a:t>Pero ¿quién podrá soportar el día de su venida? </a:t>
            </a:r>
          </a:p>
          <a:p>
            <a:pPr algn="just">
              <a:lnSpc>
                <a:spcPct val="90000"/>
              </a:lnSpc>
              <a:spcBef>
                <a:spcPts val="0"/>
              </a:spcBef>
              <a:spcAft>
                <a:spcPts val="600"/>
              </a:spcAft>
              <a:buClrTx/>
              <a:buSzTx/>
              <a:buFontTx/>
              <a:buNone/>
            </a:pPr>
            <a:r>
              <a:rPr lang="es-ES_tradnl" sz="2800" dirty="0">
                <a:solidFill>
                  <a:schemeClr val="bg2">
                    <a:lumMod val="50000"/>
                  </a:schemeClr>
                </a:solidFill>
                <a:effectLst/>
                <a:latin typeface="Arial" panose="020B0604020202020204" pitchFamily="34" charset="0"/>
                <a:cs typeface="Arial" panose="020B0604020202020204" pitchFamily="34" charset="0"/>
              </a:rPr>
              <a:t>¿Quién podrá mantenerse en pie cuando él aparezca? Porque será como fuego de fundidor o jabón de lavandero. w</a:t>
            </a:r>
          </a:p>
        </p:txBody>
      </p:sp>
      <p:sp>
        <p:nvSpPr>
          <p:cNvPr id="5" name="Verse ID - text Box 8">
            <a:extLst>
              <a:ext uri="{FF2B5EF4-FFF2-40B4-BE49-F238E27FC236}">
                <a16:creationId xmlns:a16="http://schemas.microsoft.com/office/drawing/2014/main" id="{9BA303F8-FC87-0788-0861-B63BC37B2EE5}"/>
              </a:ext>
            </a:extLst>
          </p:cNvPr>
          <p:cNvSpPr txBox="1">
            <a:spLocks noChangeArrowheads="1"/>
          </p:cNvSpPr>
          <p:nvPr/>
        </p:nvSpPr>
        <p:spPr bwMode="auto">
          <a:xfrm>
            <a:off x="767408" y="1298751"/>
            <a:ext cx="3639486"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Malaquías 3:1-2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
        <p:nvSpPr>
          <p:cNvPr id="8" name="Rectangle: Rounded Corners 7">
            <a:extLst>
              <a:ext uri="{FF2B5EF4-FFF2-40B4-BE49-F238E27FC236}">
                <a16:creationId xmlns:a16="http://schemas.microsoft.com/office/drawing/2014/main" id="{446F2D36-1009-A175-71CE-97B688B4D01A}"/>
              </a:ext>
            </a:extLst>
          </p:cNvPr>
          <p:cNvSpPr/>
          <p:nvPr/>
        </p:nvSpPr>
        <p:spPr>
          <a:xfrm>
            <a:off x="2363555" y="1744824"/>
            <a:ext cx="5040560" cy="1296143"/>
          </a:xfrm>
          <a:prstGeom prst="roundRect">
            <a:avLst/>
          </a:prstGeom>
          <a:solidFill>
            <a:srgbClr val="FFC000">
              <a:alpha val="9000"/>
            </a:srgbClr>
          </a:solidFill>
          <a:ln w="63500">
            <a:solidFill>
              <a:srgbClr val="FFFF00"/>
            </a:solidFill>
          </a:ln>
          <a:effectLst>
            <a:outerShdw blurRad="50800" dist="50800" dir="3300000" algn="tl" rotWithShape="0">
              <a:prstClr val="black">
                <a:alpha val="7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sz="28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90148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Effect transition="in" filter="wipe(left)">
                                      <p:cBhvr>
                                        <p:cTn id="12" dur="500"/>
                                        <p:tgtEl>
                                          <p:spTgt spid="7">
                                            <p:bg/>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wipe(left)">
                                      <p:cBhvr>
                                        <p:cTn id="18" dur="500"/>
                                        <p:tgtEl>
                                          <p:spTgt spid="7">
                                            <p:txEl>
                                              <p:pRg st="1" end="1"/>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wipe(left)">
                                      <p:cBhvr>
                                        <p:cTn id="21" dur="500"/>
                                        <p:tgtEl>
                                          <p:spTgt spid="7">
                                            <p:txEl>
                                              <p:pRg st="2" end="2"/>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wipe(left)">
                                      <p:cBhvr>
                                        <p:cTn id="24" dur="500"/>
                                        <p:tgtEl>
                                          <p:spTgt spid="7">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32"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strVal val="4*#ppt_w"/>
                                          </p:val>
                                        </p:tav>
                                        <p:tav tm="100000">
                                          <p:val>
                                            <p:strVal val="#ppt_w"/>
                                          </p:val>
                                        </p:tav>
                                      </p:tavLst>
                                    </p:anim>
                                    <p:anim calcmode="lin" valueType="num">
                                      <p:cBhvr>
                                        <p:cTn id="30" dur="500" fill="hold"/>
                                        <p:tgtEl>
                                          <p:spTgt spid="8"/>
                                        </p:tgtEl>
                                        <p:attrNameLst>
                                          <p:attrName>ppt_h</p:attrName>
                                        </p:attrNameLst>
                                      </p:cBhvr>
                                      <p:tavLst>
                                        <p:tav tm="0">
                                          <p:val>
                                            <p:strVal val="4*#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
                                            <p:txEl>
                                              <p:pRg st="1" end="1"/>
                                            </p:txEl>
                                          </p:spTgt>
                                        </p:tgtEl>
                                        <p:attrNameLst>
                                          <p:attrName>style.visibility</p:attrName>
                                        </p:attrNameLst>
                                      </p:cBhvr>
                                      <p:to>
                                        <p:strVal val="visible"/>
                                      </p:to>
                                    </p:set>
                                    <p:animEffect transition="in" filter="wipe(left)">
                                      <p:cBhvr>
                                        <p:cTn id="3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7" grpId="0" build="allAtOnce"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CCE7B-9D07-9FE5-8826-E8AC71DE75C4}"/>
            </a:ext>
          </a:extLst>
        </p:cNvPr>
        <p:cNvGrpSpPr/>
        <p:nvPr/>
      </p:nvGrpSpPr>
      <p:grpSpPr>
        <a:xfrm>
          <a:off x="0" y="0"/>
          <a:ext cx="0" cy="0"/>
          <a:chOff x="0" y="0"/>
          <a:chExt cx="0" cy="0"/>
        </a:xfrm>
      </p:grpSpPr>
      <p:sp>
        <p:nvSpPr>
          <p:cNvPr id="4" name="Verse TEXT">
            <a:extLst>
              <a:ext uri="{FF2B5EF4-FFF2-40B4-BE49-F238E27FC236}">
                <a16:creationId xmlns:a16="http://schemas.microsoft.com/office/drawing/2014/main" id="{07176DC4-A959-18B5-DC68-ADAA96E42199}"/>
              </a:ext>
            </a:extLst>
          </p:cNvPr>
          <p:cNvSpPr>
            <a:spLocks noChangeArrowheads="1"/>
          </p:cNvSpPr>
          <p:nvPr/>
        </p:nvSpPr>
        <p:spPr bwMode="auto">
          <a:xfrm>
            <a:off x="767407" y="1268760"/>
            <a:ext cx="10729193" cy="345638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S_tradnl" sz="2800" noProof="0" dirty="0">
                <a:solidFill>
                  <a:srgbClr val="EFF9FF"/>
                </a:solidFill>
                <a:latin typeface="Arial" panose="020B0604020202020204" pitchFamily="34" charset="0"/>
                <a:cs typeface="Arial" panose="020B0604020202020204" pitchFamily="34" charset="0"/>
              </a:rPr>
              <a:t> </a:t>
            </a:r>
            <a:r>
              <a:rPr lang="es-ES_tradnl" sz="2800" u="sng" dirty="0">
                <a:solidFill>
                  <a:srgbClr val="59FF0F"/>
                </a:solidFill>
                <a:latin typeface="Arial" panose="020B0604020202020204" pitchFamily="34" charset="0"/>
                <a:cs typeface="Arial" panose="020B0604020202020204" pitchFamily="34" charset="0"/>
              </a:rPr>
              <a:t>"Yo estoy por enviar a mi mensajero para que prepare el camino delante de mí.</a:t>
            </a:r>
            <a:r>
              <a:rPr lang="es-ES_tradnl" sz="2800" dirty="0">
                <a:solidFill>
                  <a:srgbClr val="EFF9FF"/>
                </a:solidFill>
                <a:latin typeface="Arial" panose="020B0604020202020204" pitchFamily="34" charset="0"/>
                <a:cs typeface="Arial" panose="020B0604020202020204" pitchFamily="34" charset="0"/>
              </a:rPr>
              <a:t> </a:t>
            </a:r>
          </a:p>
          <a:p>
            <a:pPr algn="just">
              <a:lnSpc>
                <a:spcPct val="90000"/>
              </a:lnSpc>
              <a:spcBef>
                <a:spcPts val="0"/>
              </a:spcBef>
              <a:spcAft>
                <a:spcPts val="600"/>
              </a:spcAft>
              <a:buClrTx/>
              <a:buSzTx/>
              <a:buFontTx/>
              <a:buNone/>
            </a:pPr>
            <a:r>
              <a:rPr lang="es-ES_tradnl" sz="2800" dirty="0">
                <a:solidFill>
                  <a:srgbClr val="EFF9FF"/>
                </a:solidFill>
                <a:latin typeface="Arial" panose="020B0604020202020204" pitchFamily="34" charset="0"/>
                <a:cs typeface="Arial" panose="020B0604020202020204" pitchFamily="34" charset="0"/>
              </a:rPr>
              <a:t>De pronto vendrá a su Templo el Señor a quien ustedes buscan; vendrá el mensajero del pacto</a:t>
            </a:r>
            <a:r>
              <a:rPr lang="es-ES_tradnl" sz="2800" dirty="0">
                <a:solidFill>
                  <a:schemeClr val="bg2">
                    <a:lumMod val="50000"/>
                  </a:schemeClr>
                </a:solidFill>
                <a:effectLst/>
                <a:latin typeface="Arial" panose="020B0604020202020204" pitchFamily="34" charset="0"/>
                <a:cs typeface="Arial" panose="020B0604020202020204" pitchFamily="34" charset="0"/>
              </a:rPr>
              <a:t>, a quien ustedes desean", dice el Señor de los Ejércitos.</a:t>
            </a:r>
          </a:p>
          <a:p>
            <a:pPr algn="just">
              <a:lnSpc>
                <a:spcPct val="90000"/>
              </a:lnSpc>
              <a:spcBef>
                <a:spcPts val="0"/>
              </a:spcBef>
              <a:spcAft>
                <a:spcPts val="600"/>
              </a:spcAft>
              <a:buClrTx/>
              <a:buSzTx/>
              <a:buFontTx/>
              <a:buNone/>
            </a:pPr>
            <a:r>
              <a:rPr lang="es-ES_tradnl" sz="2800" dirty="0">
                <a:solidFill>
                  <a:schemeClr val="bg2">
                    <a:lumMod val="50000"/>
                  </a:schemeClr>
                </a:solidFill>
                <a:effectLst/>
                <a:latin typeface="Arial" panose="020B0604020202020204" pitchFamily="34" charset="0"/>
                <a:cs typeface="Arial" panose="020B0604020202020204" pitchFamily="34" charset="0"/>
              </a:rPr>
              <a:t>Pero ¿quién podrá soportar el día de su venida? </a:t>
            </a:r>
          </a:p>
          <a:p>
            <a:pPr algn="just">
              <a:lnSpc>
                <a:spcPct val="90000"/>
              </a:lnSpc>
              <a:spcBef>
                <a:spcPts val="0"/>
              </a:spcBef>
              <a:spcAft>
                <a:spcPts val="600"/>
              </a:spcAft>
              <a:buClrTx/>
              <a:buSzTx/>
              <a:buFontTx/>
              <a:buNone/>
            </a:pPr>
            <a:r>
              <a:rPr lang="es-ES_tradnl" sz="2800" dirty="0">
                <a:solidFill>
                  <a:schemeClr val="bg2">
                    <a:lumMod val="50000"/>
                  </a:schemeClr>
                </a:solidFill>
                <a:effectLst/>
                <a:latin typeface="Arial" panose="020B0604020202020204" pitchFamily="34" charset="0"/>
                <a:cs typeface="Arial" panose="020B0604020202020204" pitchFamily="34" charset="0"/>
              </a:rPr>
              <a:t>¿Quién podrá mantenerse en pie cuando él aparezca? Porque será como fuego de fundidor o jabón de lavandero. </a:t>
            </a:r>
          </a:p>
        </p:txBody>
      </p:sp>
      <p:sp>
        <p:nvSpPr>
          <p:cNvPr id="2" name="Rectangle 1">
            <a:extLst>
              <a:ext uri="{FF2B5EF4-FFF2-40B4-BE49-F238E27FC236}">
                <a16:creationId xmlns:a16="http://schemas.microsoft.com/office/drawing/2014/main" id="{3CC05327-13C0-C430-A07F-672E4D1B23F3}"/>
              </a:ext>
            </a:extLst>
          </p:cNvPr>
          <p:cNvSpPr>
            <a:spLocks noChangeArrowheads="1"/>
          </p:cNvSpPr>
          <p:nvPr/>
        </p:nvSpPr>
        <p:spPr bwMode="auto">
          <a:xfrm>
            <a:off x="767408" y="4797152"/>
            <a:ext cx="10657182" cy="1656184"/>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Mas simple: el primer mensajero prepara un camino para “mi” (Yahweh).  </a:t>
            </a:r>
          </a:p>
          <a:p>
            <a:pPr algn="just">
              <a:lnSpc>
                <a:spcPct val="88000"/>
              </a:lnSpc>
              <a:spcBef>
                <a:spcPts val="0"/>
              </a:spcBef>
              <a:spcAft>
                <a:spcPts val="3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El que usa tal camino, es el </a:t>
            </a:r>
            <a:r>
              <a:rPr lang="es-ES_tradnl" sz="3000" u="sng" dirty="0">
                <a:solidFill>
                  <a:srgbClr val="EFF9FF"/>
                </a:solidFill>
                <a:latin typeface="Arial" panose="020B0604020202020204" pitchFamily="34" charset="0"/>
                <a:cs typeface="Times New Roman" panose="02020603050405020304" pitchFamily="18" charset="0"/>
              </a:rPr>
              <a:t>otro</a:t>
            </a:r>
            <a:r>
              <a:rPr lang="es-ES_tradnl" sz="3000" dirty="0">
                <a:solidFill>
                  <a:srgbClr val="EFF9FF"/>
                </a:solidFill>
                <a:latin typeface="Arial" panose="020B0604020202020204" pitchFamily="34" charset="0"/>
                <a:cs typeface="Times New Roman" panose="02020603050405020304" pitchFamily="18" charset="0"/>
              </a:rPr>
              <a:t> mensajero: el “mensajero del pacto”, que también es “el Señor”, y que llega a “su” templo.</a:t>
            </a:r>
            <a:endParaRPr lang="es-ES_tradnl" sz="3000" noProof="0" dirty="0">
              <a:solidFill>
                <a:srgbClr val="EFF9FF"/>
              </a:solidFill>
              <a:latin typeface="Arial" panose="020B0604020202020204" pitchFamily="34" charset="0"/>
              <a:cs typeface="Times New Roman" panose="02020603050405020304" pitchFamily="18" charset="0"/>
            </a:endParaRPr>
          </a:p>
        </p:txBody>
      </p:sp>
      <p:sp>
        <p:nvSpPr>
          <p:cNvPr id="7" name="Verse TEXT">
            <a:extLst>
              <a:ext uri="{FF2B5EF4-FFF2-40B4-BE49-F238E27FC236}">
                <a16:creationId xmlns:a16="http://schemas.microsoft.com/office/drawing/2014/main" id="{E2227B49-A1BB-07AE-A6E2-785671AAA841}"/>
              </a:ext>
            </a:extLst>
          </p:cNvPr>
          <p:cNvSpPr>
            <a:spLocks noChangeArrowheads="1"/>
          </p:cNvSpPr>
          <p:nvPr/>
        </p:nvSpPr>
        <p:spPr bwMode="auto">
          <a:xfrm>
            <a:off x="767408" y="1268760"/>
            <a:ext cx="10729193" cy="345638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S_tradnl" sz="2800" noProof="0" dirty="0">
                <a:solidFill>
                  <a:srgbClr val="EFF9FF"/>
                </a:solidFill>
                <a:latin typeface="Arial" panose="020B0604020202020204" pitchFamily="34" charset="0"/>
                <a:cs typeface="Arial" panose="020B0604020202020204" pitchFamily="34" charset="0"/>
              </a:rPr>
              <a:t> </a:t>
            </a:r>
            <a:r>
              <a:rPr lang="es-ES_tradnl" sz="2800" dirty="0">
                <a:solidFill>
                  <a:schemeClr val="bg2">
                    <a:lumMod val="50000"/>
                  </a:schemeClr>
                </a:solidFill>
                <a:effectLst/>
                <a:latin typeface="Arial" panose="020B0604020202020204" pitchFamily="34" charset="0"/>
                <a:cs typeface="Arial" panose="020B0604020202020204" pitchFamily="34" charset="0"/>
              </a:rPr>
              <a:t>"Yo estoy por enviar a mi mensajero para que </a:t>
            </a:r>
            <a:r>
              <a:rPr lang="es-ES_tradnl" sz="2800" dirty="0">
                <a:solidFill>
                  <a:srgbClr val="EFF9FF"/>
                </a:solidFill>
                <a:latin typeface="Arial" panose="020B0604020202020204" pitchFamily="34" charset="0"/>
                <a:cs typeface="Arial" panose="020B0604020202020204" pitchFamily="34" charset="0"/>
              </a:rPr>
              <a:t>prepare el camino </a:t>
            </a:r>
            <a:r>
              <a:rPr lang="es-ES_tradnl" sz="2800" u="sng" dirty="0">
                <a:solidFill>
                  <a:srgbClr val="FFFF00"/>
                </a:solidFill>
                <a:latin typeface="Arial" panose="020B0604020202020204" pitchFamily="34" charset="0"/>
                <a:cs typeface="Arial" panose="020B0604020202020204" pitchFamily="34" charset="0"/>
              </a:rPr>
              <a:t>delante de mí.</a:t>
            </a:r>
            <a:r>
              <a:rPr lang="es-ES_tradnl" sz="2800" dirty="0">
                <a:solidFill>
                  <a:srgbClr val="EFF9FF"/>
                </a:solidFill>
                <a:latin typeface="Arial" panose="020B0604020202020204" pitchFamily="34" charset="0"/>
                <a:cs typeface="Arial" panose="020B0604020202020204" pitchFamily="34" charset="0"/>
              </a:rPr>
              <a:t> </a:t>
            </a:r>
          </a:p>
          <a:p>
            <a:pPr algn="just">
              <a:lnSpc>
                <a:spcPct val="90000"/>
              </a:lnSpc>
              <a:spcBef>
                <a:spcPts val="0"/>
              </a:spcBef>
              <a:spcAft>
                <a:spcPts val="600"/>
              </a:spcAft>
              <a:buClrTx/>
              <a:buSzTx/>
              <a:buFontTx/>
              <a:buNone/>
            </a:pPr>
            <a:r>
              <a:rPr lang="es-ES_tradnl" sz="2800" dirty="0">
                <a:solidFill>
                  <a:schemeClr val="bg2">
                    <a:lumMod val="50000"/>
                  </a:schemeClr>
                </a:solidFill>
                <a:effectLst/>
                <a:latin typeface="Arial" panose="020B0604020202020204" pitchFamily="34" charset="0"/>
                <a:cs typeface="Arial" panose="020B0604020202020204" pitchFamily="34" charset="0"/>
              </a:rPr>
              <a:t>De pronto</a:t>
            </a:r>
            <a:r>
              <a:rPr lang="es-ES_tradnl" sz="2800" dirty="0">
                <a:solidFill>
                  <a:srgbClr val="EFF9FF"/>
                </a:solidFill>
                <a:latin typeface="Arial" panose="020B0604020202020204" pitchFamily="34" charset="0"/>
                <a:cs typeface="Arial" panose="020B0604020202020204" pitchFamily="34" charset="0"/>
              </a:rPr>
              <a:t> vendrá a </a:t>
            </a:r>
            <a:r>
              <a:rPr lang="es-ES_tradnl" sz="2800" u="sng" dirty="0">
                <a:solidFill>
                  <a:srgbClr val="61FFFB"/>
                </a:solidFill>
                <a:latin typeface="Arial" panose="020B0604020202020204" pitchFamily="34" charset="0"/>
                <a:cs typeface="Arial" panose="020B0604020202020204" pitchFamily="34" charset="0"/>
              </a:rPr>
              <a:t>su Templo</a:t>
            </a:r>
            <a:r>
              <a:rPr lang="es-ES_tradnl" sz="2800" dirty="0">
                <a:solidFill>
                  <a:srgbClr val="EFF9FF"/>
                </a:solidFill>
                <a:latin typeface="Arial" panose="020B0604020202020204" pitchFamily="34" charset="0"/>
                <a:cs typeface="Arial" panose="020B0604020202020204" pitchFamily="34" charset="0"/>
              </a:rPr>
              <a:t> </a:t>
            </a:r>
            <a:r>
              <a:rPr lang="es-ES_tradnl" sz="2800" u="sng" dirty="0">
                <a:solidFill>
                  <a:srgbClr val="59FF0F"/>
                </a:solidFill>
                <a:latin typeface="Arial" panose="020B0604020202020204" pitchFamily="34" charset="0"/>
                <a:cs typeface="Arial" panose="020B0604020202020204" pitchFamily="34" charset="0"/>
              </a:rPr>
              <a:t>el Señor</a:t>
            </a:r>
            <a:r>
              <a:rPr lang="es-ES_tradnl" sz="2800" dirty="0">
                <a:solidFill>
                  <a:srgbClr val="EFF9FF"/>
                </a:solidFill>
                <a:latin typeface="Arial" panose="020B0604020202020204" pitchFamily="34" charset="0"/>
                <a:cs typeface="Arial" panose="020B0604020202020204" pitchFamily="34" charset="0"/>
              </a:rPr>
              <a:t> </a:t>
            </a:r>
            <a:r>
              <a:rPr lang="es-ES_tradnl" sz="2800" dirty="0">
                <a:solidFill>
                  <a:schemeClr val="bg2">
                    <a:lumMod val="50000"/>
                  </a:schemeClr>
                </a:solidFill>
                <a:effectLst/>
                <a:latin typeface="Arial" panose="020B0604020202020204" pitchFamily="34" charset="0"/>
                <a:cs typeface="Arial" panose="020B0604020202020204" pitchFamily="34" charset="0"/>
              </a:rPr>
              <a:t>a quien ustedes buscan; </a:t>
            </a:r>
            <a:r>
              <a:rPr lang="es-ES_tradnl" sz="2800" dirty="0">
                <a:solidFill>
                  <a:srgbClr val="EFF9FF"/>
                </a:solidFill>
                <a:latin typeface="Arial" panose="020B0604020202020204" pitchFamily="34" charset="0"/>
                <a:cs typeface="Arial" panose="020B0604020202020204" pitchFamily="34" charset="0"/>
              </a:rPr>
              <a:t>vendrá el </a:t>
            </a:r>
            <a:r>
              <a:rPr lang="es-ES_tradnl" sz="2800" u="sng" dirty="0">
                <a:solidFill>
                  <a:srgbClr val="59FF0F"/>
                </a:solidFill>
                <a:latin typeface="Arial" panose="020B0604020202020204" pitchFamily="34" charset="0"/>
                <a:cs typeface="Arial" panose="020B0604020202020204" pitchFamily="34" charset="0"/>
              </a:rPr>
              <a:t>mensajero del pacto</a:t>
            </a:r>
            <a:r>
              <a:rPr lang="es-ES_tradnl" sz="2800" dirty="0">
                <a:solidFill>
                  <a:schemeClr val="bg2">
                    <a:lumMod val="50000"/>
                  </a:schemeClr>
                </a:solidFill>
                <a:effectLst/>
                <a:latin typeface="Arial" panose="020B0604020202020204" pitchFamily="34" charset="0"/>
                <a:cs typeface="Arial" panose="020B0604020202020204" pitchFamily="34" charset="0"/>
              </a:rPr>
              <a:t>, a quien ustedes desean", dice el Señor de los Ejércitos.</a:t>
            </a:r>
          </a:p>
          <a:p>
            <a:pPr algn="just">
              <a:lnSpc>
                <a:spcPct val="90000"/>
              </a:lnSpc>
              <a:spcBef>
                <a:spcPts val="0"/>
              </a:spcBef>
              <a:spcAft>
                <a:spcPts val="600"/>
              </a:spcAft>
              <a:buClrTx/>
              <a:buSzTx/>
              <a:buFontTx/>
              <a:buNone/>
            </a:pPr>
            <a:r>
              <a:rPr lang="es-ES_tradnl" sz="2800" dirty="0">
                <a:solidFill>
                  <a:schemeClr val="bg2">
                    <a:lumMod val="50000"/>
                  </a:schemeClr>
                </a:solidFill>
                <a:effectLst/>
                <a:latin typeface="Arial" panose="020B0604020202020204" pitchFamily="34" charset="0"/>
                <a:cs typeface="Arial" panose="020B0604020202020204" pitchFamily="34" charset="0"/>
              </a:rPr>
              <a:t>Pero ¿quién podrá soportar el día de su venida? </a:t>
            </a:r>
          </a:p>
          <a:p>
            <a:pPr algn="just">
              <a:lnSpc>
                <a:spcPct val="90000"/>
              </a:lnSpc>
              <a:spcBef>
                <a:spcPts val="0"/>
              </a:spcBef>
              <a:spcAft>
                <a:spcPts val="600"/>
              </a:spcAft>
              <a:buClrTx/>
              <a:buSzTx/>
              <a:buFontTx/>
              <a:buNone/>
            </a:pPr>
            <a:r>
              <a:rPr lang="es-ES_tradnl" sz="2800" dirty="0">
                <a:solidFill>
                  <a:schemeClr val="bg2">
                    <a:lumMod val="50000"/>
                  </a:schemeClr>
                </a:solidFill>
                <a:effectLst/>
                <a:latin typeface="Arial" panose="020B0604020202020204" pitchFamily="34" charset="0"/>
                <a:cs typeface="Arial" panose="020B0604020202020204" pitchFamily="34" charset="0"/>
              </a:rPr>
              <a:t>¿Quién podrá mantenerse en pie cuando él aparezca? Porque será como fuego de fundidor o jabón de lavandero. w</a:t>
            </a:r>
          </a:p>
        </p:txBody>
      </p:sp>
      <p:sp>
        <p:nvSpPr>
          <p:cNvPr id="5" name="Verse ID - text Box 8">
            <a:extLst>
              <a:ext uri="{FF2B5EF4-FFF2-40B4-BE49-F238E27FC236}">
                <a16:creationId xmlns:a16="http://schemas.microsoft.com/office/drawing/2014/main" id="{D1A99969-7C32-6110-2F7E-67DF849A5BE5}"/>
              </a:ext>
            </a:extLst>
          </p:cNvPr>
          <p:cNvSpPr txBox="1">
            <a:spLocks noChangeArrowheads="1"/>
          </p:cNvSpPr>
          <p:nvPr/>
        </p:nvSpPr>
        <p:spPr bwMode="auto">
          <a:xfrm>
            <a:off x="767408" y="1298751"/>
            <a:ext cx="3639486"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Malaquías 3:1-2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
        <p:nvSpPr>
          <p:cNvPr id="8" name="Rectangle: Rounded Corners 7">
            <a:extLst>
              <a:ext uri="{FF2B5EF4-FFF2-40B4-BE49-F238E27FC236}">
                <a16:creationId xmlns:a16="http://schemas.microsoft.com/office/drawing/2014/main" id="{88D4BC84-EDB4-1797-0AB3-D330B5B0CC5F}"/>
              </a:ext>
            </a:extLst>
          </p:cNvPr>
          <p:cNvSpPr/>
          <p:nvPr/>
        </p:nvSpPr>
        <p:spPr>
          <a:xfrm>
            <a:off x="2363555" y="1744824"/>
            <a:ext cx="5040560" cy="1296143"/>
          </a:xfrm>
          <a:prstGeom prst="roundRect">
            <a:avLst/>
          </a:prstGeom>
          <a:solidFill>
            <a:srgbClr val="FFC000">
              <a:alpha val="8000"/>
            </a:srgbClr>
          </a:solidFill>
          <a:ln w="63500">
            <a:solidFill>
              <a:srgbClr val="FFFF00"/>
            </a:solidFill>
          </a:ln>
          <a:effectLst>
            <a:outerShdw blurRad="50800" dist="50800" dir="3300000" algn="tl" rotWithShape="0">
              <a:prstClr val="black">
                <a:alpha val="7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sz="28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533033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BB8CF-4A09-8844-3412-4809F2DBF334}"/>
            </a:ext>
          </a:extLst>
        </p:cNvPr>
        <p:cNvGrpSpPr/>
        <p:nvPr/>
      </p:nvGrpSpPr>
      <p:grpSpPr>
        <a:xfrm>
          <a:off x="0" y="0"/>
          <a:ext cx="0" cy="0"/>
          <a:chOff x="0" y="0"/>
          <a:chExt cx="0" cy="0"/>
        </a:xfrm>
      </p:grpSpPr>
      <p:sp>
        <p:nvSpPr>
          <p:cNvPr id="7" name="Verse TEXT">
            <a:extLst>
              <a:ext uri="{FF2B5EF4-FFF2-40B4-BE49-F238E27FC236}">
                <a16:creationId xmlns:a16="http://schemas.microsoft.com/office/drawing/2014/main" id="{34263C6D-0FD6-E3BF-A120-2E91D290A238}"/>
              </a:ext>
            </a:extLst>
          </p:cNvPr>
          <p:cNvSpPr>
            <a:spLocks noChangeArrowheads="1"/>
          </p:cNvSpPr>
          <p:nvPr/>
        </p:nvSpPr>
        <p:spPr bwMode="auto">
          <a:xfrm>
            <a:off x="767408" y="1268760"/>
            <a:ext cx="10729193" cy="345638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latin typeface="Arial" panose="020B0604020202020204" pitchFamily="34" charset="0"/>
                <a:cs typeface="Times New Roman" panose="02020603050405020304" pitchFamily="18" charset="0"/>
              </a:rPr>
              <a:t> </a:t>
            </a:r>
            <a:r>
              <a:rPr lang="es-ES_tradnl" sz="2800" dirty="0">
                <a:solidFill>
                  <a:schemeClr val="bg2">
                    <a:lumMod val="50000"/>
                  </a:schemeClr>
                </a:solidFill>
                <a:effectLst/>
                <a:latin typeface="Arial" panose="020B0604020202020204" pitchFamily="34" charset="0"/>
                <a:cs typeface="Times New Roman" panose="02020603050405020304" pitchFamily="18" charset="0"/>
              </a:rPr>
              <a:t>"Yo estoy por enviar a mi mensajero para que </a:t>
            </a:r>
            <a:r>
              <a:rPr lang="es-ES_tradnl" sz="2800" dirty="0">
                <a:solidFill>
                  <a:srgbClr val="EFF9FF"/>
                </a:solidFill>
                <a:latin typeface="Arial" panose="020B0604020202020204" pitchFamily="34" charset="0"/>
                <a:cs typeface="Times New Roman" panose="02020603050405020304" pitchFamily="18" charset="0"/>
              </a:rPr>
              <a:t>prepare el camino </a:t>
            </a:r>
            <a:r>
              <a:rPr lang="es-ES_tradnl" sz="2800" u="sng" dirty="0">
                <a:solidFill>
                  <a:srgbClr val="FFFF00"/>
                </a:solidFill>
                <a:latin typeface="Arial" panose="020B0604020202020204" pitchFamily="34" charset="0"/>
                <a:cs typeface="Times New Roman" panose="02020603050405020304" pitchFamily="18" charset="0"/>
              </a:rPr>
              <a:t>delante de mí.</a:t>
            </a:r>
            <a:r>
              <a:rPr lang="es-ES_tradnl" sz="2800" dirty="0">
                <a:solidFill>
                  <a:srgbClr val="EFF9FF"/>
                </a:solidFill>
                <a:latin typeface="Arial" panose="020B0604020202020204" pitchFamily="34" charset="0"/>
                <a:cs typeface="Times New Roman" panose="02020603050405020304" pitchFamily="18" charset="0"/>
              </a:rPr>
              <a:t> </a:t>
            </a:r>
          </a:p>
          <a:p>
            <a:pPr algn="just">
              <a:lnSpc>
                <a:spcPct val="90000"/>
              </a:lnSpc>
              <a:spcBef>
                <a:spcPts val="0"/>
              </a:spcBef>
              <a:spcAft>
                <a:spcPts val="600"/>
              </a:spcAft>
              <a:buClrTx/>
              <a:buSzTx/>
              <a:buFontTx/>
              <a:buNone/>
            </a:pPr>
            <a:r>
              <a:rPr lang="es-ES_tradnl" sz="2800" dirty="0">
                <a:solidFill>
                  <a:schemeClr val="bg2">
                    <a:lumMod val="50000"/>
                  </a:schemeClr>
                </a:solidFill>
                <a:effectLst/>
                <a:latin typeface="Arial" panose="020B0604020202020204" pitchFamily="34" charset="0"/>
                <a:cs typeface="Times New Roman" panose="02020603050405020304" pitchFamily="18" charset="0"/>
              </a:rPr>
              <a:t>De pronto</a:t>
            </a:r>
            <a:r>
              <a:rPr lang="es-ES_tradnl" sz="2800" dirty="0">
                <a:solidFill>
                  <a:srgbClr val="EFF9FF"/>
                </a:solidFill>
                <a:latin typeface="Arial" panose="020B0604020202020204" pitchFamily="34" charset="0"/>
                <a:cs typeface="Times New Roman" panose="02020603050405020304" pitchFamily="18" charset="0"/>
              </a:rPr>
              <a:t> vendrá a </a:t>
            </a:r>
            <a:r>
              <a:rPr lang="es-ES_tradnl" sz="2800" u="sng" dirty="0">
                <a:solidFill>
                  <a:srgbClr val="61FFFB"/>
                </a:solidFill>
                <a:latin typeface="Arial" panose="020B0604020202020204" pitchFamily="34" charset="0"/>
                <a:cs typeface="Times New Roman" panose="02020603050405020304" pitchFamily="18" charset="0"/>
              </a:rPr>
              <a:t>su Templo</a:t>
            </a:r>
            <a:r>
              <a:rPr lang="es-ES_tradnl" sz="2800" dirty="0">
                <a:solidFill>
                  <a:srgbClr val="EFF9FF"/>
                </a:solidFill>
                <a:latin typeface="Arial" panose="020B0604020202020204" pitchFamily="34" charset="0"/>
                <a:cs typeface="Times New Roman" panose="02020603050405020304" pitchFamily="18" charset="0"/>
              </a:rPr>
              <a:t> </a:t>
            </a:r>
            <a:r>
              <a:rPr lang="es-ES_tradnl" sz="2800" u="sng" dirty="0">
                <a:solidFill>
                  <a:srgbClr val="59FF0F"/>
                </a:solidFill>
                <a:latin typeface="Arial" panose="020B0604020202020204" pitchFamily="34" charset="0"/>
                <a:cs typeface="Times New Roman" panose="02020603050405020304" pitchFamily="18" charset="0"/>
              </a:rPr>
              <a:t>el Señor</a:t>
            </a:r>
            <a:r>
              <a:rPr lang="es-ES_tradnl" sz="2800" dirty="0">
                <a:solidFill>
                  <a:srgbClr val="EFF9FF"/>
                </a:solidFill>
                <a:latin typeface="Arial" panose="020B0604020202020204" pitchFamily="34" charset="0"/>
                <a:cs typeface="Times New Roman" panose="02020603050405020304" pitchFamily="18" charset="0"/>
              </a:rPr>
              <a:t> </a:t>
            </a:r>
            <a:r>
              <a:rPr lang="es-ES_tradnl" sz="2800" dirty="0">
                <a:solidFill>
                  <a:schemeClr val="bg2">
                    <a:lumMod val="50000"/>
                  </a:schemeClr>
                </a:solidFill>
                <a:effectLst/>
                <a:latin typeface="Arial" panose="020B0604020202020204" pitchFamily="34" charset="0"/>
                <a:cs typeface="Times New Roman" panose="02020603050405020304" pitchFamily="18" charset="0"/>
              </a:rPr>
              <a:t>a quien ustedes buscan; </a:t>
            </a:r>
            <a:r>
              <a:rPr lang="es-ES_tradnl" sz="2800" dirty="0">
                <a:solidFill>
                  <a:srgbClr val="EFF9FF"/>
                </a:solidFill>
                <a:latin typeface="Arial" panose="020B0604020202020204" pitchFamily="34" charset="0"/>
                <a:cs typeface="Times New Roman" panose="02020603050405020304" pitchFamily="18" charset="0"/>
              </a:rPr>
              <a:t>vendrá el </a:t>
            </a:r>
            <a:r>
              <a:rPr lang="es-ES_tradnl" sz="2800" u="sng" dirty="0">
                <a:solidFill>
                  <a:srgbClr val="59FF0F"/>
                </a:solidFill>
                <a:latin typeface="Arial" panose="020B0604020202020204" pitchFamily="34" charset="0"/>
                <a:cs typeface="Times New Roman" panose="02020603050405020304" pitchFamily="18" charset="0"/>
              </a:rPr>
              <a:t>mensajero del pacto</a:t>
            </a:r>
            <a:r>
              <a:rPr lang="es-ES_tradnl" sz="2800" dirty="0">
                <a:solidFill>
                  <a:schemeClr val="bg2">
                    <a:lumMod val="50000"/>
                  </a:schemeClr>
                </a:solidFill>
                <a:effectLst/>
                <a:latin typeface="Arial" panose="020B0604020202020204" pitchFamily="34" charset="0"/>
                <a:cs typeface="Times New Roman" panose="02020603050405020304" pitchFamily="18" charset="0"/>
              </a:rPr>
              <a:t>, a quien ustedes desean", dice el Señor de los Ejércitos.</a:t>
            </a:r>
          </a:p>
          <a:p>
            <a:pPr algn="just">
              <a:lnSpc>
                <a:spcPct val="90000"/>
              </a:lnSpc>
              <a:spcBef>
                <a:spcPts val="0"/>
              </a:spcBef>
              <a:spcAft>
                <a:spcPts val="600"/>
              </a:spcAft>
              <a:buClrTx/>
              <a:buSzTx/>
              <a:buFontTx/>
              <a:buNone/>
            </a:pPr>
            <a:r>
              <a:rPr lang="es-ES_tradnl" sz="2800" dirty="0">
                <a:solidFill>
                  <a:schemeClr val="bg2">
                    <a:lumMod val="50000"/>
                  </a:schemeClr>
                </a:solidFill>
                <a:effectLst/>
                <a:latin typeface="Arial" panose="020B0604020202020204" pitchFamily="34" charset="0"/>
                <a:cs typeface="Times New Roman" panose="02020603050405020304" pitchFamily="18" charset="0"/>
              </a:rPr>
              <a:t>Pero ¿quién podrá soportar el día de su venida? </a:t>
            </a:r>
          </a:p>
          <a:p>
            <a:pPr algn="just">
              <a:lnSpc>
                <a:spcPct val="90000"/>
              </a:lnSpc>
              <a:spcBef>
                <a:spcPts val="0"/>
              </a:spcBef>
              <a:spcAft>
                <a:spcPts val="600"/>
              </a:spcAft>
              <a:buClrTx/>
              <a:buSzTx/>
              <a:buFontTx/>
              <a:buNone/>
            </a:pPr>
            <a:r>
              <a:rPr lang="es-ES_tradnl" sz="2800" dirty="0">
                <a:solidFill>
                  <a:schemeClr val="bg2">
                    <a:lumMod val="50000"/>
                  </a:schemeClr>
                </a:solidFill>
                <a:effectLst/>
                <a:latin typeface="Arial" panose="020B0604020202020204" pitchFamily="34" charset="0"/>
                <a:cs typeface="Times New Roman" panose="02020603050405020304" pitchFamily="18" charset="0"/>
              </a:rPr>
              <a:t>¿Quién podrá mantenerse en pie cuando él aparezca? Porque será como fuego de fundidor o jabón de lavandero. w</a:t>
            </a:r>
          </a:p>
        </p:txBody>
      </p:sp>
      <p:sp>
        <p:nvSpPr>
          <p:cNvPr id="4" name="Verse TEXT">
            <a:extLst>
              <a:ext uri="{FF2B5EF4-FFF2-40B4-BE49-F238E27FC236}">
                <a16:creationId xmlns:a16="http://schemas.microsoft.com/office/drawing/2014/main" id="{BD96BEF7-6197-19B2-5C7E-A360F464DC3B}"/>
              </a:ext>
            </a:extLst>
          </p:cNvPr>
          <p:cNvSpPr>
            <a:spLocks noChangeArrowheads="1"/>
          </p:cNvSpPr>
          <p:nvPr/>
        </p:nvSpPr>
        <p:spPr bwMode="auto">
          <a:xfrm>
            <a:off x="767407" y="1268760"/>
            <a:ext cx="10729193" cy="345638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latin typeface="Arial" panose="020B0604020202020204" pitchFamily="34" charset="0"/>
                <a:cs typeface="Times New Roman" panose="02020603050405020304" pitchFamily="18" charset="0"/>
              </a:rPr>
              <a:t> </a:t>
            </a:r>
            <a:r>
              <a:rPr lang="es-ES_tradnl" sz="2800" dirty="0">
                <a:solidFill>
                  <a:srgbClr val="EFF9FF"/>
                </a:solidFill>
                <a:latin typeface="Arial" panose="020B0604020202020204" pitchFamily="34" charset="0"/>
                <a:cs typeface="Times New Roman" panose="02020603050405020304" pitchFamily="18" charset="0"/>
              </a:rPr>
              <a:t>"Yo estoy por enviar a mi mensajero para que prepare el camino delante de mí. </a:t>
            </a:r>
          </a:p>
          <a:p>
            <a:pPr algn="just">
              <a:lnSpc>
                <a:spcPct val="90000"/>
              </a:lnSpc>
              <a:spcBef>
                <a:spcPts val="0"/>
              </a:spcBef>
              <a:spcAft>
                <a:spcPts val="600"/>
              </a:spcAft>
              <a:buClrTx/>
              <a:buSzTx/>
              <a:buFontTx/>
              <a:buNone/>
            </a:pPr>
            <a:r>
              <a:rPr lang="es-ES_tradnl" sz="2800" dirty="0">
                <a:solidFill>
                  <a:srgbClr val="EFF9FF"/>
                </a:solidFill>
                <a:latin typeface="Arial" panose="020B0604020202020204" pitchFamily="34" charset="0"/>
                <a:cs typeface="Times New Roman" panose="02020603050405020304" pitchFamily="18" charset="0"/>
              </a:rPr>
              <a:t>De pronto vendrá a su Templo el Señor a quien ustedes buscan; vendrá el mensajero del pacto, a quien ustedes desean", dice el Señor de los Ejércitos.</a:t>
            </a:r>
          </a:p>
          <a:p>
            <a:pPr algn="just">
              <a:lnSpc>
                <a:spcPct val="90000"/>
              </a:lnSpc>
              <a:spcBef>
                <a:spcPts val="0"/>
              </a:spcBef>
              <a:spcAft>
                <a:spcPts val="600"/>
              </a:spcAft>
              <a:buClrTx/>
              <a:buSzTx/>
              <a:buFontTx/>
              <a:buNone/>
            </a:pPr>
            <a:r>
              <a:rPr lang="es-ES_tradnl" sz="2800" dirty="0">
                <a:solidFill>
                  <a:srgbClr val="EFF9FF"/>
                </a:solidFill>
                <a:latin typeface="Arial" panose="020B0604020202020204" pitchFamily="34" charset="0"/>
                <a:cs typeface="Times New Roman" panose="02020603050405020304" pitchFamily="18" charset="0"/>
              </a:rPr>
              <a:t>Pero ¿quién podrá soportar el día de su venida? </a:t>
            </a:r>
          </a:p>
          <a:p>
            <a:pPr algn="just">
              <a:lnSpc>
                <a:spcPct val="90000"/>
              </a:lnSpc>
              <a:spcBef>
                <a:spcPts val="0"/>
              </a:spcBef>
              <a:spcAft>
                <a:spcPts val="600"/>
              </a:spcAft>
              <a:buClrTx/>
              <a:buSzTx/>
              <a:buFontTx/>
              <a:buNone/>
            </a:pPr>
            <a:r>
              <a:rPr lang="es-ES_tradnl" sz="2800" dirty="0">
                <a:solidFill>
                  <a:srgbClr val="EFF9FF"/>
                </a:solidFill>
                <a:latin typeface="Arial" panose="020B0604020202020204" pitchFamily="34" charset="0"/>
                <a:cs typeface="Times New Roman" panose="02020603050405020304" pitchFamily="18" charset="0"/>
              </a:rPr>
              <a:t>¿Quién podrá mantenerse en pie cuando él aparezca? Porque será como fuego de fundidor o jabón de lavandero.</a:t>
            </a:r>
            <a:r>
              <a:rPr lang="es-ES_tradnl" sz="2800" dirty="0">
                <a:solidFill>
                  <a:schemeClr val="bg2">
                    <a:lumMod val="50000"/>
                  </a:schemeClr>
                </a:solidFill>
                <a:effectLst/>
                <a:latin typeface="Arial" panose="020B0604020202020204" pitchFamily="34" charset="0"/>
                <a:cs typeface="Times New Roman" panose="02020603050405020304" pitchFamily="18" charset="0"/>
              </a:rPr>
              <a:t> </a:t>
            </a:r>
          </a:p>
        </p:txBody>
      </p:sp>
      <p:sp>
        <p:nvSpPr>
          <p:cNvPr id="2" name="Rectangle 1">
            <a:extLst>
              <a:ext uri="{FF2B5EF4-FFF2-40B4-BE49-F238E27FC236}">
                <a16:creationId xmlns:a16="http://schemas.microsoft.com/office/drawing/2014/main" id="{A0C059A9-361F-4E81-F503-266AE21568E6}"/>
              </a:ext>
            </a:extLst>
          </p:cNvPr>
          <p:cNvSpPr>
            <a:spLocks noChangeArrowheads="1"/>
          </p:cNvSpPr>
          <p:nvPr/>
        </p:nvSpPr>
        <p:spPr bwMode="auto">
          <a:xfrm>
            <a:off x="767408" y="4869160"/>
            <a:ext cx="10657182" cy="792088"/>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Ahora vemos de nuevo la profecía completa, para tener claridad:</a:t>
            </a:r>
            <a:endParaRPr lang="es-ES_tradnl" sz="3000" noProof="0" dirty="0">
              <a:solidFill>
                <a:srgbClr val="EFF9FF"/>
              </a:solidFill>
              <a:latin typeface="Arial" panose="020B0604020202020204" pitchFamily="34" charset="0"/>
              <a:cs typeface="Times New Roman" panose="02020603050405020304" pitchFamily="18" charset="0"/>
            </a:endParaRPr>
          </a:p>
        </p:txBody>
      </p:sp>
      <p:sp>
        <p:nvSpPr>
          <p:cNvPr id="5" name="Verse ID - text Box 8">
            <a:extLst>
              <a:ext uri="{FF2B5EF4-FFF2-40B4-BE49-F238E27FC236}">
                <a16:creationId xmlns:a16="http://schemas.microsoft.com/office/drawing/2014/main" id="{62FB44F4-0920-C804-0938-ED02CB3F8138}"/>
              </a:ext>
            </a:extLst>
          </p:cNvPr>
          <p:cNvSpPr txBox="1">
            <a:spLocks noChangeArrowheads="1"/>
          </p:cNvSpPr>
          <p:nvPr/>
        </p:nvSpPr>
        <p:spPr bwMode="auto">
          <a:xfrm>
            <a:off x="767408" y="1298751"/>
            <a:ext cx="3639486"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Malaquías 3:1-2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Tree>
    <p:extLst>
      <p:ext uri="{BB962C8B-B14F-4D97-AF65-F5344CB8AC3E}">
        <p14:creationId xmlns:p14="http://schemas.microsoft.com/office/powerpoint/2010/main" val="75221324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fade">
                                      <p:cBhvr>
                                        <p:cTn id="12" dur="500"/>
                                        <p:tgtEl>
                                          <p:spTgt spid="4">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990AB-8160-ED3E-1A61-47BB77CFB6A1}"/>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014AC4C9-DEF2-36A2-825D-B28F235BE80D}"/>
              </a:ext>
            </a:extLst>
          </p:cNvPr>
          <p:cNvSpPr>
            <a:spLocks noChangeArrowheads="1"/>
          </p:cNvSpPr>
          <p:nvPr/>
        </p:nvSpPr>
        <p:spPr bwMode="auto">
          <a:xfrm>
            <a:off x="767408" y="1124744"/>
            <a:ext cx="10657182" cy="5184576"/>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Resumiendo: Según Malaquías 3, primero viene un mensajero que "preparará el camino" para el Señor que los judíos buscan, y este Señor vendrá a su templo trayendo un pacto.  Este Señor es Dios.</a:t>
            </a:r>
          </a:p>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Este mismo Señor vendrá otra vez, pero nadie podrá soportar ese día. Después de su aparición, el mundo será purificado con fuego.</a:t>
            </a:r>
          </a:p>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¡Hasta el pueblo judío reconoce todo esto como profecía mesiánica!  (Claro, con otra interpretación…)</a:t>
            </a:r>
          </a:p>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Recuerden que el pueblo judío ve la profecía mesiánica como algo relacionado con la </a:t>
            </a:r>
            <a:r>
              <a:rPr lang="es-ES_tradnl" sz="3000" i="1" u="sng" dirty="0">
                <a:solidFill>
                  <a:srgbClr val="EFF9FF"/>
                </a:solidFill>
                <a:latin typeface="Arial" panose="020B0604020202020204" pitchFamily="34" charset="0"/>
                <a:cs typeface="Times New Roman" panose="02020603050405020304" pitchFamily="18" charset="0"/>
              </a:rPr>
              <a:t>era</a:t>
            </a:r>
            <a:r>
              <a:rPr lang="es-ES_tradnl" sz="3000" dirty="0">
                <a:solidFill>
                  <a:srgbClr val="EFF9FF"/>
                </a:solidFill>
                <a:latin typeface="Arial" panose="020B0604020202020204" pitchFamily="34" charset="0"/>
                <a:cs typeface="Times New Roman" panose="02020603050405020304" pitchFamily="18" charset="0"/>
              </a:rPr>
              <a:t> que el mesías inaugura (los tiempos finales), no tanto con la </a:t>
            </a:r>
            <a:r>
              <a:rPr lang="es-ES_tradnl" sz="3000" i="1" u="sng" dirty="0">
                <a:solidFill>
                  <a:srgbClr val="EFF9FF"/>
                </a:solidFill>
                <a:latin typeface="Arial" panose="020B0604020202020204" pitchFamily="34" charset="0"/>
                <a:cs typeface="Times New Roman" panose="02020603050405020304" pitchFamily="18" charset="0"/>
              </a:rPr>
              <a:t>persona</a:t>
            </a:r>
            <a:r>
              <a:rPr lang="es-ES_tradnl" sz="3000" dirty="0">
                <a:solidFill>
                  <a:srgbClr val="EFF9FF"/>
                </a:solidFill>
                <a:latin typeface="Arial" panose="020B0604020202020204" pitchFamily="34" charset="0"/>
                <a:cs typeface="Times New Roman" panose="02020603050405020304" pitchFamily="18" charset="0"/>
              </a:rPr>
              <a:t> misma.</a:t>
            </a:r>
          </a:p>
          <a:p>
            <a:pPr algn="just">
              <a:lnSpc>
                <a:spcPct val="90000"/>
              </a:lnSpc>
              <a:spcBef>
                <a:spcPts val="0"/>
              </a:spcBef>
              <a:spcAft>
                <a:spcPts val="600"/>
              </a:spcAft>
              <a:buClr>
                <a:srgbClr val="5FF0FF"/>
              </a:buClr>
              <a:buFont typeface="Symbol" panose="05050102010706020507" pitchFamily="18" charset="2"/>
              <a:buNone/>
            </a:pPr>
            <a:endParaRPr lang="es-ES_tradnl" sz="3000" dirty="0">
              <a:solidFill>
                <a:srgbClr val="EFF9FF"/>
              </a:solidFill>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89318720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2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25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up)">
                                      <p:cBhvr>
                                        <p:cTn id="17" dur="25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up)">
                                      <p:cBhvr>
                                        <p:cTn id="22" dur="25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5CEBB-00C6-3740-8241-E78B69F18D7A}"/>
            </a:ext>
          </a:extLst>
        </p:cNvPr>
        <p:cNvGrpSpPr/>
        <p:nvPr/>
      </p:nvGrpSpPr>
      <p:grpSpPr>
        <a:xfrm>
          <a:off x="0" y="0"/>
          <a:ext cx="0" cy="0"/>
          <a:chOff x="0" y="0"/>
          <a:chExt cx="0" cy="0"/>
        </a:xfrm>
      </p:grpSpPr>
      <p:sp>
        <p:nvSpPr>
          <p:cNvPr id="4" name="Verse TEXT">
            <a:extLst>
              <a:ext uri="{FF2B5EF4-FFF2-40B4-BE49-F238E27FC236}">
                <a16:creationId xmlns:a16="http://schemas.microsoft.com/office/drawing/2014/main" id="{BC2BA8FA-9B62-8374-F772-A10A09CF3812}"/>
              </a:ext>
            </a:extLst>
          </p:cNvPr>
          <p:cNvSpPr>
            <a:spLocks noChangeArrowheads="1"/>
          </p:cNvSpPr>
          <p:nvPr/>
        </p:nvSpPr>
        <p:spPr bwMode="auto">
          <a:xfrm>
            <a:off x="767407" y="2420888"/>
            <a:ext cx="10729193" cy="396044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El Señor de los Ejércitos Celestiales dice: "El día del juicio se acerca, ardiente como un horno. En aquel día el arrogante y el perverso serán quemados como paja. Serán consumidos, desde las raíces hasta las ramas. </a:t>
            </a:r>
          </a:p>
          <a:p>
            <a:pPr algn="just">
              <a:lnSpc>
                <a:spcPct val="88000"/>
              </a:lnSpc>
              <a:spcBef>
                <a:spcPts val="0"/>
              </a:spcBef>
              <a:spcAft>
                <a:spcPts val="300"/>
              </a:spcAft>
              <a:buClrTx/>
              <a:buSzTx/>
              <a:buFont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Sin embargo, para ustedes que temen mi nombre, se levantará el Sol de Justicia con sanidad en sus alas. Saldrán libres, saltando de alegría como becerros sueltos en medio de los pastos. </a:t>
            </a:r>
          </a:p>
          <a:p>
            <a:pPr algn="just">
              <a:lnSpc>
                <a:spcPct val="88000"/>
              </a:lnSpc>
              <a:spcBef>
                <a:spcPts val="0"/>
              </a:spcBef>
              <a:spcAft>
                <a:spcPts val="300"/>
              </a:spcAft>
              <a:buClrTx/>
              <a:buSzTx/>
              <a:buFont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El día en que yo actúe, ustedes pisotearán a los perversos como si fueran polvo debajo de sus pies", dice el Señor de los Ejércitos Celestiales.  ...</a:t>
            </a:r>
          </a:p>
        </p:txBody>
      </p:sp>
      <p:sp>
        <p:nvSpPr>
          <p:cNvPr id="5" name="Verse ID - text Box 8">
            <a:extLst>
              <a:ext uri="{FF2B5EF4-FFF2-40B4-BE49-F238E27FC236}">
                <a16:creationId xmlns:a16="http://schemas.microsoft.com/office/drawing/2014/main" id="{26408620-0369-9F11-0CED-B5E585435634}"/>
              </a:ext>
            </a:extLst>
          </p:cNvPr>
          <p:cNvSpPr txBox="1">
            <a:spLocks noChangeArrowheads="1"/>
          </p:cNvSpPr>
          <p:nvPr/>
        </p:nvSpPr>
        <p:spPr bwMode="auto">
          <a:xfrm>
            <a:off x="767408" y="2420888"/>
            <a:ext cx="4396104" cy="45190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8000"/>
              </a:lnSpc>
              <a:spcAft>
                <a:spcPts val="3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Malaquías 4:1-3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(NTV  / NVI)</a:t>
            </a:r>
          </a:p>
        </p:txBody>
      </p:sp>
      <p:sp>
        <p:nvSpPr>
          <p:cNvPr id="7" name="Rectangle 6">
            <a:extLst>
              <a:ext uri="{FF2B5EF4-FFF2-40B4-BE49-F238E27FC236}">
                <a16:creationId xmlns:a16="http://schemas.microsoft.com/office/drawing/2014/main" id="{212BC36C-6340-9706-2F54-BD362DB191AA}"/>
              </a:ext>
            </a:extLst>
          </p:cNvPr>
          <p:cNvSpPr>
            <a:spLocks noChangeArrowheads="1"/>
          </p:cNvSpPr>
          <p:nvPr/>
        </p:nvSpPr>
        <p:spPr bwMode="auto">
          <a:xfrm>
            <a:off x="767408" y="1124744"/>
            <a:ext cx="10657182" cy="504056"/>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Pero Malaquías aún no ha terminado su profecía mesiánica: aún falta el capítulo 4:</a:t>
            </a:r>
          </a:p>
        </p:txBody>
      </p:sp>
    </p:spTree>
    <p:extLst>
      <p:ext uri="{BB962C8B-B14F-4D97-AF65-F5344CB8AC3E}">
        <p14:creationId xmlns:p14="http://schemas.microsoft.com/office/powerpoint/2010/main" val="209235952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2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50"/>
                                        <p:tgtEl>
                                          <p:spTgt spid="5"/>
                                        </p:tgtEl>
                                        <p:attrNameLst>
                                          <p:attrName>ppt_y</p:attrName>
                                        </p:attrNameLst>
                                      </p:cBhvr>
                                      <p:tavLst>
                                        <p:tav tm="0">
                                          <p:val>
                                            <p:strVal val="#ppt_y+#ppt_h*1.125000"/>
                                          </p:val>
                                        </p:tav>
                                        <p:tav tm="100000">
                                          <p:val>
                                            <p:strVal val="#ppt_y"/>
                                          </p:val>
                                        </p:tav>
                                      </p:tavLst>
                                    </p:anim>
                                    <p:animEffect transition="in" filter="wipe(up)">
                                      <p:cBhvr>
                                        <p:cTn id="13" dur="250"/>
                                        <p:tgtEl>
                                          <p:spTgt spid="5"/>
                                        </p:tgtEl>
                                      </p:cBhvr>
                                    </p:animEffect>
                                  </p:childTnLst>
                                </p:cTn>
                              </p:par>
                              <p:par>
                                <p:cTn id="14" presetID="22" presetClass="entr" presetSubtype="8" fill="hold" grpId="0" nodeType="withEffect">
                                  <p:stCondLst>
                                    <p:cond delay="200"/>
                                  </p:stCondLst>
                                  <p:childTnLst>
                                    <p:set>
                                      <p:cBhvr>
                                        <p:cTn id="15" dur="1" fill="hold">
                                          <p:stCondLst>
                                            <p:cond delay="0"/>
                                          </p:stCondLst>
                                        </p:cTn>
                                        <p:tgtEl>
                                          <p:spTgt spid="4">
                                            <p:bg/>
                                          </p:spTgt>
                                        </p:tgtEl>
                                        <p:attrNameLst>
                                          <p:attrName>style.visibility</p:attrName>
                                        </p:attrNameLst>
                                      </p:cBhvr>
                                      <p:to>
                                        <p:strVal val="visible"/>
                                      </p:to>
                                    </p:set>
                                    <p:animEffect transition="in" filter="wipe(left)">
                                      <p:cBhvr>
                                        <p:cTn id="16" dur="500"/>
                                        <p:tgtEl>
                                          <p:spTgt spid="4">
                                            <p:bg/>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25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25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2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autoUpdateAnimBg="0"/>
      <p:bldP spid="5" grpId="0"/>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A6D33-7779-2058-BEBB-A75D512C4065}"/>
            </a:ext>
          </a:extLst>
        </p:cNvPr>
        <p:cNvGrpSpPr/>
        <p:nvPr/>
      </p:nvGrpSpPr>
      <p:grpSpPr>
        <a:xfrm>
          <a:off x="0" y="0"/>
          <a:ext cx="0" cy="0"/>
          <a:chOff x="0" y="0"/>
          <a:chExt cx="0" cy="0"/>
        </a:xfrm>
      </p:grpSpPr>
      <p:sp>
        <p:nvSpPr>
          <p:cNvPr id="4" name="Verse TEXT">
            <a:extLst>
              <a:ext uri="{FF2B5EF4-FFF2-40B4-BE49-F238E27FC236}">
                <a16:creationId xmlns:a16="http://schemas.microsoft.com/office/drawing/2014/main" id="{E2376AC0-6A74-F5FD-14A7-C9AF7DFA875C}"/>
              </a:ext>
            </a:extLst>
          </p:cNvPr>
          <p:cNvSpPr>
            <a:spLocks noChangeArrowheads="1"/>
          </p:cNvSpPr>
          <p:nvPr/>
        </p:nvSpPr>
        <p:spPr bwMode="auto">
          <a:xfrm>
            <a:off x="767407" y="2420888"/>
            <a:ext cx="10729193" cy="396044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El Señor de los Ejércitos Celestiales dice: "El día del juicio se acerca, ardiente como un horno. En aquel día el arrogante y el perverso serán quemados como paja. Serán consumidos, desde las raíces hasta las ramas. </a:t>
            </a:r>
          </a:p>
          <a:p>
            <a:pPr algn="just">
              <a:lnSpc>
                <a:spcPct val="88000"/>
              </a:lnSpc>
              <a:spcBef>
                <a:spcPts val="0"/>
              </a:spcBef>
              <a:spcAft>
                <a:spcPts val="300"/>
              </a:spcAft>
              <a:buClrTx/>
              <a:buSzTx/>
              <a:buFont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Sin embargo, para ustedes que temen mi nombre, se levantará el Sol de Justicia con sanidad en sus alas. Saldrán libres, saltando de alegría como becerros sueltos en medio de los pastos. </a:t>
            </a:r>
          </a:p>
          <a:p>
            <a:pPr algn="just">
              <a:lnSpc>
                <a:spcPct val="88000"/>
              </a:lnSpc>
              <a:spcBef>
                <a:spcPts val="0"/>
              </a:spcBef>
              <a:spcAft>
                <a:spcPts val="300"/>
              </a:spcAft>
              <a:buClrTx/>
              <a:buSzTx/>
              <a:buFont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El día en que yo actúe, ustedes pisotearán a los perversos como si fueran polvo debajo de sus pies", dice el Señor de los Ejércitos Celestiales.  ...</a:t>
            </a:r>
          </a:p>
        </p:txBody>
      </p:sp>
      <p:sp>
        <p:nvSpPr>
          <p:cNvPr id="7" name="Rectangle 6">
            <a:extLst>
              <a:ext uri="{FF2B5EF4-FFF2-40B4-BE49-F238E27FC236}">
                <a16:creationId xmlns:a16="http://schemas.microsoft.com/office/drawing/2014/main" id="{960C77EB-2FE5-9549-4825-18AFD6045581}"/>
              </a:ext>
            </a:extLst>
          </p:cNvPr>
          <p:cNvSpPr>
            <a:spLocks noChangeArrowheads="1"/>
          </p:cNvSpPr>
          <p:nvPr/>
        </p:nvSpPr>
        <p:spPr bwMode="auto">
          <a:xfrm>
            <a:off x="767408" y="1052736"/>
            <a:ext cx="10657182" cy="1224136"/>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7000"/>
              </a:lnSpc>
              <a:spcBef>
                <a:spcPts val="0"/>
              </a:spcBef>
              <a:spcAft>
                <a:spcPts val="3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¡Bastante claro! El día del juicio vendrá, los ‘arrogantes y perversos’ terminen en el infierno, y los que temen a Dios son  declarados justos y van al cielo “saltando de alegría”.</a:t>
            </a:r>
          </a:p>
        </p:txBody>
      </p:sp>
      <p:sp>
        <p:nvSpPr>
          <p:cNvPr id="3" name="Verse ID - text Box 8">
            <a:extLst>
              <a:ext uri="{FF2B5EF4-FFF2-40B4-BE49-F238E27FC236}">
                <a16:creationId xmlns:a16="http://schemas.microsoft.com/office/drawing/2014/main" id="{18058B3F-3B3E-28BF-AC07-A0A2A23E3240}"/>
              </a:ext>
            </a:extLst>
          </p:cNvPr>
          <p:cNvSpPr txBox="1">
            <a:spLocks noChangeArrowheads="1"/>
          </p:cNvSpPr>
          <p:nvPr/>
        </p:nvSpPr>
        <p:spPr bwMode="auto">
          <a:xfrm>
            <a:off x="767408" y="2420888"/>
            <a:ext cx="4396104" cy="45190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8000"/>
              </a:lnSpc>
              <a:spcAft>
                <a:spcPts val="3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Malaquías 4:1-3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(NTV  / NVI)</a:t>
            </a:r>
          </a:p>
        </p:txBody>
      </p:sp>
    </p:spTree>
    <p:extLst>
      <p:ext uri="{BB962C8B-B14F-4D97-AF65-F5344CB8AC3E}">
        <p14:creationId xmlns:p14="http://schemas.microsoft.com/office/powerpoint/2010/main" val="4977935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25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F072C-5E4C-6480-129F-32CDE0DDB3E6}"/>
            </a:ext>
          </a:extLst>
        </p:cNvPr>
        <p:cNvGrpSpPr/>
        <p:nvPr/>
      </p:nvGrpSpPr>
      <p:grpSpPr>
        <a:xfrm>
          <a:off x="0" y="0"/>
          <a:ext cx="0" cy="0"/>
          <a:chOff x="0" y="0"/>
          <a:chExt cx="0" cy="0"/>
        </a:xfrm>
      </p:grpSpPr>
      <p:sp>
        <p:nvSpPr>
          <p:cNvPr id="4" name="Verse TEXT">
            <a:extLst>
              <a:ext uri="{FF2B5EF4-FFF2-40B4-BE49-F238E27FC236}">
                <a16:creationId xmlns:a16="http://schemas.microsoft.com/office/drawing/2014/main" id="{411A9E6E-A5FF-5708-63E4-01184A5B3DFE}"/>
              </a:ext>
            </a:extLst>
          </p:cNvPr>
          <p:cNvSpPr>
            <a:spLocks noChangeArrowheads="1"/>
          </p:cNvSpPr>
          <p:nvPr/>
        </p:nvSpPr>
        <p:spPr bwMode="auto">
          <a:xfrm>
            <a:off x="767407" y="1700808"/>
            <a:ext cx="10729193" cy="324036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"Acuérdense de la ley de mi siervo Moisés. Recuerden los preceptos y las leyes que le di en Horeb para todo Israel. </a:t>
            </a:r>
          </a:p>
          <a:p>
            <a:pPr algn="just">
              <a:lnSpc>
                <a:spcPct val="88000"/>
              </a:lnSpc>
              <a:spcBef>
                <a:spcPts val="0"/>
              </a:spcBef>
              <a:spcAft>
                <a:spcPts val="300"/>
              </a:spcAft>
              <a:buClrTx/>
              <a:buSzTx/>
              <a:buFont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Estoy por enviarles al profeta Elías antes que llegue el gran y terrible día del Señor.</a:t>
            </a:r>
          </a:p>
          <a:p>
            <a:pPr algn="just">
              <a:lnSpc>
                <a:spcPct val="88000"/>
              </a:lnSpc>
              <a:spcBef>
                <a:spcPts val="0"/>
              </a:spcBef>
              <a:spcAft>
                <a:spcPts val="300"/>
              </a:spcAft>
              <a:buClrTx/>
              <a:buSzTx/>
              <a:buFont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Sus predicaciones harán volver el corazón de los padres hacia sus hijos y el corazón de los hijos hacia sus padres. De lo contrario, vendré y haré caer una maldición sobre la tierra".</a:t>
            </a:r>
          </a:p>
        </p:txBody>
      </p:sp>
      <p:sp>
        <p:nvSpPr>
          <p:cNvPr id="5" name="Verse ID - text Box 8">
            <a:extLst>
              <a:ext uri="{FF2B5EF4-FFF2-40B4-BE49-F238E27FC236}">
                <a16:creationId xmlns:a16="http://schemas.microsoft.com/office/drawing/2014/main" id="{A8DA85D9-4557-2CCB-0632-ABB2D429182B}"/>
              </a:ext>
            </a:extLst>
          </p:cNvPr>
          <p:cNvSpPr txBox="1">
            <a:spLocks noChangeArrowheads="1"/>
          </p:cNvSpPr>
          <p:nvPr/>
        </p:nvSpPr>
        <p:spPr bwMode="auto">
          <a:xfrm>
            <a:off x="767408" y="1730799"/>
            <a:ext cx="4396104" cy="45190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8000"/>
              </a:lnSpc>
              <a:spcAft>
                <a:spcPts val="3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Malaquías 4:4-5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(NTV  / NVI)</a:t>
            </a:r>
          </a:p>
        </p:txBody>
      </p:sp>
      <p:sp>
        <p:nvSpPr>
          <p:cNvPr id="7" name="Rectangle 6">
            <a:extLst>
              <a:ext uri="{FF2B5EF4-FFF2-40B4-BE49-F238E27FC236}">
                <a16:creationId xmlns:a16="http://schemas.microsoft.com/office/drawing/2014/main" id="{1AACEECA-0418-DD2A-8440-B246DBC89205}"/>
              </a:ext>
            </a:extLst>
          </p:cNvPr>
          <p:cNvSpPr>
            <a:spLocks noChangeArrowheads="1"/>
          </p:cNvSpPr>
          <p:nvPr/>
        </p:nvSpPr>
        <p:spPr bwMode="auto">
          <a:xfrm>
            <a:off x="767408" y="1124744"/>
            <a:ext cx="10657182" cy="504056"/>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Pero aún queda la última parte...</a:t>
            </a:r>
          </a:p>
        </p:txBody>
      </p:sp>
      <p:sp>
        <p:nvSpPr>
          <p:cNvPr id="2" name="Rectangle 1">
            <a:extLst>
              <a:ext uri="{FF2B5EF4-FFF2-40B4-BE49-F238E27FC236}">
                <a16:creationId xmlns:a16="http://schemas.microsoft.com/office/drawing/2014/main" id="{B7DE16BF-30FF-3620-389B-3EF193C774F2}"/>
              </a:ext>
            </a:extLst>
          </p:cNvPr>
          <p:cNvSpPr>
            <a:spLocks noChangeArrowheads="1"/>
          </p:cNvSpPr>
          <p:nvPr/>
        </p:nvSpPr>
        <p:spPr bwMode="auto">
          <a:xfrm>
            <a:off x="767408" y="5013176"/>
            <a:ext cx="10657182" cy="1296144"/>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Y así termina el Antiguo Testamento. </a:t>
            </a:r>
          </a:p>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Un recordatorio para nunca olvidar la ley de Moisés, y otra profecía mesiánica sobre los tiempos finales.</a:t>
            </a:r>
          </a:p>
        </p:txBody>
      </p:sp>
      <p:sp>
        <p:nvSpPr>
          <p:cNvPr id="3" name="Verse TEXT">
            <a:extLst>
              <a:ext uri="{FF2B5EF4-FFF2-40B4-BE49-F238E27FC236}">
                <a16:creationId xmlns:a16="http://schemas.microsoft.com/office/drawing/2014/main" id="{8077321F-5620-3EC2-2B4C-3F58B8510106}"/>
              </a:ext>
            </a:extLst>
          </p:cNvPr>
          <p:cNvSpPr>
            <a:spLocks noChangeArrowheads="1"/>
          </p:cNvSpPr>
          <p:nvPr/>
        </p:nvSpPr>
        <p:spPr bwMode="auto">
          <a:xfrm>
            <a:off x="767407" y="2867221"/>
            <a:ext cx="10729193" cy="864096"/>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Tx/>
              <a:buSzTx/>
              <a:buFont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Estoy por enviarles al profeta Elías antes que llegue el gran y terrible día del Señor.</a:t>
            </a:r>
          </a:p>
        </p:txBody>
      </p:sp>
    </p:spTree>
    <p:extLst>
      <p:ext uri="{BB962C8B-B14F-4D97-AF65-F5344CB8AC3E}">
        <p14:creationId xmlns:p14="http://schemas.microsoft.com/office/powerpoint/2010/main" val="178234925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2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50"/>
                                        <p:tgtEl>
                                          <p:spTgt spid="5"/>
                                        </p:tgtEl>
                                        <p:attrNameLst>
                                          <p:attrName>ppt_y</p:attrName>
                                        </p:attrNameLst>
                                      </p:cBhvr>
                                      <p:tavLst>
                                        <p:tav tm="0">
                                          <p:val>
                                            <p:strVal val="#ppt_y+#ppt_h*1.125000"/>
                                          </p:val>
                                        </p:tav>
                                        <p:tav tm="100000">
                                          <p:val>
                                            <p:strVal val="#ppt_y"/>
                                          </p:val>
                                        </p:tav>
                                      </p:tavLst>
                                    </p:anim>
                                    <p:animEffect transition="in" filter="wipe(up)">
                                      <p:cBhvr>
                                        <p:cTn id="13" dur="250"/>
                                        <p:tgtEl>
                                          <p:spTgt spid="5"/>
                                        </p:tgtEl>
                                      </p:cBhvr>
                                    </p:animEffect>
                                  </p:childTnLst>
                                </p:cTn>
                              </p:par>
                              <p:par>
                                <p:cTn id="14" presetID="22" presetClass="entr" presetSubtype="8" fill="hold" grpId="0" nodeType="withEffect">
                                  <p:stCondLst>
                                    <p:cond delay="200"/>
                                  </p:stCondLst>
                                  <p:childTnLst>
                                    <p:set>
                                      <p:cBhvr>
                                        <p:cTn id="15" dur="1" fill="hold">
                                          <p:stCondLst>
                                            <p:cond delay="0"/>
                                          </p:stCondLst>
                                        </p:cTn>
                                        <p:tgtEl>
                                          <p:spTgt spid="4">
                                            <p:bg/>
                                          </p:spTgt>
                                        </p:tgtEl>
                                        <p:attrNameLst>
                                          <p:attrName>style.visibility</p:attrName>
                                        </p:attrNameLst>
                                      </p:cBhvr>
                                      <p:to>
                                        <p:strVal val="visible"/>
                                      </p:to>
                                    </p:set>
                                    <p:animEffect transition="in" filter="wipe(left)">
                                      <p:cBhvr>
                                        <p:cTn id="16" dur="500"/>
                                        <p:tgtEl>
                                          <p:spTgt spid="4">
                                            <p:bg/>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25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25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250"/>
                                        <p:tgtEl>
                                          <p:spTgt spid="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
                                            <p:txEl>
                                              <p:pRg st="0" end="0"/>
                                            </p:txEl>
                                          </p:spTgt>
                                        </p:tgtEl>
                                        <p:attrNameLst>
                                          <p:attrName>style.visibility</p:attrName>
                                        </p:attrNameLst>
                                      </p:cBhvr>
                                      <p:to>
                                        <p:strVal val="visible"/>
                                      </p:to>
                                    </p:set>
                                    <p:animEffect transition="in" filter="wipe(left)">
                                      <p:cBhvr>
                                        <p:cTn id="36" dur="250"/>
                                        <p:tgtEl>
                                          <p:spTgt spid="2">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
                                            <p:txEl>
                                              <p:pRg st="1" end="1"/>
                                            </p:txEl>
                                          </p:spTgt>
                                        </p:tgtEl>
                                        <p:attrNameLst>
                                          <p:attrName>style.visibility</p:attrName>
                                        </p:attrNameLst>
                                      </p:cBhvr>
                                      <p:to>
                                        <p:strVal val="visible"/>
                                      </p:to>
                                    </p:set>
                                    <p:animEffect transition="in" filter="wipe(left)">
                                      <p:cBhvr>
                                        <p:cTn id="41" dur="250"/>
                                        <p:tgtEl>
                                          <p:spTgt spid="2">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
                                            <p:bg/>
                                          </p:spTgt>
                                        </p:tgtEl>
                                        <p:attrNameLst>
                                          <p:attrName>style.visibility</p:attrName>
                                        </p:attrNameLst>
                                      </p:cBhvr>
                                      <p:to>
                                        <p:strVal val="visible"/>
                                      </p:to>
                                    </p:set>
                                    <p:animEffect transition="in" filter="wipe(left)">
                                      <p:cBhvr>
                                        <p:cTn id="46" dur="250"/>
                                        <p:tgtEl>
                                          <p:spTgt spid="3">
                                            <p:bg/>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animEffect transition="in" filter="wipe(left)">
                                      <p:cBhvr>
                                        <p:cTn id="49" dur="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autoUpdateAnimBg="0"/>
      <p:bldP spid="5" grpId="0"/>
      <p:bldP spid="7" grpId="0" build="p"/>
      <p:bldP spid="2" grpId="0" build="p"/>
      <p:bldP spid="3" grpId="0"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EAEFE-D151-096A-9A85-EF6AFE33528E}"/>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71033C41-DF21-236E-E078-13B2A449544E}"/>
              </a:ext>
            </a:extLst>
          </p:cNvPr>
          <p:cNvSpPr>
            <a:spLocks noChangeArrowheads="1"/>
          </p:cNvSpPr>
          <p:nvPr/>
        </p:nvSpPr>
        <p:spPr bwMode="auto">
          <a:xfrm>
            <a:off x="767408" y="1124744"/>
            <a:ext cx="10657182" cy="1368152"/>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Según esta, que es la última profecía del Antiguo Testamento: Dios dice que su próximo acto será “enviar al profeta Elías”, y lo hará </a:t>
            </a:r>
            <a:r>
              <a:rPr lang="es-ES_tradnl" sz="3000" i="1" u="sng"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antes</a:t>
            </a: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de que llegue la era mesiánica.</a:t>
            </a:r>
          </a:p>
        </p:txBody>
      </p:sp>
      <p:sp>
        <p:nvSpPr>
          <p:cNvPr id="3" name="Verse TEXT">
            <a:extLst>
              <a:ext uri="{FF2B5EF4-FFF2-40B4-BE49-F238E27FC236}">
                <a16:creationId xmlns:a16="http://schemas.microsoft.com/office/drawing/2014/main" id="{7EEB6929-47AB-695D-FA29-30D67ABC1001}"/>
              </a:ext>
            </a:extLst>
          </p:cNvPr>
          <p:cNvSpPr>
            <a:spLocks noChangeArrowheads="1"/>
          </p:cNvSpPr>
          <p:nvPr/>
        </p:nvSpPr>
        <p:spPr bwMode="auto">
          <a:xfrm>
            <a:off x="767407" y="2867221"/>
            <a:ext cx="10729193" cy="864096"/>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Tx/>
              <a:buSzTx/>
              <a:buFont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Estoy por enviarles al profeta Elías antes que llegue el gran y terrible día del Señor.</a:t>
            </a:r>
          </a:p>
        </p:txBody>
      </p:sp>
      <p:sp>
        <p:nvSpPr>
          <p:cNvPr id="6" name="Rectangle 5">
            <a:extLst>
              <a:ext uri="{FF2B5EF4-FFF2-40B4-BE49-F238E27FC236}">
                <a16:creationId xmlns:a16="http://schemas.microsoft.com/office/drawing/2014/main" id="{EDD41031-C9A5-0240-E2B0-A68884211E70}"/>
              </a:ext>
            </a:extLst>
          </p:cNvPr>
          <p:cNvSpPr>
            <a:spLocks noChangeArrowheads="1"/>
          </p:cNvSpPr>
          <p:nvPr/>
        </p:nvSpPr>
        <p:spPr bwMode="auto">
          <a:xfrm>
            <a:off x="767408" y="3933056"/>
            <a:ext cx="10657182" cy="576064"/>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Entonces ¿quién es este “profeta Elías"?</a:t>
            </a:r>
          </a:p>
        </p:txBody>
      </p:sp>
      <p:sp>
        <p:nvSpPr>
          <p:cNvPr id="8" name="Rectangle 7">
            <a:extLst>
              <a:ext uri="{FF2B5EF4-FFF2-40B4-BE49-F238E27FC236}">
                <a16:creationId xmlns:a16="http://schemas.microsoft.com/office/drawing/2014/main" id="{FC97302A-D818-8B70-3FE3-9CA3F6834595}"/>
              </a:ext>
            </a:extLst>
          </p:cNvPr>
          <p:cNvSpPr>
            <a:spLocks noChangeArrowheads="1"/>
          </p:cNvSpPr>
          <p:nvPr/>
        </p:nvSpPr>
        <p:spPr bwMode="auto">
          <a:xfrm>
            <a:off x="767408" y="5013176"/>
            <a:ext cx="10657182" cy="1296144"/>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Y así termina el Antiguo Testamento. </a:t>
            </a:r>
          </a:p>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Un recordatorio para nunca olvidar la ley de Moisés, y otra profecía mesiánica sobre los tiempos finales.</a:t>
            </a:r>
          </a:p>
        </p:txBody>
      </p:sp>
    </p:spTree>
    <p:extLst>
      <p:ext uri="{BB962C8B-B14F-4D97-AF65-F5344CB8AC3E}">
        <p14:creationId xmlns:p14="http://schemas.microsoft.com/office/powerpoint/2010/main" val="87987394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2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up)">
                                      <p:cBhvr>
                                        <p:cTn id="12" dur="2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C9F26-4E9A-268D-1721-03D5DF8B10E6}"/>
            </a:ext>
          </a:extLst>
        </p:cNvPr>
        <p:cNvGrpSpPr/>
        <p:nvPr/>
      </p:nvGrpSpPr>
      <p:grpSpPr>
        <a:xfrm>
          <a:off x="0" y="0"/>
          <a:ext cx="0" cy="0"/>
          <a:chOff x="0" y="0"/>
          <a:chExt cx="0" cy="0"/>
        </a:xfrm>
      </p:grpSpPr>
      <p:sp>
        <p:nvSpPr>
          <p:cNvPr id="3" name="Verse TEXT">
            <a:extLst>
              <a:ext uri="{FF2B5EF4-FFF2-40B4-BE49-F238E27FC236}">
                <a16:creationId xmlns:a16="http://schemas.microsoft.com/office/drawing/2014/main" id="{87858391-6E60-5272-B099-BFF18D7431CE}"/>
              </a:ext>
            </a:extLst>
          </p:cNvPr>
          <p:cNvSpPr>
            <a:spLocks noChangeArrowheads="1"/>
          </p:cNvSpPr>
          <p:nvPr/>
        </p:nvSpPr>
        <p:spPr bwMode="auto">
          <a:xfrm>
            <a:off x="767407" y="1268760"/>
            <a:ext cx="10729193" cy="2088232"/>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Ahora bien, Elías, el de </a:t>
            </a:r>
            <a:r>
              <a:rPr lang="es-ES_tradnl" sz="2800" dirty="0" err="1">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Tisbé</a:t>
            </a: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de Galaad, fue a decirle a Acab: "Tan cierto como que vive el Señor, Dios de Israel, a quien yo sirvo, te juro que no habrá rocío ni lluvia en los próximos años, hasta que yo lo ordene" Entonces la palabra del Señor vino a Elías y le dio este mensaje: ...</a:t>
            </a:r>
          </a:p>
        </p:txBody>
      </p:sp>
      <p:sp>
        <p:nvSpPr>
          <p:cNvPr id="4" name="Verse ID - text Box 8">
            <a:extLst>
              <a:ext uri="{FF2B5EF4-FFF2-40B4-BE49-F238E27FC236}">
                <a16:creationId xmlns:a16="http://schemas.microsoft.com/office/drawing/2014/main" id="{770DEC5A-82BC-C4F3-957A-A4E76B9C9587}"/>
              </a:ext>
            </a:extLst>
          </p:cNvPr>
          <p:cNvSpPr txBox="1">
            <a:spLocks noChangeArrowheads="1"/>
          </p:cNvSpPr>
          <p:nvPr/>
        </p:nvSpPr>
        <p:spPr bwMode="auto">
          <a:xfrm>
            <a:off x="767408" y="1298751"/>
            <a:ext cx="2793101" cy="45190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8000"/>
              </a:lnSpc>
              <a:spcAft>
                <a:spcPts val="3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Reyes 17:1-2</a:t>
            </a:r>
          </a:p>
        </p:txBody>
      </p:sp>
      <p:sp>
        <p:nvSpPr>
          <p:cNvPr id="5" name="Para 1">
            <a:extLst>
              <a:ext uri="{FF2B5EF4-FFF2-40B4-BE49-F238E27FC236}">
                <a16:creationId xmlns:a16="http://schemas.microsoft.com/office/drawing/2014/main" id="{970CD54A-315F-9C2B-FF45-5C1CE93B9806}"/>
              </a:ext>
            </a:extLst>
          </p:cNvPr>
          <p:cNvSpPr>
            <a:spLocks noChangeArrowheads="1"/>
          </p:cNvSpPr>
          <p:nvPr/>
        </p:nvSpPr>
        <p:spPr bwMode="auto">
          <a:xfrm>
            <a:off x="767409" y="3501008"/>
            <a:ext cx="10657183"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88000"/>
              </a:lnSpc>
              <a:spcBef>
                <a:spcPts val="0"/>
              </a:spcBef>
              <a:spcAft>
                <a:spcPts val="3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Esta es la primera mención de Elías en a Biblia.  Es aprox. el año 880 antes de Cristo, en los tiempos del “reino dividido” de Israel: después de los tiempos del gran Rey David, y de Salomón.</a:t>
            </a:r>
          </a:p>
          <a:p>
            <a:pPr algn="just">
              <a:lnSpc>
                <a:spcPct val="88000"/>
              </a:lnSpc>
              <a:spcBef>
                <a:spcPts val="0"/>
              </a:spcBef>
              <a:spcAft>
                <a:spcPts val="3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Son tiempos malos, con un rey muy malvado: Acab. Y su señora, aún más malvada!</a:t>
            </a:r>
          </a:p>
          <a:p>
            <a:pPr algn="just">
              <a:lnSpc>
                <a:spcPct val="88000"/>
              </a:lnSpc>
              <a:spcBef>
                <a:spcPts val="0"/>
              </a:spcBef>
              <a:spcAft>
                <a:spcPts val="3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Según el capítulo anterior: </a:t>
            </a:r>
          </a:p>
        </p:txBody>
      </p:sp>
    </p:spTree>
    <p:extLst>
      <p:ext uri="{BB962C8B-B14F-4D97-AF65-F5344CB8AC3E}">
        <p14:creationId xmlns:p14="http://schemas.microsoft.com/office/powerpoint/2010/main" val="201611313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p:tgtEl>
                                          <p:spTgt spid="4"/>
                                        </p:tgtEl>
                                        <p:attrNameLst>
                                          <p:attrName>ppt_y</p:attrName>
                                        </p:attrNameLst>
                                      </p:cBhvr>
                                      <p:tavLst>
                                        <p:tav tm="0">
                                          <p:val>
                                            <p:strVal val="#ppt_y+#ppt_h*1.125000"/>
                                          </p:val>
                                        </p:tav>
                                        <p:tav tm="100000">
                                          <p:val>
                                            <p:strVal val="#ppt_y"/>
                                          </p:val>
                                        </p:tav>
                                      </p:tavLst>
                                    </p:anim>
                                    <p:animEffect transition="in" filter="wipe(up)">
                                      <p:cBhvr>
                                        <p:cTn id="8" dur="250"/>
                                        <p:tgtEl>
                                          <p:spTgt spid="4"/>
                                        </p:tgtEl>
                                      </p:cBhvr>
                                    </p:animEffect>
                                  </p:childTnLst>
                                </p:cTn>
                              </p:par>
                              <p:par>
                                <p:cTn id="9" presetID="22" presetClass="entr" presetSubtype="8" fill="hold" grpId="0" nodeType="withEffect">
                                  <p:stCondLst>
                                    <p:cond delay="200"/>
                                  </p:stCondLst>
                                  <p:childTnLst>
                                    <p:set>
                                      <p:cBhvr>
                                        <p:cTn id="10" dur="1" fill="hold">
                                          <p:stCondLst>
                                            <p:cond delay="0"/>
                                          </p:stCondLst>
                                        </p:cTn>
                                        <p:tgtEl>
                                          <p:spTgt spid="3">
                                            <p:bg/>
                                          </p:spTgt>
                                        </p:tgtEl>
                                        <p:attrNameLst>
                                          <p:attrName>style.visibility</p:attrName>
                                        </p:attrNameLst>
                                      </p:cBhvr>
                                      <p:to>
                                        <p:strVal val="visible"/>
                                      </p:to>
                                    </p:set>
                                    <p:animEffect transition="in" filter="wipe(left)">
                                      <p:cBhvr>
                                        <p:cTn id="11" dur="500"/>
                                        <p:tgtEl>
                                          <p:spTgt spid="3">
                                            <p:bg/>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25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wipe(left)">
                                      <p:cBhvr>
                                        <p:cTn id="21" dur="3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wipe(left)">
                                      <p:cBhvr>
                                        <p:cTn id="26" dur="3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wipe(left)">
                                      <p:cBhvr>
                                        <p:cTn id="31" dur="3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autoUpdateAnimBg="0"/>
      <p:bldP spid="4" grpId="0"/>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04CC9-595B-A8AB-8813-9F37F9A8666B}"/>
            </a:ext>
          </a:extLst>
        </p:cNvPr>
        <p:cNvGrpSpPr/>
        <p:nvPr/>
      </p:nvGrpSpPr>
      <p:grpSpPr>
        <a:xfrm>
          <a:off x="0" y="0"/>
          <a:ext cx="0" cy="0"/>
          <a:chOff x="0" y="0"/>
          <a:chExt cx="0" cy="0"/>
        </a:xfrm>
      </p:grpSpPr>
      <p:sp>
        <p:nvSpPr>
          <p:cNvPr id="3" name="Verse TEXT">
            <a:extLst>
              <a:ext uri="{FF2B5EF4-FFF2-40B4-BE49-F238E27FC236}">
                <a16:creationId xmlns:a16="http://schemas.microsoft.com/office/drawing/2014/main" id="{0B59CA50-4552-76B7-C6F7-22E058E9050E}"/>
              </a:ext>
            </a:extLst>
          </p:cNvPr>
          <p:cNvSpPr>
            <a:spLocks noChangeArrowheads="1"/>
          </p:cNvSpPr>
          <p:nvPr/>
        </p:nvSpPr>
        <p:spPr bwMode="auto">
          <a:xfrm>
            <a:off x="767407" y="1268760"/>
            <a:ext cx="10729193" cy="201622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latin typeface="Arial" panose="020B0604020202020204" pitchFamily="34" charset="0"/>
                <a:cs typeface="Times New Roman" panose="02020603050405020304" pitchFamily="18" charset="0"/>
              </a:rPr>
              <a:t>   </a:t>
            </a:r>
            <a:r>
              <a:rPr lang="es-ES_tradnl" sz="2800" dirty="0">
                <a:solidFill>
                  <a:srgbClr val="EFF9FF"/>
                </a:solidFill>
                <a:latin typeface="Arial" panose="020B0604020202020204" pitchFamily="34" charset="0"/>
                <a:cs typeface="Times New Roman" panose="02020603050405020304" pitchFamily="18" charset="0"/>
              </a:rPr>
              <a:t>Acab hijo de </a:t>
            </a:r>
            <a:r>
              <a:rPr lang="es-ES_tradnl" sz="2800" dirty="0" err="1">
                <a:solidFill>
                  <a:srgbClr val="EFF9FF"/>
                </a:solidFill>
                <a:latin typeface="Arial" panose="020B0604020202020204" pitchFamily="34" charset="0"/>
                <a:cs typeface="Times New Roman" panose="02020603050405020304" pitchFamily="18" charset="0"/>
              </a:rPr>
              <a:t>Omrí</a:t>
            </a:r>
            <a:r>
              <a:rPr lang="es-ES_tradnl" sz="2800" dirty="0">
                <a:solidFill>
                  <a:srgbClr val="EFF9FF"/>
                </a:solidFill>
                <a:latin typeface="Arial" panose="020B0604020202020204" pitchFamily="34" charset="0"/>
                <a:cs typeface="Times New Roman" panose="02020603050405020304" pitchFamily="18" charset="0"/>
              </a:rPr>
              <a:t> hizo lo que ofende al Señor, más que todos los reyes que lo precedieron. Como si hubiera sido poco el cometer los mismos pecados de Jeroboán hijo de Nabat, también se casó con Jezabel hija de Et Baal, rey de los sidonios, y se dedicó a servir a Baal y a adorarlo. </a:t>
            </a:r>
          </a:p>
          <a:p>
            <a:pPr algn="just">
              <a:lnSpc>
                <a:spcPct val="88000"/>
              </a:lnSpc>
              <a:spcBef>
                <a:spcPts val="0"/>
              </a:spcBef>
              <a:spcAft>
                <a:spcPts val="300"/>
              </a:spcAft>
              <a:buClrTx/>
              <a:buSzTx/>
              <a:buFontTx/>
              <a:buNone/>
            </a:pPr>
            <a:endParaRPr lang="es-ES_tradnl" sz="2800" dirty="0">
              <a:solidFill>
                <a:srgbClr val="EFF9FF"/>
              </a:solidFill>
              <a:latin typeface="Arial" panose="020B0604020202020204" pitchFamily="34" charset="0"/>
              <a:cs typeface="Times New Roman" panose="02020603050405020304" pitchFamily="18" charset="0"/>
            </a:endParaRPr>
          </a:p>
        </p:txBody>
      </p:sp>
      <p:sp>
        <p:nvSpPr>
          <p:cNvPr id="4" name="Verse ID - text Box 8">
            <a:extLst>
              <a:ext uri="{FF2B5EF4-FFF2-40B4-BE49-F238E27FC236}">
                <a16:creationId xmlns:a16="http://schemas.microsoft.com/office/drawing/2014/main" id="{2AACCD52-6654-9099-54D2-0CF913F58419}"/>
              </a:ext>
            </a:extLst>
          </p:cNvPr>
          <p:cNvSpPr txBox="1">
            <a:spLocks noChangeArrowheads="1"/>
          </p:cNvSpPr>
          <p:nvPr/>
        </p:nvSpPr>
        <p:spPr bwMode="auto">
          <a:xfrm>
            <a:off x="767408" y="1298751"/>
            <a:ext cx="3193851" cy="45190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8000"/>
              </a:lnSpc>
              <a:spcAft>
                <a:spcPts val="3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Reyes 16:30-31</a:t>
            </a:r>
          </a:p>
        </p:txBody>
      </p:sp>
      <p:sp>
        <p:nvSpPr>
          <p:cNvPr id="5" name="Para 1">
            <a:extLst>
              <a:ext uri="{FF2B5EF4-FFF2-40B4-BE49-F238E27FC236}">
                <a16:creationId xmlns:a16="http://schemas.microsoft.com/office/drawing/2014/main" id="{FDD238A3-84FC-6D69-0BE0-6D6C1EBD7CF2}"/>
              </a:ext>
            </a:extLst>
          </p:cNvPr>
          <p:cNvSpPr>
            <a:spLocks noChangeArrowheads="1"/>
          </p:cNvSpPr>
          <p:nvPr/>
        </p:nvSpPr>
        <p:spPr bwMode="auto">
          <a:xfrm>
            <a:off x="767409" y="3356992"/>
            <a:ext cx="10657183"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Por lo tanto, Elías es un profeta en los peores tiempos espirituales de Israel... Y también resulta ser uno de los profetas ¡más potentes de todos los tiempos!</a:t>
            </a:r>
          </a:p>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Alimentó a varias personas de forma milagrosa, en tiempos de hambruna; levantó un niño de la muerte; y en 3 oportunidades, mandó a caer fuego del cielo.</a:t>
            </a:r>
          </a:p>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Y NO murió!</a:t>
            </a:r>
          </a:p>
        </p:txBody>
      </p:sp>
    </p:spTree>
    <p:extLst>
      <p:ext uri="{BB962C8B-B14F-4D97-AF65-F5344CB8AC3E}">
        <p14:creationId xmlns:p14="http://schemas.microsoft.com/office/powerpoint/2010/main" val="215939706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p:tgtEl>
                                          <p:spTgt spid="4"/>
                                        </p:tgtEl>
                                        <p:attrNameLst>
                                          <p:attrName>ppt_y</p:attrName>
                                        </p:attrNameLst>
                                      </p:cBhvr>
                                      <p:tavLst>
                                        <p:tav tm="0">
                                          <p:val>
                                            <p:strVal val="#ppt_y+#ppt_h*1.125000"/>
                                          </p:val>
                                        </p:tav>
                                        <p:tav tm="100000">
                                          <p:val>
                                            <p:strVal val="#ppt_y"/>
                                          </p:val>
                                        </p:tav>
                                      </p:tavLst>
                                    </p:anim>
                                    <p:animEffect transition="in" filter="wipe(up)">
                                      <p:cBhvr>
                                        <p:cTn id="8" dur="250"/>
                                        <p:tgtEl>
                                          <p:spTgt spid="4"/>
                                        </p:tgtEl>
                                      </p:cBhvr>
                                    </p:animEffect>
                                  </p:childTnLst>
                                </p:cTn>
                              </p:par>
                              <p:par>
                                <p:cTn id="9" presetID="22" presetClass="entr" presetSubtype="8" fill="hold" grpId="0" nodeType="withEffect">
                                  <p:stCondLst>
                                    <p:cond delay="200"/>
                                  </p:stCondLst>
                                  <p:childTnLst>
                                    <p:set>
                                      <p:cBhvr>
                                        <p:cTn id="10" dur="1" fill="hold">
                                          <p:stCondLst>
                                            <p:cond delay="0"/>
                                          </p:stCondLst>
                                        </p:cTn>
                                        <p:tgtEl>
                                          <p:spTgt spid="3">
                                            <p:bg/>
                                          </p:spTgt>
                                        </p:tgtEl>
                                        <p:attrNameLst>
                                          <p:attrName>style.visibility</p:attrName>
                                        </p:attrNameLst>
                                      </p:cBhvr>
                                      <p:to>
                                        <p:strVal val="visible"/>
                                      </p:to>
                                    </p:set>
                                    <p:animEffect transition="in" filter="wipe(left)">
                                      <p:cBhvr>
                                        <p:cTn id="11" dur="500"/>
                                        <p:tgtEl>
                                          <p:spTgt spid="3">
                                            <p:bg/>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25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wipe(left)">
                                      <p:cBhvr>
                                        <p:cTn id="21" dur="3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wipe(left)">
                                      <p:cBhvr>
                                        <p:cTn id="26" dur="3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wipe(left)">
                                      <p:cBhvr>
                                        <p:cTn id="31" dur="3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autoUpdateAnimBg="0"/>
      <p:bldP spid="4" grpId="0"/>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A2318-2F3B-FECC-60A8-75FDDAD786A4}"/>
            </a:ext>
          </a:extLst>
        </p:cNvPr>
        <p:cNvGrpSpPr/>
        <p:nvPr/>
      </p:nvGrpSpPr>
      <p:grpSpPr>
        <a:xfrm>
          <a:off x="0" y="0"/>
          <a:ext cx="0" cy="0"/>
          <a:chOff x="0" y="0"/>
          <a:chExt cx="0" cy="0"/>
        </a:xfrm>
      </p:grpSpPr>
      <p:sp>
        <p:nvSpPr>
          <p:cNvPr id="5" name="Quien? - Rectangle 7">
            <a:extLst>
              <a:ext uri="{FF2B5EF4-FFF2-40B4-BE49-F238E27FC236}">
                <a16:creationId xmlns:a16="http://schemas.microsoft.com/office/drawing/2014/main" id="{B87303C9-8C8B-1F1D-8EF7-2676715A7ED6}"/>
              </a:ext>
            </a:extLst>
          </p:cNvPr>
          <p:cNvSpPr>
            <a:spLocks noChangeArrowheads="1"/>
          </p:cNvSpPr>
          <p:nvPr/>
        </p:nvSpPr>
        <p:spPr bwMode="auto">
          <a:xfrm>
            <a:off x="2927648" y="1988840"/>
            <a:ext cx="5815608" cy="927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folHlink"/>
              </a:buClr>
              <a:buSzPct val="75000"/>
              <a:buFont typeface="Monotype Sorts" pitchFamily="2" charset="2"/>
              <a:defRPr kumimoji="1" sz="3200">
                <a:solidFill>
                  <a:schemeClr val="tx1"/>
                </a:solidFill>
                <a:effectLst>
                  <a:outerShdw blurRad="38100" dist="38100" dir="2700000" algn="tl">
                    <a:srgbClr val="000000"/>
                  </a:outerShdw>
                </a:effectLst>
                <a:latin typeface="Tahoma" panose="020B0604030504040204" pitchFamily="34" charset="0"/>
              </a:defRPr>
            </a:lvl1pPr>
            <a:lvl2pPr marL="357188" indent="-242888">
              <a:spcBef>
                <a:spcPct val="20000"/>
              </a:spcBef>
              <a:buClr>
                <a:schemeClr val="folHlink"/>
              </a:buCl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folHlink"/>
              </a:buClr>
              <a:buSzPct val="60000"/>
              <a:buFont typeface="Monotype Sorts" pitchFamily="2" charset="2"/>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algn="ctr" eaLnBrk="0" fontAlgn="base" hangingPunct="0">
              <a:spcBef>
                <a:spcPct val="20000"/>
              </a:spcBef>
              <a:spcAft>
                <a:spcPct val="0"/>
              </a:spcAft>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algn="ctr" eaLnBrk="0" fontAlgn="base" hangingPunct="0">
              <a:spcBef>
                <a:spcPct val="20000"/>
              </a:spcBef>
              <a:spcAft>
                <a:spcPct val="0"/>
              </a:spcAft>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algn="ctr" eaLnBrk="0" fontAlgn="base" hangingPunct="0">
              <a:spcBef>
                <a:spcPct val="20000"/>
              </a:spcBef>
              <a:spcAft>
                <a:spcPct val="0"/>
              </a:spcAft>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algn="ctr" eaLnBrk="0" fontAlgn="base" hangingPunct="0">
              <a:spcBef>
                <a:spcPct val="20000"/>
              </a:spcBef>
              <a:spcAft>
                <a:spcPct val="0"/>
              </a:spcAft>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ctr">
              <a:lnSpc>
                <a:spcPct val="90000"/>
              </a:lnSpc>
              <a:spcBef>
                <a:spcPct val="25000"/>
              </a:spcBef>
              <a:buClr>
                <a:srgbClr val="5FF0FF"/>
              </a:buClr>
              <a:buFont typeface="Symbol" panose="05050102010706020507" pitchFamily="18" charset="2"/>
              <a:buNone/>
            </a:pPr>
            <a:r>
              <a:rPr lang="es-ES_tradnl" sz="6000" b="1" i="1" noProof="0" dirty="0">
                <a:solidFill>
                  <a:schemeClr val="bg1">
                    <a:lumMod val="95000"/>
                  </a:schemeClr>
                </a:solidFill>
                <a:effectLst>
                  <a:outerShdw blurRad="50800" dist="50800" dir="3300000" algn="tl">
                    <a:srgbClr val="000000">
                      <a:alpha val="70000"/>
                    </a:srgbClr>
                  </a:outerShdw>
                </a:effectLst>
                <a:latin typeface="Arial" panose="020B0604020202020204" pitchFamily="34" charset="0"/>
                <a:cs typeface="Arial" panose="020B0604020202020204" pitchFamily="34" charset="0"/>
              </a:rPr>
              <a:t>…¿Quién?”</a:t>
            </a:r>
          </a:p>
        </p:txBody>
      </p:sp>
      <p:sp>
        <p:nvSpPr>
          <p:cNvPr id="6" name="Session ID tag - Rectangle 2">
            <a:extLst>
              <a:ext uri="{FF2B5EF4-FFF2-40B4-BE49-F238E27FC236}">
                <a16:creationId xmlns:a16="http://schemas.microsoft.com/office/drawing/2014/main" id="{75BBF6B5-4EC2-17E2-581F-38ABFB2A7EF7}"/>
              </a:ext>
            </a:extLst>
          </p:cNvPr>
          <p:cNvSpPr>
            <a:spLocks noChangeArrowheads="1"/>
          </p:cNvSpPr>
          <p:nvPr/>
        </p:nvSpPr>
        <p:spPr bwMode="auto">
          <a:xfrm>
            <a:off x="8256240" y="585212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1" lang="es-ES_tradnl" sz="2400" b="1" i="1" noProof="0" dirty="0">
                <a:solidFill>
                  <a:schemeClr val="bg1">
                    <a:lumMod val="95000"/>
                  </a:schemeClr>
                </a:solidFill>
                <a:effectLst>
                  <a:outerShdw blurRad="50800" dist="50800" dir="3300000" algn="tl">
                    <a:srgbClr val="000000">
                      <a:alpha val="70000"/>
                    </a:srgbClr>
                  </a:outerShdw>
                </a:effectLst>
                <a:latin typeface="Arial" panose="020B0604020202020204" pitchFamily="34" charset="0"/>
                <a:cs typeface="Arial" panose="020B0604020202020204" pitchFamily="34" charset="0"/>
              </a:rPr>
              <a:t>Sesión 4 </a:t>
            </a:r>
            <a:r>
              <a:rPr kumimoji="1" lang="es-ES_tradnl" sz="1000" b="1" i="1" noProof="0" dirty="0">
                <a:solidFill>
                  <a:schemeClr val="bg1">
                    <a:lumMod val="95000"/>
                  </a:schemeClr>
                </a:solidFill>
                <a:effectLst>
                  <a:outerShdw blurRad="50800" dist="50800" dir="3300000" algn="tl">
                    <a:srgbClr val="000000">
                      <a:alpha val="70000"/>
                    </a:srgbClr>
                  </a:outerShdw>
                </a:effectLst>
                <a:latin typeface="Arial" panose="020B0604020202020204" pitchFamily="34" charset="0"/>
                <a:cs typeface="Arial" panose="020B0604020202020204" pitchFamily="34" charset="0"/>
              </a:rPr>
              <a:t>(V2)</a:t>
            </a:r>
          </a:p>
        </p:txBody>
      </p:sp>
      <p:sp>
        <p:nvSpPr>
          <p:cNvPr id="7" name="Side swipe - Rectangle 8">
            <a:extLst>
              <a:ext uri="{FF2B5EF4-FFF2-40B4-BE49-F238E27FC236}">
                <a16:creationId xmlns:a16="http://schemas.microsoft.com/office/drawing/2014/main" id="{99B10D64-5CD1-E7A3-67BF-518E23E44D0E}"/>
              </a:ext>
            </a:extLst>
          </p:cNvPr>
          <p:cNvSpPr>
            <a:spLocks noChangeArrowheads="1"/>
          </p:cNvSpPr>
          <p:nvPr/>
        </p:nvSpPr>
        <p:spPr bwMode="ltGray">
          <a:xfrm>
            <a:off x="371872" y="4136504"/>
            <a:ext cx="3491880" cy="156592"/>
          </a:xfrm>
          <a:prstGeom prst="rect">
            <a:avLst/>
          </a:prstGeom>
          <a:solidFill>
            <a:schemeClr val="bg2">
              <a:lumMod val="50000"/>
              <a:alpha val="35000"/>
            </a:schemeClr>
          </a:solidFill>
          <a:ln>
            <a:noFill/>
          </a:ln>
        </p:spPr>
        <p:txBody>
          <a:bodyPr wrap="none" anchor="ctr"/>
          <a:lstStyle/>
          <a:p>
            <a:endParaRPr lang="es-ES_tradnl" noProof="0" dirty="0">
              <a:effectLst>
                <a:outerShdw blurRad="50800" dist="50800" dir="3300000" algn="tl">
                  <a:srgbClr val="000000">
                    <a:alpha val="70000"/>
                  </a:srgbClr>
                </a:outerShdw>
              </a:effectLst>
              <a:latin typeface="Arial" panose="020B0604020202020204" pitchFamily="34" charset="0"/>
              <a:cs typeface="Arial" panose="020B0604020202020204" pitchFamily="34" charset="0"/>
            </a:endParaRPr>
          </a:p>
        </p:txBody>
      </p:sp>
      <p:sp>
        <p:nvSpPr>
          <p:cNvPr id="8" name="Sidebar - Rectangle 3">
            <a:extLst>
              <a:ext uri="{FF2B5EF4-FFF2-40B4-BE49-F238E27FC236}">
                <a16:creationId xmlns:a16="http://schemas.microsoft.com/office/drawing/2014/main" id="{F9A60CBC-9A8E-18E2-30E7-F58D9E89A4E7}"/>
              </a:ext>
            </a:extLst>
          </p:cNvPr>
          <p:cNvSpPr>
            <a:spLocks noChangeArrowheads="1"/>
          </p:cNvSpPr>
          <p:nvPr/>
        </p:nvSpPr>
        <p:spPr bwMode="ltGray">
          <a:xfrm>
            <a:off x="13916" y="0"/>
            <a:ext cx="825500" cy="6858000"/>
          </a:xfrm>
          <a:prstGeom prst="rect">
            <a:avLst/>
          </a:prstGeom>
          <a:solidFill>
            <a:schemeClr val="tx2">
              <a:alpha val="50000"/>
            </a:schemeClr>
          </a:solidFill>
          <a:ln>
            <a:noFill/>
          </a:ln>
        </p:spPr>
        <p:txBody>
          <a:bodyPr wrap="none" anchor="ctr"/>
          <a:lstStyle/>
          <a:p>
            <a:endParaRPr lang="es-ES_tradnl" noProof="0" dirty="0">
              <a:effectLst>
                <a:outerShdw blurRad="50800" dist="50800" dir="3300000" algn="tl">
                  <a:srgbClr val="000000">
                    <a:alpha val="70000"/>
                  </a:srgbClr>
                </a:outerShdw>
              </a:effectLst>
              <a:latin typeface="Arial" panose="020B0604020202020204" pitchFamily="34" charset="0"/>
              <a:cs typeface="Arial" panose="020B0604020202020204" pitchFamily="34" charset="0"/>
            </a:endParaRPr>
          </a:p>
        </p:txBody>
      </p:sp>
      <p:sp>
        <p:nvSpPr>
          <p:cNvPr id="14" name="#1 jesucri - Rectangle 7">
            <a:extLst>
              <a:ext uri="{FF2B5EF4-FFF2-40B4-BE49-F238E27FC236}">
                <a16:creationId xmlns:a16="http://schemas.microsoft.com/office/drawing/2014/main" id="{862704BF-698F-002D-6654-613D7713CF7B}"/>
              </a:ext>
            </a:extLst>
          </p:cNvPr>
          <p:cNvSpPr>
            <a:spLocks noChangeArrowheads="1"/>
          </p:cNvSpPr>
          <p:nvPr/>
        </p:nvSpPr>
        <p:spPr bwMode="auto">
          <a:xfrm>
            <a:off x="4372148" y="1032744"/>
            <a:ext cx="5095528" cy="812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folHlink"/>
              </a:buClr>
              <a:buSzPct val="75000"/>
              <a:buFont typeface="Monotype Sorts" pitchFamily="2" charset="2"/>
              <a:defRPr kumimoji="1" sz="3200">
                <a:solidFill>
                  <a:schemeClr val="tx1"/>
                </a:solidFill>
                <a:effectLst>
                  <a:outerShdw blurRad="38100" dist="38100" dir="2700000" algn="tl">
                    <a:srgbClr val="000000"/>
                  </a:outerShdw>
                </a:effectLst>
                <a:latin typeface="Tahoma" panose="020B0604030504040204" pitchFamily="34" charset="0"/>
              </a:defRPr>
            </a:lvl1pPr>
            <a:lvl2pPr marL="357188" indent="-242888">
              <a:spcBef>
                <a:spcPct val="20000"/>
              </a:spcBef>
              <a:buClr>
                <a:schemeClr val="folHlink"/>
              </a:buCl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folHlink"/>
              </a:buClr>
              <a:buSzPct val="60000"/>
              <a:buFont typeface="Monotype Sorts" pitchFamily="2" charset="2"/>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algn="ctr" eaLnBrk="0" fontAlgn="base" hangingPunct="0">
              <a:spcBef>
                <a:spcPct val="20000"/>
              </a:spcBef>
              <a:spcAft>
                <a:spcPct val="0"/>
              </a:spcAft>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algn="ctr" eaLnBrk="0" fontAlgn="base" hangingPunct="0">
              <a:spcBef>
                <a:spcPct val="20000"/>
              </a:spcBef>
              <a:spcAft>
                <a:spcPct val="0"/>
              </a:spcAft>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algn="ctr" eaLnBrk="0" fontAlgn="base" hangingPunct="0">
              <a:spcBef>
                <a:spcPct val="20000"/>
              </a:spcBef>
              <a:spcAft>
                <a:spcPct val="0"/>
              </a:spcAft>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algn="ctr" eaLnBrk="0" fontAlgn="base" hangingPunct="0">
              <a:spcBef>
                <a:spcPct val="20000"/>
              </a:spcBef>
              <a:spcAft>
                <a:spcPct val="0"/>
              </a:spcAft>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9pPr>
          </a:lstStyle>
          <a:p>
            <a:pPr>
              <a:lnSpc>
                <a:spcPct val="90000"/>
              </a:lnSpc>
              <a:spcBef>
                <a:spcPct val="25000"/>
              </a:spcBef>
              <a:buClr>
                <a:srgbClr val="5FF0FF"/>
              </a:buClr>
              <a:buFont typeface="Symbol" panose="05050102010706020507" pitchFamily="18" charset="2"/>
              <a:buNone/>
            </a:pPr>
            <a:r>
              <a:rPr lang="es-ES_tradnl" sz="6000" b="1" i="1" noProof="0" dirty="0">
                <a:solidFill>
                  <a:schemeClr val="bg1">
                    <a:lumMod val="95000"/>
                  </a:schemeClr>
                </a:solidFill>
                <a:effectLst>
                  <a:outerShdw blurRad="50800" dist="50800" dir="3300000" algn="tl">
                    <a:srgbClr val="000000">
                      <a:alpha val="70000"/>
                    </a:srgbClr>
                  </a:outerShdw>
                </a:effectLst>
                <a:latin typeface="Arial" panose="020B0604020202020204" pitchFamily="34" charset="0"/>
                <a:cs typeface="Arial" panose="020B0604020202020204" pitchFamily="34" charset="0"/>
              </a:rPr>
              <a:t>“Jesucri . . .</a:t>
            </a:r>
          </a:p>
        </p:txBody>
      </p:sp>
      <p:sp>
        <p:nvSpPr>
          <p:cNvPr id="15" name="#2 Jesucri - Rectangle 7">
            <a:extLst>
              <a:ext uri="{FF2B5EF4-FFF2-40B4-BE49-F238E27FC236}">
                <a16:creationId xmlns:a16="http://schemas.microsoft.com/office/drawing/2014/main" id="{89F21B61-D34D-B028-CB2E-9132E6C74A15}"/>
              </a:ext>
            </a:extLst>
          </p:cNvPr>
          <p:cNvSpPr>
            <a:spLocks noChangeArrowheads="1"/>
          </p:cNvSpPr>
          <p:nvPr/>
        </p:nvSpPr>
        <p:spPr bwMode="auto">
          <a:xfrm>
            <a:off x="4367808" y="1032744"/>
            <a:ext cx="5095528" cy="812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folHlink"/>
              </a:buClr>
              <a:buSzPct val="75000"/>
              <a:buFont typeface="Monotype Sorts" pitchFamily="2" charset="2"/>
              <a:defRPr kumimoji="1" sz="3200">
                <a:solidFill>
                  <a:schemeClr val="tx1"/>
                </a:solidFill>
                <a:effectLst>
                  <a:outerShdw blurRad="38100" dist="38100" dir="2700000" algn="tl">
                    <a:srgbClr val="000000"/>
                  </a:outerShdw>
                </a:effectLst>
                <a:latin typeface="Tahoma" panose="020B0604030504040204" pitchFamily="34" charset="0"/>
              </a:defRPr>
            </a:lvl1pPr>
            <a:lvl2pPr marL="357188" indent="-242888">
              <a:spcBef>
                <a:spcPct val="20000"/>
              </a:spcBef>
              <a:buClr>
                <a:schemeClr val="folHlink"/>
              </a:buCl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folHlink"/>
              </a:buClr>
              <a:buSzPct val="60000"/>
              <a:buFont typeface="Monotype Sorts" pitchFamily="2" charset="2"/>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algn="ctr" eaLnBrk="0" fontAlgn="base" hangingPunct="0">
              <a:spcBef>
                <a:spcPct val="20000"/>
              </a:spcBef>
              <a:spcAft>
                <a:spcPct val="0"/>
              </a:spcAft>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algn="ctr" eaLnBrk="0" fontAlgn="base" hangingPunct="0">
              <a:spcBef>
                <a:spcPct val="20000"/>
              </a:spcBef>
              <a:spcAft>
                <a:spcPct val="0"/>
              </a:spcAft>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algn="ctr" eaLnBrk="0" fontAlgn="base" hangingPunct="0">
              <a:spcBef>
                <a:spcPct val="20000"/>
              </a:spcBef>
              <a:spcAft>
                <a:spcPct val="0"/>
              </a:spcAft>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algn="ctr" eaLnBrk="0" fontAlgn="base" hangingPunct="0">
              <a:spcBef>
                <a:spcPct val="20000"/>
              </a:spcBef>
              <a:spcAft>
                <a:spcPct val="0"/>
              </a:spcAft>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9pPr>
          </a:lstStyle>
          <a:p>
            <a:pPr>
              <a:lnSpc>
                <a:spcPct val="90000"/>
              </a:lnSpc>
              <a:spcBef>
                <a:spcPct val="25000"/>
              </a:spcBef>
              <a:buClr>
                <a:srgbClr val="5FF0FF"/>
              </a:buClr>
              <a:buFont typeface="Symbol" panose="05050102010706020507" pitchFamily="18" charset="2"/>
              <a:buNone/>
            </a:pPr>
            <a:r>
              <a:rPr lang="es-ES_tradnl" sz="6000" b="1" i="1" noProof="0" dirty="0">
                <a:solidFill>
                  <a:schemeClr val="bg1">
                    <a:lumMod val="95000"/>
                  </a:schemeClr>
                </a:solidFill>
                <a:effectLst>
                  <a:outerShdw blurRad="50800" dist="50800" dir="3300000" algn="tl">
                    <a:srgbClr val="000000">
                      <a:alpha val="70000"/>
                    </a:srgbClr>
                  </a:outerShdw>
                </a:effectLst>
                <a:latin typeface="Arial" panose="020B0604020202020204" pitchFamily="34" charset="0"/>
                <a:cs typeface="Arial" panose="020B0604020202020204" pitchFamily="34" charset="0"/>
              </a:rPr>
              <a:t>“Jesucri . . .</a:t>
            </a:r>
          </a:p>
        </p:txBody>
      </p:sp>
      <p:sp>
        <p:nvSpPr>
          <p:cNvPr id="16" name="#3 Jesu+dots - Rectangle 7">
            <a:extLst>
              <a:ext uri="{FF2B5EF4-FFF2-40B4-BE49-F238E27FC236}">
                <a16:creationId xmlns:a16="http://schemas.microsoft.com/office/drawing/2014/main" id="{826911B2-F345-84A5-EA4C-BC9A8711891C}"/>
              </a:ext>
            </a:extLst>
          </p:cNvPr>
          <p:cNvSpPr>
            <a:spLocks noChangeArrowheads="1"/>
          </p:cNvSpPr>
          <p:nvPr/>
        </p:nvSpPr>
        <p:spPr bwMode="auto">
          <a:xfrm>
            <a:off x="4367808" y="1032744"/>
            <a:ext cx="3960440" cy="812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folHlink"/>
              </a:buClr>
              <a:buSzPct val="75000"/>
              <a:buFont typeface="Monotype Sorts" pitchFamily="2" charset="2"/>
              <a:defRPr kumimoji="1" sz="3200">
                <a:solidFill>
                  <a:schemeClr val="tx1"/>
                </a:solidFill>
                <a:effectLst>
                  <a:outerShdw blurRad="38100" dist="38100" dir="2700000" algn="tl">
                    <a:srgbClr val="000000"/>
                  </a:outerShdw>
                </a:effectLst>
                <a:latin typeface="Tahoma" panose="020B0604030504040204" pitchFamily="34" charset="0"/>
              </a:defRPr>
            </a:lvl1pPr>
            <a:lvl2pPr marL="357188" indent="-242888">
              <a:spcBef>
                <a:spcPct val="20000"/>
              </a:spcBef>
              <a:buClr>
                <a:schemeClr val="folHlink"/>
              </a:buCl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folHlink"/>
              </a:buClr>
              <a:buSzPct val="60000"/>
              <a:buFont typeface="Monotype Sorts" pitchFamily="2" charset="2"/>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algn="ctr" eaLnBrk="0" fontAlgn="base" hangingPunct="0">
              <a:spcBef>
                <a:spcPct val="20000"/>
              </a:spcBef>
              <a:spcAft>
                <a:spcPct val="0"/>
              </a:spcAft>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algn="ctr" eaLnBrk="0" fontAlgn="base" hangingPunct="0">
              <a:spcBef>
                <a:spcPct val="20000"/>
              </a:spcBef>
              <a:spcAft>
                <a:spcPct val="0"/>
              </a:spcAft>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algn="ctr" eaLnBrk="0" fontAlgn="base" hangingPunct="0">
              <a:spcBef>
                <a:spcPct val="20000"/>
              </a:spcBef>
              <a:spcAft>
                <a:spcPct val="0"/>
              </a:spcAft>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algn="ctr" eaLnBrk="0" fontAlgn="base" hangingPunct="0">
              <a:spcBef>
                <a:spcPct val="20000"/>
              </a:spcBef>
              <a:spcAft>
                <a:spcPct val="0"/>
              </a:spcAft>
              <a:buClr>
                <a:schemeClr val="folHlink"/>
              </a:buClr>
              <a:buSzPct val="50000"/>
              <a:buFont typeface="Monotype Sorts" pitchFamily="2" charset="2"/>
              <a:defRPr kumimoji="1" sz="2000">
                <a:solidFill>
                  <a:schemeClr val="tx1"/>
                </a:solidFill>
                <a:effectLst>
                  <a:outerShdw blurRad="38100" dist="38100" dir="2700000" algn="tl">
                    <a:srgbClr val="000000"/>
                  </a:outerShdw>
                </a:effectLst>
                <a:latin typeface="Tahoma" panose="020B0604030504040204" pitchFamily="34" charset="0"/>
              </a:defRPr>
            </a:lvl9pPr>
          </a:lstStyle>
          <a:p>
            <a:pPr>
              <a:lnSpc>
                <a:spcPct val="90000"/>
              </a:lnSpc>
              <a:spcBef>
                <a:spcPct val="25000"/>
              </a:spcBef>
              <a:buClr>
                <a:srgbClr val="5FF0FF"/>
              </a:buClr>
              <a:buFont typeface="Symbol" panose="05050102010706020507" pitchFamily="18" charset="2"/>
              <a:buNone/>
            </a:pPr>
            <a:r>
              <a:rPr lang="es-ES_tradnl" sz="6000" b="1" i="1" noProof="0" dirty="0">
                <a:solidFill>
                  <a:schemeClr val="bg1">
                    <a:lumMod val="95000"/>
                  </a:schemeClr>
                </a:solidFill>
                <a:effectLst>
                  <a:outerShdw blurRad="50800" dist="50800" dir="3300000" algn="tl">
                    <a:srgbClr val="000000">
                      <a:alpha val="70000"/>
                    </a:srgbClr>
                  </a:outerShdw>
                </a:effectLst>
                <a:latin typeface="Arial" panose="020B0604020202020204" pitchFamily="34" charset="0"/>
                <a:cs typeface="Arial" panose="020B0604020202020204" pitchFamily="34" charset="0"/>
              </a:rPr>
              <a:t>“Jesu . . .   </a:t>
            </a:r>
          </a:p>
        </p:txBody>
      </p:sp>
      <p:pic>
        <p:nvPicPr>
          <p:cNvPr id="10" name="Hebrew &quot;Prophecy&quot; - Picture 9">
            <a:extLst>
              <a:ext uri="{FF2B5EF4-FFF2-40B4-BE49-F238E27FC236}">
                <a16:creationId xmlns:a16="http://schemas.microsoft.com/office/drawing/2014/main" id="{F756964A-5A0A-4B47-2584-4440FB914DF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19024" y1="21097" x2="32683" y2="21941"/>
                        <a14:foregroundMark x1="32683" y1="21941" x2="33171" y2="22363"/>
                        <a14:foregroundMark x1="48293" y1="22785" x2="53415" y2="25316"/>
                        <a14:foregroundMark x1="15610" y1="51055" x2="15122" y2="59494"/>
                      </a14:backgroundRemoval>
                    </a14:imgEffect>
                    <a14:imgEffect>
                      <a14:artisticPlasticWrap/>
                    </a14:imgEffect>
                    <a14:imgEffect>
                      <a14:sharpenSoften amount="25000"/>
                    </a14:imgEffect>
                    <a14:imgEffect>
                      <a14:colorTemperature colorTemp="1500"/>
                    </a14:imgEffect>
                    <a14:imgEffect>
                      <a14:saturation sat="400000"/>
                    </a14:imgEffect>
                    <a14:imgEffect>
                      <a14:brightnessContrast bright="43000" contrast="16000"/>
                    </a14:imgEffect>
                  </a14:imgLayer>
                </a14:imgProps>
              </a:ext>
              <a:ext uri="{28A0092B-C50C-407E-A947-70E740481C1C}">
                <a14:useLocalDpi xmlns:a14="http://schemas.microsoft.com/office/drawing/2010/main" val="0"/>
              </a:ext>
            </a:extLst>
          </a:blip>
          <a:stretch>
            <a:fillRect/>
          </a:stretch>
        </p:blipFill>
        <p:spPr>
          <a:xfrm>
            <a:off x="6748158" y="3583134"/>
            <a:ext cx="2071192" cy="1197250"/>
          </a:xfrm>
          <a:prstGeom prst="rect">
            <a:avLst/>
          </a:prstGeom>
          <a:effectLst>
            <a:glow rad="63500">
              <a:schemeClr val="accent2">
                <a:satMod val="175000"/>
                <a:alpha val="40000"/>
              </a:schemeClr>
            </a:glow>
            <a:softEdge rad="13970"/>
          </a:effectLst>
        </p:spPr>
      </p:pic>
      <p:pic>
        <p:nvPicPr>
          <p:cNvPr id="12" name="Hebrew &quot;The Prophet&quot; - pic11">
            <a:extLst>
              <a:ext uri="{FF2B5EF4-FFF2-40B4-BE49-F238E27FC236}">
                <a16:creationId xmlns:a16="http://schemas.microsoft.com/office/drawing/2014/main" id="{E8673EA1-399B-6E3E-017F-8A6A3E41E18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5983" r="96581">
                        <a14:foregroundMark x1="9544" y1="32903" x2="12251" y2="42581"/>
                        <a14:foregroundMark x1="8120" y1="35161" x2="5983" y2="27097"/>
                        <a14:foregroundMark x1="5983" y1="20968" x2="5983" y2="24516"/>
                        <a14:foregroundMark x1="30057" y1="22258" x2="32621" y2="26774"/>
                        <a14:foregroundMark x1="67094" y1="24516" x2="70798" y2="24839"/>
                        <a14:foregroundMark x1="79915" y1="55161" x2="80342" y2="64194"/>
                        <a14:foregroundMark x1="82764" y1="25806" x2="96581" y2="24839"/>
                        <a14:backgroundMark x1="34330" y1="81613" x2="49003" y2="47097"/>
                      </a14:backgroundRemoval>
                    </a14:imgEffect>
                    <a14:imgEffect>
                      <a14:artisticPlasticWrap smoothness="8"/>
                    </a14:imgEffect>
                    <a14:imgEffect>
                      <a14:sharpenSoften amount="24000"/>
                    </a14:imgEffect>
                    <a14:imgEffect>
                      <a14:colorTemperature colorTemp="1500"/>
                    </a14:imgEffect>
                    <a14:imgEffect>
                      <a14:brightnessContrast bright="37000" contrast="6000"/>
                    </a14:imgEffect>
                  </a14:imgLayer>
                </a14:imgProps>
              </a:ext>
              <a:ext uri="{28A0092B-C50C-407E-A947-70E740481C1C}">
                <a14:useLocalDpi xmlns:a14="http://schemas.microsoft.com/office/drawing/2010/main" val="0"/>
              </a:ext>
            </a:extLst>
          </a:blip>
          <a:stretch>
            <a:fillRect/>
          </a:stretch>
        </p:blipFill>
        <p:spPr>
          <a:xfrm>
            <a:off x="9192344" y="4283050"/>
            <a:ext cx="2139696" cy="944880"/>
          </a:xfrm>
          <a:prstGeom prst="rect">
            <a:avLst/>
          </a:prstGeom>
          <a:effectLst>
            <a:glow rad="63500">
              <a:schemeClr val="accent2">
                <a:satMod val="175000"/>
                <a:alpha val="40000"/>
              </a:schemeClr>
            </a:glow>
            <a:softEdge rad="12700"/>
          </a:effectLst>
        </p:spPr>
      </p:pic>
    </p:spTree>
    <p:extLst>
      <p:ext uri="{BB962C8B-B14F-4D97-AF65-F5344CB8AC3E}">
        <p14:creationId xmlns:p14="http://schemas.microsoft.com/office/powerpoint/2010/main" val="16722118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iterate type="lt">
                                    <p:tmPct val="35000"/>
                                  </p:iterate>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250" fill="hold"/>
                                        <p:tgtEl>
                                          <p:spTgt spid="14">
                                            <p:txEl>
                                              <p:pRg st="0" end="0"/>
                                            </p:txEl>
                                          </p:spTgt>
                                        </p:tgtEl>
                                        <p:attrNameLst>
                                          <p:attrName>ppt_w</p:attrName>
                                        </p:attrNameLst>
                                      </p:cBhvr>
                                      <p:tavLst>
                                        <p:tav tm="0">
                                          <p:val>
                                            <p:strVal val="4*#ppt_w"/>
                                          </p:val>
                                        </p:tav>
                                        <p:tav tm="100000">
                                          <p:val>
                                            <p:strVal val="#ppt_w"/>
                                          </p:val>
                                        </p:tav>
                                      </p:tavLst>
                                    </p:anim>
                                    <p:anim calcmode="lin" valueType="num">
                                      <p:cBhvr>
                                        <p:cTn id="8" dur="250" fill="hold"/>
                                        <p:tgtEl>
                                          <p:spTgt spid="14">
                                            <p:txEl>
                                              <p:pRg st="0" end="0"/>
                                            </p:txEl>
                                          </p:spTgt>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iterate type="lt">
                                    <p:tmPct val="0"/>
                                  </p:iterate>
                                  <p:childTnLst>
                                    <p:animEffect transition="out" filter="fade">
                                      <p:cBhvr>
                                        <p:cTn id="12" dur="250"/>
                                        <p:tgtEl>
                                          <p:spTgt spid="14">
                                            <p:txEl>
                                              <p:pRg st="0" end="0"/>
                                            </p:txEl>
                                          </p:spTgt>
                                        </p:tgtEl>
                                      </p:cBhvr>
                                    </p:animEffect>
                                    <p:set>
                                      <p:cBhvr>
                                        <p:cTn id="13" dur="1" fill="hold">
                                          <p:stCondLst>
                                            <p:cond delay="249"/>
                                          </p:stCondLst>
                                        </p:cTn>
                                        <p:tgtEl>
                                          <p:spTgt spid="14">
                                            <p:txEl>
                                              <p:pRg st="0" end="0"/>
                                            </p:txEl>
                                          </p:spTgt>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par>
                                <p:cTn id="16" presetID="22" presetClass="exit" presetSubtype="2" fill="hold" grpId="1" nodeType="withEffect">
                                  <p:stCondLst>
                                    <p:cond delay="0"/>
                                  </p:stCondLst>
                                  <p:childTnLst>
                                    <p:animEffect transition="out" filter="wipe(right)">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wipe(left)">
                                      <p:cBhvr>
                                        <p:cTn id="22" dur="500"/>
                                        <p:tgtEl>
                                          <p:spTgt spid="16">
                                            <p:txEl>
                                              <p:pRg st="0" end="0"/>
                                            </p:txEl>
                                          </p:spTgt>
                                        </p:tgtEl>
                                      </p:cBhvr>
                                    </p:animEffect>
                                  </p:childTnLst>
                                </p:cTn>
                              </p:par>
                            </p:childTnLst>
                          </p:cTn>
                        </p:par>
                        <p:par>
                          <p:cTn id="23" fill="hold">
                            <p:stCondLst>
                              <p:cond delay="1000"/>
                            </p:stCondLst>
                            <p:childTnLst>
                              <p:par>
                                <p:cTn id="24" presetID="23" presetClass="entr" presetSubtype="288" fill="hold" grpId="0" nodeType="after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p:cTn id="26" dur="500" fill="hold"/>
                                        <p:tgtEl>
                                          <p:spTgt spid="5">
                                            <p:txEl>
                                              <p:pRg st="0" end="0"/>
                                            </p:txEl>
                                          </p:spTgt>
                                        </p:tgtEl>
                                        <p:attrNameLst>
                                          <p:attrName>ppt_w</p:attrName>
                                        </p:attrNameLst>
                                      </p:cBhvr>
                                      <p:tavLst>
                                        <p:tav tm="0">
                                          <p:val>
                                            <p:strVal val="4/3*#ppt_w"/>
                                          </p:val>
                                        </p:tav>
                                        <p:tav tm="100000">
                                          <p:val>
                                            <p:strVal val="#ppt_w"/>
                                          </p:val>
                                        </p:tav>
                                      </p:tavLst>
                                    </p:anim>
                                    <p:anim calcmode="lin" valueType="num">
                                      <p:cBhvr>
                                        <p:cTn id="27" dur="500" fill="hold"/>
                                        <p:tgtEl>
                                          <p:spTgt spid="5">
                                            <p:txEl>
                                              <p:pRg st="0" end="0"/>
                                            </p:txEl>
                                          </p:spTgt>
                                        </p:tgtEl>
                                        <p:attrNameLst>
                                          <p:attrName>ppt_h</p:attrName>
                                        </p:attrNameLst>
                                      </p:cBhvr>
                                      <p:tavLst>
                                        <p:tav tm="0">
                                          <p:val>
                                            <p:strVal val="4/3*#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750" fill="hold"/>
                                        <p:tgtEl>
                                          <p:spTgt spid="10"/>
                                        </p:tgtEl>
                                        <p:attrNameLst>
                                          <p:attrName>ppt_w</p:attrName>
                                        </p:attrNameLst>
                                      </p:cBhvr>
                                      <p:tavLst>
                                        <p:tav tm="0">
                                          <p:val>
                                            <p:fltVal val="0"/>
                                          </p:val>
                                        </p:tav>
                                        <p:tav tm="100000">
                                          <p:val>
                                            <p:strVal val="#ppt_w"/>
                                          </p:val>
                                        </p:tav>
                                      </p:tavLst>
                                    </p:anim>
                                    <p:anim calcmode="lin" valueType="num">
                                      <p:cBhvr>
                                        <p:cTn id="33" dur="750" fill="hold"/>
                                        <p:tgtEl>
                                          <p:spTgt spid="10"/>
                                        </p:tgtEl>
                                        <p:attrNameLst>
                                          <p:attrName>ppt_h</p:attrName>
                                        </p:attrNameLst>
                                      </p:cBhvr>
                                      <p:tavLst>
                                        <p:tav tm="0">
                                          <p:val>
                                            <p:fltVal val="0"/>
                                          </p:val>
                                        </p:tav>
                                        <p:tav tm="100000">
                                          <p:val>
                                            <p:strVal val="#ppt_h"/>
                                          </p:val>
                                        </p:tav>
                                      </p:tavLst>
                                    </p:anim>
                                    <p:anim calcmode="lin" valueType="num">
                                      <p:cBhvr>
                                        <p:cTn id="34" dur="750" fill="hold"/>
                                        <p:tgtEl>
                                          <p:spTgt spid="10"/>
                                        </p:tgtEl>
                                        <p:attrNameLst>
                                          <p:attrName>style.rotation</p:attrName>
                                        </p:attrNameLst>
                                      </p:cBhvr>
                                      <p:tavLst>
                                        <p:tav tm="0">
                                          <p:val>
                                            <p:fltVal val="90"/>
                                          </p:val>
                                        </p:tav>
                                        <p:tav tm="100000">
                                          <p:val>
                                            <p:fltVal val="0"/>
                                          </p:val>
                                        </p:tav>
                                      </p:tavLst>
                                    </p:anim>
                                    <p:animEffect transition="in" filter="fade">
                                      <p:cBhvr>
                                        <p:cTn id="35" dur="750"/>
                                        <p:tgtEl>
                                          <p:spTgt spid="10"/>
                                        </p:tgtEl>
                                      </p:cBhvr>
                                    </p:animEffect>
                                  </p:childTnLst>
                                </p:cTn>
                              </p:par>
                              <p:par>
                                <p:cTn id="36" presetID="31" presetClass="entr" presetSubtype="0" fill="hold" nodeType="withEffect">
                                  <p:stCondLst>
                                    <p:cond delay="250"/>
                                  </p:stCondLst>
                                  <p:childTnLst>
                                    <p:set>
                                      <p:cBhvr>
                                        <p:cTn id="37" dur="1" fill="hold">
                                          <p:stCondLst>
                                            <p:cond delay="0"/>
                                          </p:stCondLst>
                                        </p:cTn>
                                        <p:tgtEl>
                                          <p:spTgt spid="12"/>
                                        </p:tgtEl>
                                        <p:attrNameLst>
                                          <p:attrName>style.visibility</p:attrName>
                                        </p:attrNameLst>
                                      </p:cBhvr>
                                      <p:to>
                                        <p:strVal val="visible"/>
                                      </p:to>
                                    </p:set>
                                    <p:anim calcmode="lin" valueType="num">
                                      <p:cBhvr>
                                        <p:cTn id="38" dur="750" fill="hold"/>
                                        <p:tgtEl>
                                          <p:spTgt spid="12"/>
                                        </p:tgtEl>
                                        <p:attrNameLst>
                                          <p:attrName>ppt_w</p:attrName>
                                        </p:attrNameLst>
                                      </p:cBhvr>
                                      <p:tavLst>
                                        <p:tav tm="0">
                                          <p:val>
                                            <p:fltVal val="0"/>
                                          </p:val>
                                        </p:tav>
                                        <p:tav tm="100000">
                                          <p:val>
                                            <p:strVal val="#ppt_w"/>
                                          </p:val>
                                        </p:tav>
                                      </p:tavLst>
                                    </p:anim>
                                    <p:anim calcmode="lin" valueType="num">
                                      <p:cBhvr>
                                        <p:cTn id="39" dur="750" fill="hold"/>
                                        <p:tgtEl>
                                          <p:spTgt spid="12"/>
                                        </p:tgtEl>
                                        <p:attrNameLst>
                                          <p:attrName>ppt_h</p:attrName>
                                        </p:attrNameLst>
                                      </p:cBhvr>
                                      <p:tavLst>
                                        <p:tav tm="0">
                                          <p:val>
                                            <p:fltVal val="0"/>
                                          </p:val>
                                        </p:tav>
                                        <p:tav tm="100000">
                                          <p:val>
                                            <p:strVal val="#ppt_h"/>
                                          </p:val>
                                        </p:tav>
                                      </p:tavLst>
                                    </p:anim>
                                    <p:anim calcmode="lin" valueType="num">
                                      <p:cBhvr>
                                        <p:cTn id="40" dur="750" fill="hold"/>
                                        <p:tgtEl>
                                          <p:spTgt spid="12"/>
                                        </p:tgtEl>
                                        <p:attrNameLst>
                                          <p:attrName>style.rotation</p:attrName>
                                        </p:attrNameLst>
                                      </p:cBhvr>
                                      <p:tavLst>
                                        <p:tav tm="0">
                                          <p:val>
                                            <p:fltVal val="90"/>
                                          </p:val>
                                        </p:tav>
                                        <p:tav tm="100000">
                                          <p:val>
                                            <p:fltVal val="0"/>
                                          </p:val>
                                        </p:tav>
                                      </p:tavLst>
                                    </p:anim>
                                    <p:animEffect transition="in" filter="fade">
                                      <p:cBhvr>
                                        <p:cTn id="41" dur="750"/>
                                        <p:tgtEl>
                                          <p:spTgt spid="12"/>
                                        </p:tgtEl>
                                      </p:cBhvr>
                                    </p:animEffect>
                                  </p:childTnLst>
                                </p:cTn>
                              </p:par>
                            </p:childTnLst>
                          </p:cTn>
                        </p:par>
                        <p:par>
                          <p:cTn id="42" fill="hold">
                            <p:stCondLst>
                              <p:cond delay="1000"/>
                            </p:stCondLst>
                            <p:childTnLst>
                              <p:par>
                                <p:cTn id="43" presetID="9" presetClass="entr" presetSubtype="0"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dissolve">
                                      <p:cBhvr>
                                        <p:cTn id="45" dur="250"/>
                                        <p:tgtEl>
                                          <p:spTgt spid="6"/>
                                        </p:tgtEl>
                                      </p:cBhvr>
                                    </p:animEffect>
                                  </p:childTnLst>
                                </p:cTn>
                              </p:par>
                            </p:childTnLst>
                          </p:cTn>
                        </p:par>
                        <p:par>
                          <p:cTn id="46" fill="hold">
                            <p:stCondLst>
                              <p:cond delay="1250"/>
                            </p:stCondLst>
                            <p:childTnLst>
                              <p:par>
                                <p:cTn id="47" presetID="22" presetClass="entr" presetSubtype="1" fill="hold"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up)">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0"/>
      <p:bldP spid="6" grpId="0" autoUpdateAnimBg="0"/>
      <p:bldP spid="14" grpId="0" build="allAtOnce"/>
      <p:bldP spid="14" grpId="1" build="allAtOnce"/>
      <p:bldP spid="15" grpId="0"/>
      <p:bldP spid="15" grpId="1"/>
      <p:bldP spid="16"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1C1DC-D029-DBB8-33A7-C5909054CE39}"/>
            </a:ext>
          </a:extLst>
        </p:cNvPr>
        <p:cNvGrpSpPr/>
        <p:nvPr/>
      </p:nvGrpSpPr>
      <p:grpSpPr>
        <a:xfrm>
          <a:off x="0" y="0"/>
          <a:ext cx="0" cy="0"/>
          <a:chOff x="0" y="0"/>
          <a:chExt cx="0" cy="0"/>
        </a:xfrm>
      </p:grpSpPr>
      <p:sp>
        <p:nvSpPr>
          <p:cNvPr id="3" name="Verse TEXT">
            <a:extLst>
              <a:ext uri="{FF2B5EF4-FFF2-40B4-BE49-F238E27FC236}">
                <a16:creationId xmlns:a16="http://schemas.microsoft.com/office/drawing/2014/main" id="{F3BA5C91-DB63-63B5-F6DC-452EA414437F}"/>
              </a:ext>
            </a:extLst>
          </p:cNvPr>
          <p:cNvSpPr>
            <a:spLocks noChangeArrowheads="1"/>
          </p:cNvSpPr>
          <p:nvPr/>
        </p:nvSpPr>
        <p:spPr bwMode="auto">
          <a:xfrm>
            <a:off x="767407" y="1268760"/>
            <a:ext cx="10729193" cy="504056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Iban caminando y conversando cuando, de pronto, los separó un carro de fuego con caballos de fuego, y Elías subió al cielo en medio de un torbellino. Eliseo, viendo lo que pasaba, se puso a gritar: "¡Padre mío, padre mío, carro y fuerza conductora de Israel!" Pero no volvió a verlo. </a:t>
            </a:r>
          </a:p>
          <a:p>
            <a:pPr algn="just">
              <a:lnSpc>
                <a:spcPct val="88000"/>
              </a:lnSpc>
              <a:spcBef>
                <a:spcPts val="0"/>
              </a:spcBef>
              <a:spcAft>
                <a:spcPts val="300"/>
              </a:spcAft>
              <a:buClrTx/>
              <a:buSzTx/>
              <a:buFont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Entonces agarró su ropa y la rasgó en dos. Luego recogió el manto que se le había caído a Elías y, regresando a la orilla del Jordán, golpeó el agua con el manto y exclamó: "¿Dónde está el Señor, el Dios de Elías?" En cuanto golpeó el agua, el río se partió en dos, y Eliseo cruzó.  Los profetas de Jericó, al verlo, exclamaron: "¡El espíritu de Elías se ha posado sobre Eliseo!“</a:t>
            </a:r>
          </a:p>
          <a:p>
            <a:pPr algn="just">
              <a:lnSpc>
                <a:spcPct val="88000"/>
              </a:lnSpc>
              <a:spcBef>
                <a:spcPts val="0"/>
              </a:spcBef>
              <a:spcAft>
                <a:spcPts val="300"/>
              </a:spcAft>
              <a:buClrTx/>
              <a:buSzTx/>
              <a:buFont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Entonces fueron a su encuentro y se postraron ante él, rostro en tierra.</a:t>
            </a:r>
          </a:p>
          <a:p>
            <a:pPr algn="just">
              <a:lnSpc>
                <a:spcPct val="88000"/>
              </a:lnSpc>
              <a:spcBef>
                <a:spcPts val="0"/>
              </a:spcBef>
              <a:spcAft>
                <a:spcPts val="300"/>
              </a:spcAft>
              <a:buClrTx/>
              <a:buSzTx/>
              <a:buFontTx/>
              <a:buNone/>
            </a:pPr>
            <a:endPar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a:p>
            <a:pPr algn="just">
              <a:lnSpc>
                <a:spcPct val="88000"/>
              </a:lnSpc>
              <a:spcBef>
                <a:spcPts val="0"/>
              </a:spcBef>
              <a:spcAft>
                <a:spcPts val="300"/>
              </a:spcAft>
              <a:buClrTx/>
              <a:buSzTx/>
              <a:buFontTx/>
              <a:buNone/>
            </a:pPr>
            <a:endPar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sp>
        <p:nvSpPr>
          <p:cNvPr id="4" name="Verse ID - text Box 8">
            <a:extLst>
              <a:ext uri="{FF2B5EF4-FFF2-40B4-BE49-F238E27FC236}">
                <a16:creationId xmlns:a16="http://schemas.microsoft.com/office/drawing/2014/main" id="{5E21ADBD-E946-D1A1-4F15-8C2D9A5B0323}"/>
              </a:ext>
            </a:extLst>
          </p:cNvPr>
          <p:cNvSpPr txBox="1">
            <a:spLocks noChangeArrowheads="1"/>
          </p:cNvSpPr>
          <p:nvPr/>
        </p:nvSpPr>
        <p:spPr bwMode="auto">
          <a:xfrm>
            <a:off x="767408" y="1298751"/>
            <a:ext cx="2966801" cy="45190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8000"/>
              </a:lnSpc>
              <a:spcAft>
                <a:spcPts val="3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Reyes 2:11-18</a:t>
            </a:r>
          </a:p>
        </p:txBody>
      </p:sp>
    </p:spTree>
    <p:extLst>
      <p:ext uri="{BB962C8B-B14F-4D97-AF65-F5344CB8AC3E}">
        <p14:creationId xmlns:p14="http://schemas.microsoft.com/office/powerpoint/2010/main" val="421290619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p:tgtEl>
                                          <p:spTgt spid="4"/>
                                        </p:tgtEl>
                                        <p:attrNameLst>
                                          <p:attrName>ppt_y</p:attrName>
                                        </p:attrNameLst>
                                      </p:cBhvr>
                                      <p:tavLst>
                                        <p:tav tm="0">
                                          <p:val>
                                            <p:strVal val="#ppt_y+#ppt_h*1.125000"/>
                                          </p:val>
                                        </p:tav>
                                        <p:tav tm="100000">
                                          <p:val>
                                            <p:strVal val="#ppt_y"/>
                                          </p:val>
                                        </p:tav>
                                      </p:tavLst>
                                    </p:anim>
                                    <p:animEffect transition="in" filter="wipe(up)">
                                      <p:cBhvr>
                                        <p:cTn id="8" dur="250"/>
                                        <p:tgtEl>
                                          <p:spTgt spid="4"/>
                                        </p:tgtEl>
                                      </p:cBhvr>
                                    </p:animEffect>
                                  </p:childTnLst>
                                </p:cTn>
                              </p:par>
                              <p:par>
                                <p:cTn id="9" presetID="22" presetClass="entr" presetSubtype="8" fill="hold" grpId="0" nodeType="withEffect">
                                  <p:stCondLst>
                                    <p:cond delay="200"/>
                                  </p:stCondLst>
                                  <p:childTnLst>
                                    <p:set>
                                      <p:cBhvr>
                                        <p:cTn id="10" dur="1" fill="hold">
                                          <p:stCondLst>
                                            <p:cond delay="0"/>
                                          </p:stCondLst>
                                        </p:cTn>
                                        <p:tgtEl>
                                          <p:spTgt spid="3">
                                            <p:bg/>
                                          </p:spTgt>
                                        </p:tgtEl>
                                        <p:attrNameLst>
                                          <p:attrName>style.visibility</p:attrName>
                                        </p:attrNameLst>
                                      </p:cBhvr>
                                      <p:to>
                                        <p:strVal val="visible"/>
                                      </p:to>
                                    </p:set>
                                    <p:animEffect transition="in" filter="wipe(left)">
                                      <p:cBhvr>
                                        <p:cTn id="11" dur="500"/>
                                        <p:tgtEl>
                                          <p:spTgt spid="3">
                                            <p:bg/>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25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5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autoUpdateAnimBg="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F00E1-0BAD-F271-80FF-55676A169CC1}"/>
            </a:ext>
          </a:extLst>
        </p:cNvPr>
        <p:cNvGrpSpPr/>
        <p:nvPr/>
      </p:nvGrpSpPr>
      <p:grpSpPr>
        <a:xfrm>
          <a:off x="0" y="0"/>
          <a:ext cx="0" cy="0"/>
          <a:chOff x="0" y="0"/>
          <a:chExt cx="0" cy="0"/>
        </a:xfrm>
      </p:grpSpPr>
      <p:sp>
        <p:nvSpPr>
          <p:cNvPr id="3" name="Verse TEXT">
            <a:extLst>
              <a:ext uri="{FF2B5EF4-FFF2-40B4-BE49-F238E27FC236}">
                <a16:creationId xmlns:a16="http://schemas.microsoft.com/office/drawing/2014/main" id="{2E744B48-6542-C5AF-BA78-DBC8DDFE26EF}"/>
              </a:ext>
            </a:extLst>
          </p:cNvPr>
          <p:cNvSpPr>
            <a:spLocks noChangeArrowheads="1"/>
          </p:cNvSpPr>
          <p:nvPr/>
        </p:nvSpPr>
        <p:spPr bwMode="auto">
          <a:xfrm>
            <a:off x="767407" y="1268760"/>
            <a:ext cx="10729193" cy="504056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"Mira", le dijeron, "aquí se encuentran, entre nosotros tus servidores, cincuenta hombres muy capaces, que pueden ir a buscar a tu maestro. Quizás el Espíritu del Señor lo tomó y lo arrojó en algún monte o en algún valle. </a:t>
            </a:r>
          </a:p>
          <a:p>
            <a:pPr algn="just">
              <a:lnSpc>
                <a:spcPct val="90000"/>
              </a:lnSpc>
              <a:spcBef>
                <a:spcPts val="0"/>
              </a:spcBef>
              <a:spcAft>
                <a:spcPts val="600"/>
              </a:spcAft>
              <a:buClrTx/>
              <a:buSzTx/>
              <a:buFont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"No", respondió Eliseo, "no los manden"</a:t>
            </a:r>
          </a:p>
          <a:p>
            <a:pPr algn="just">
              <a:lnSpc>
                <a:spcPct val="90000"/>
              </a:lnSpc>
              <a:spcBef>
                <a:spcPts val="0"/>
              </a:spcBef>
              <a:spcAft>
                <a:spcPts val="600"/>
              </a:spcAft>
              <a:buClrTx/>
              <a:buSzTx/>
              <a:buFont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Pero ellos insistieron tanto que él se sintió incómodo y por fin les dijo: "Está bien, mándenlos."  </a:t>
            </a:r>
          </a:p>
          <a:p>
            <a:pPr algn="just">
              <a:lnSpc>
                <a:spcPct val="90000"/>
              </a:lnSpc>
              <a:spcBef>
                <a:spcPts val="0"/>
              </a:spcBef>
              <a:spcAft>
                <a:spcPts val="600"/>
              </a:spcAft>
              <a:buClrTx/>
              <a:buSzTx/>
              <a:buFont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Así que enviaron a cincuenta hombres, los cuales buscaron a Elías durante tres días, pero no lo encontraron. </a:t>
            </a:r>
          </a:p>
          <a:p>
            <a:pPr algn="just">
              <a:lnSpc>
                <a:spcPct val="90000"/>
              </a:lnSpc>
              <a:spcBef>
                <a:spcPts val="0"/>
              </a:spcBef>
              <a:spcAft>
                <a:spcPts val="600"/>
              </a:spcAft>
              <a:buClrTx/>
              <a:buSzTx/>
              <a:buFont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Cuando regresaron a Jericó, donde se había quedado Eliseo, él les reclamó: "¿No les advertí que no fueran?"</a:t>
            </a:r>
          </a:p>
          <a:p>
            <a:pPr algn="just">
              <a:lnSpc>
                <a:spcPct val="90000"/>
              </a:lnSpc>
              <a:spcBef>
                <a:spcPts val="0"/>
              </a:spcBef>
              <a:spcAft>
                <a:spcPts val="600"/>
              </a:spcAft>
              <a:buClrTx/>
              <a:buSzTx/>
              <a:buFontTx/>
              <a:buNone/>
            </a:pPr>
            <a:endPar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sp>
        <p:nvSpPr>
          <p:cNvPr id="4" name="Verse ID - text Box 8">
            <a:extLst>
              <a:ext uri="{FF2B5EF4-FFF2-40B4-BE49-F238E27FC236}">
                <a16:creationId xmlns:a16="http://schemas.microsoft.com/office/drawing/2014/main" id="{3242E05E-B1B0-4928-9B85-5597C3467285}"/>
              </a:ext>
            </a:extLst>
          </p:cNvPr>
          <p:cNvSpPr txBox="1">
            <a:spLocks noChangeArrowheads="1"/>
          </p:cNvSpPr>
          <p:nvPr/>
        </p:nvSpPr>
        <p:spPr bwMode="auto">
          <a:xfrm>
            <a:off x="767408" y="1298751"/>
            <a:ext cx="2966801" cy="45190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8000"/>
              </a:lnSpc>
              <a:spcAft>
                <a:spcPts val="3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Reyes 2:11-18</a:t>
            </a:r>
          </a:p>
        </p:txBody>
      </p:sp>
    </p:spTree>
    <p:extLst>
      <p:ext uri="{BB962C8B-B14F-4D97-AF65-F5344CB8AC3E}">
        <p14:creationId xmlns:p14="http://schemas.microsoft.com/office/powerpoint/2010/main" val="41203302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F5C96-FD1A-4702-EF95-F1D806517438}"/>
            </a:ext>
          </a:extLst>
        </p:cNvPr>
        <p:cNvGrpSpPr/>
        <p:nvPr/>
      </p:nvGrpSpPr>
      <p:grpSpPr>
        <a:xfrm>
          <a:off x="0" y="0"/>
          <a:ext cx="0" cy="0"/>
          <a:chOff x="0" y="0"/>
          <a:chExt cx="0" cy="0"/>
        </a:xfrm>
      </p:grpSpPr>
      <p:sp>
        <p:nvSpPr>
          <p:cNvPr id="2" name="Para 1">
            <a:extLst>
              <a:ext uri="{FF2B5EF4-FFF2-40B4-BE49-F238E27FC236}">
                <a16:creationId xmlns:a16="http://schemas.microsoft.com/office/drawing/2014/main" id="{0520EC6E-3BBF-9CC8-226F-36F298951C48}"/>
              </a:ext>
            </a:extLst>
          </p:cNvPr>
          <p:cNvSpPr>
            <a:spLocks noChangeArrowheads="1"/>
          </p:cNvSpPr>
          <p:nvPr/>
        </p:nvSpPr>
        <p:spPr bwMode="auto">
          <a:xfrm>
            <a:off x="767409" y="1090836"/>
            <a:ext cx="10657183"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88000"/>
              </a:lnSpc>
              <a:spcBef>
                <a:spcPts val="0"/>
              </a:spcBef>
              <a:spcAft>
                <a:spcPts val="4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Elías es una de solamente 2 personas en la Biblia que es llevado directamente al cielo, sin morir (el otro es ________ ).</a:t>
            </a:r>
            <a:endParaRPr lang="es-ES_tradnl" sz="30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sp>
        <p:nvSpPr>
          <p:cNvPr id="3" name="Para 1">
            <a:extLst>
              <a:ext uri="{FF2B5EF4-FFF2-40B4-BE49-F238E27FC236}">
                <a16:creationId xmlns:a16="http://schemas.microsoft.com/office/drawing/2014/main" id="{FD967B5B-834E-194E-448A-072F01B37846}"/>
              </a:ext>
            </a:extLst>
          </p:cNvPr>
          <p:cNvSpPr>
            <a:spLocks noChangeArrowheads="1"/>
          </p:cNvSpPr>
          <p:nvPr/>
        </p:nvSpPr>
        <p:spPr bwMode="auto">
          <a:xfrm>
            <a:off x="767408" y="1988840"/>
            <a:ext cx="10657183"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88000"/>
              </a:lnSpc>
              <a:spcBef>
                <a:spcPts val="0"/>
              </a:spcBef>
              <a:spcAft>
                <a:spcPts val="4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En varias partes de la Biblia, Elías está mencionado como al par con Moisés, y uno de los más grandes profetas.</a:t>
            </a:r>
          </a:p>
          <a:p>
            <a:pPr algn="just">
              <a:lnSpc>
                <a:spcPct val="88000"/>
              </a:lnSpc>
              <a:spcBef>
                <a:spcPts val="0"/>
              </a:spcBef>
              <a:spcAft>
                <a:spcPts val="4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Entonces: ¿A lo mejor el Mesías </a:t>
            </a:r>
            <a:r>
              <a:rPr lang="es-ES_tradnl" sz="3000" i="1" u="sng"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es</a:t>
            </a: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Elías, reencarnado?</a:t>
            </a:r>
          </a:p>
          <a:p>
            <a:pPr algn="just">
              <a:lnSpc>
                <a:spcPct val="88000"/>
              </a:lnSpc>
              <a:spcBef>
                <a:spcPts val="0"/>
              </a:spcBef>
              <a:spcAft>
                <a:spcPts val="4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Hay dos problemas con esa teoría.  </a:t>
            </a:r>
          </a:p>
          <a:p>
            <a:pPr algn="just">
              <a:lnSpc>
                <a:spcPct val="88000"/>
              </a:lnSpc>
              <a:spcBef>
                <a:spcPts val="0"/>
              </a:spcBef>
              <a:spcAft>
                <a:spcPts val="4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Primero:</a:t>
            </a:r>
            <a:endParaRPr lang="es-ES_tradnl" sz="30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sp>
        <p:nvSpPr>
          <p:cNvPr id="6" name="Verse TEXT">
            <a:extLst>
              <a:ext uri="{FF2B5EF4-FFF2-40B4-BE49-F238E27FC236}">
                <a16:creationId xmlns:a16="http://schemas.microsoft.com/office/drawing/2014/main" id="{41FBD753-27D5-D69B-04CA-B971BFE7453A}"/>
              </a:ext>
            </a:extLst>
          </p:cNvPr>
          <p:cNvSpPr>
            <a:spLocks noChangeArrowheads="1"/>
          </p:cNvSpPr>
          <p:nvPr/>
        </p:nvSpPr>
        <p:spPr bwMode="auto">
          <a:xfrm>
            <a:off x="767407" y="4365104"/>
            <a:ext cx="10729193" cy="93610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Tx/>
              <a:buSz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está decretado que los hombres mueran una sola vez, y después de esto, el juicio...</a:t>
            </a:r>
          </a:p>
          <a:p>
            <a:pPr algn="just">
              <a:lnSpc>
                <a:spcPct val="88000"/>
              </a:lnSpc>
              <a:spcBef>
                <a:spcPts val="0"/>
              </a:spcBef>
              <a:spcAft>
                <a:spcPts val="300"/>
              </a:spcAft>
              <a:buClrTx/>
              <a:buSzTx/>
              <a:buFontTx/>
              <a:buNone/>
            </a:pPr>
            <a:endPar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sp>
        <p:nvSpPr>
          <p:cNvPr id="7" name="Verse ID - text Box 8">
            <a:extLst>
              <a:ext uri="{FF2B5EF4-FFF2-40B4-BE49-F238E27FC236}">
                <a16:creationId xmlns:a16="http://schemas.microsoft.com/office/drawing/2014/main" id="{0A8D0322-F93A-D09B-A573-D1E44C27DE81}"/>
              </a:ext>
            </a:extLst>
          </p:cNvPr>
          <p:cNvSpPr txBox="1">
            <a:spLocks noChangeArrowheads="1"/>
          </p:cNvSpPr>
          <p:nvPr/>
        </p:nvSpPr>
        <p:spPr bwMode="auto">
          <a:xfrm>
            <a:off x="767408" y="4395095"/>
            <a:ext cx="2551047" cy="45190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8000"/>
              </a:lnSpc>
              <a:spcAft>
                <a:spcPts val="3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Hebreos 9:27</a:t>
            </a:r>
          </a:p>
        </p:txBody>
      </p:sp>
      <p:sp>
        <p:nvSpPr>
          <p:cNvPr id="8" name="TextBox 7">
            <a:extLst>
              <a:ext uri="{FF2B5EF4-FFF2-40B4-BE49-F238E27FC236}">
                <a16:creationId xmlns:a16="http://schemas.microsoft.com/office/drawing/2014/main" id="{EEDBA255-628E-C78D-FE36-9C97D141661A}"/>
              </a:ext>
            </a:extLst>
          </p:cNvPr>
          <p:cNvSpPr txBox="1"/>
          <p:nvPr/>
        </p:nvSpPr>
        <p:spPr>
          <a:xfrm>
            <a:off x="9506875" y="1525294"/>
            <a:ext cx="1125629" cy="498598"/>
          </a:xfrm>
          <a:prstGeom prst="rect">
            <a:avLst/>
          </a:prstGeom>
          <a:noFill/>
        </p:spPr>
        <p:txBody>
          <a:bodyPr wrap="none">
            <a:spAutoFit/>
          </a:bodyPr>
          <a:lstStyle/>
          <a:p>
            <a:pPr>
              <a:lnSpc>
                <a:spcPct val="88000"/>
              </a:lnSpc>
              <a:spcAft>
                <a:spcPts val="300"/>
              </a:spcAft>
            </a:pPr>
            <a:r>
              <a:rPr kumimoji="0" lang="es-ES_tradnl" sz="3000" b="1" i="1" strike="noStrike" kern="1200" cap="none" spc="0" normalizeH="0" baseline="0" noProof="0" dirty="0">
                <a:ln>
                  <a:noFill/>
                </a:ln>
                <a:solidFill>
                  <a:srgbClr val="FFC42F"/>
                </a:solidFill>
                <a:effectLst>
                  <a:outerShdw blurRad="50800" dist="50800" dir="2700000" algn="tl" rotWithShape="0">
                    <a:schemeClr val="tx1">
                      <a:alpha val="80000"/>
                    </a:schemeClr>
                  </a:outerShdw>
                </a:effectLst>
                <a:uLnTx/>
                <a:uFillTx/>
                <a:latin typeface="Arial" panose="020B0604020202020204" pitchFamily="34" charset="0"/>
                <a:cs typeface="Arial" panose="020B0604020202020204" pitchFamily="34" charset="0"/>
              </a:rPr>
              <a:t>Enoc</a:t>
            </a:r>
            <a:endParaRPr lang="es-ES_tradnl" sz="3000" dirty="0">
              <a:effectLst>
                <a:outerShdw blurRad="50800" dist="50800" dir="2700000" algn="tl" rotWithShape="0">
                  <a:schemeClr val="tx1">
                    <a:alpha val="80000"/>
                  </a:schemeClr>
                </a:outerShdw>
              </a:effectLst>
            </a:endParaRPr>
          </a:p>
        </p:txBody>
      </p:sp>
      <p:sp>
        <p:nvSpPr>
          <p:cNvPr id="9" name="Para 1">
            <a:extLst>
              <a:ext uri="{FF2B5EF4-FFF2-40B4-BE49-F238E27FC236}">
                <a16:creationId xmlns:a16="http://schemas.microsoft.com/office/drawing/2014/main" id="{59B02699-7DB7-2B8A-F452-E86397B15E64}"/>
              </a:ext>
            </a:extLst>
          </p:cNvPr>
          <p:cNvSpPr>
            <a:spLocks noChangeArrowheads="1"/>
          </p:cNvSpPr>
          <p:nvPr/>
        </p:nvSpPr>
        <p:spPr bwMode="auto">
          <a:xfrm>
            <a:off x="767408" y="5445224"/>
            <a:ext cx="10657183"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¡La reencarnación no existe! (Por “decreto” divino).</a:t>
            </a:r>
            <a:endParaRPr lang="es-ES_tradnl" sz="30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85111847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3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250" fill="hold"/>
                                        <p:tgtEl>
                                          <p:spTgt spid="8"/>
                                        </p:tgtEl>
                                        <p:attrNameLst>
                                          <p:attrName>ppt_w</p:attrName>
                                        </p:attrNameLst>
                                      </p:cBhvr>
                                      <p:tavLst>
                                        <p:tav tm="0">
                                          <p:val>
                                            <p:strVal val="4*#ppt_w"/>
                                          </p:val>
                                        </p:tav>
                                        <p:tav tm="100000">
                                          <p:val>
                                            <p:strVal val="#ppt_w"/>
                                          </p:val>
                                        </p:tav>
                                      </p:tavLst>
                                    </p:anim>
                                    <p:anim calcmode="lin" valueType="num">
                                      <p:cBhvr>
                                        <p:cTn id="13" dur="250" fill="hold"/>
                                        <p:tgtEl>
                                          <p:spTgt spid="8"/>
                                        </p:tgtEl>
                                        <p:attrNameLst>
                                          <p:attrName>ppt_h</p:attrName>
                                        </p:attrNameLst>
                                      </p:cBhvr>
                                      <p:tavLst>
                                        <p:tav tm="0">
                                          <p:val>
                                            <p:strVal val="4*#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up)">
                                      <p:cBhvr>
                                        <p:cTn id="18" dur="3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up)">
                                      <p:cBhvr>
                                        <p:cTn id="23" dur="3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up)">
                                      <p:cBhvr>
                                        <p:cTn id="28" dur="3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wipe(up)">
                                      <p:cBhvr>
                                        <p:cTn id="33" dur="3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250"/>
                                        <p:tgtEl>
                                          <p:spTgt spid="7"/>
                                        </p:tgtEl>
                                        <p:attrNameLst>
                                          <p:attrName>ppt_y</p:attrName>
                                        </p:attrNameLst>
                                      </p:cBhvr>
                                      <p:tavLst>
                                        <p:tav tm="0">
                                          <p:val>
                                            <p:strVal val="#ppt_y+#ppt_h*1.125000"/>
                                          </p:val>
                                        </p:tav>
                                        <p:tav tm="100000">
                                          <p:val>
                                            <p:strVal val="#ppt_y"/>
                                          </p:val>
                                        </p:tav>
                                      </p:tavLst>
                                    </p:anim>
                                    <p:animEffect transition="in" filter="wipe(up)">
                                      <p:cBhvr>
                                        <p:cTn id="39" dur="250"/>
                                        <p:tgtEl>
                                          <p:spTgt spid="7"/>
                                        </p:tgtEl>
                                      </p:cBhvr>
                                    </p:animEffect>
                                  </p:childTnLst>
                                </p:cTn>
                              </p:par>
                              <p:par>
                                <p:cTn id="40" presetID="22" presetClass="entr" presetSubtype="8" fill="hold" grpId="0" nodeType="withEffect">
                                  <p:stCondLst>
                                    <p:cond delay="200"/>
                                  </p:stCondLst>
                                  <p:childTnLst>
                                    <p:set>
                                      <p:cBhvr>
                                        <p:cTn id="41" dur="1" fill="hold">
                                          <p:stCondLst>
                                            <p:cond delay="0"/>
                                          </p:stCondLst>
                                        </p:cTn>
                                        <p:tgtEl>
                                          <p:spTgt spid="6">
                                            <p:bg/>
                                          </p:spTgt>
                                        </p:tgtEl>
                                        <p:attrNameLst>
                                          <p:attrName>style.visibility</p:attrName>
                                        </p:attrNameLst>
                                      </p:cBhvr>
                                      <p:to>
                                        <p:strVal val="visible"/>
                                      </p:to>
                                    </p:set>
                                    <p:animEffect transition="in" filter="wipe(left)">
                                      <p:cBhvr>
                                        <p:cTn id="42" dur="400"/>
                                        <p:tgtEl>
                                          <p:spTgt spid="6">
                                            <p:bg/>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
                                            <p:txEl>
                                              <p:pRg st="0" end="0"/>
                                            </p:txEl>
                                          </p:spTgt>
                                        </p:tgtEl>
                                        <p:attrNameLst>
                                          <p:attrName>style.visibility</p:attrName>
                                        </p:attrNameLst>
                                      </p:cBhvr>
                                      <p:to>
                                        <p:strVal val="visible"/>
                                      </p:to>
                                    </p:set>
                                    <p:animEffect transition="in" filter="fade">
                                      <p:cBhvr>
                                        <p:cTn id="45" dur="250"/>
                                        <p:tgtEl>
                                          <p:spTgt spid="6">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9">
                                            <p:txEl>
                                              <p:pRg st="0" end="0"/>
                                            </p:txEl>
                                          </p:spTgt>
                                        </p:tgtEl>
                                        <p:attrNameLst>
                                          <p:attrName>style.visibility</p:attrName>
                                        </p:attrNameLst>
                                      </p:cBhvr>
                                      <p:to>
                                        <p:strVal val="visible"/>
                                      </p:to>
                                    </p:set>
                                    <p:animEffect transition="in" filter="wipe(left)">
                                      <p:cBhvr>
                                        <p:cTn id="50" dur="3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6" grpId="0" uiExpand="1" build="allAtOnce" animBg="1" autoUpdateAnimBg="0"/>
      <p:bldP spid="7" grpId="0"/>
      <p:bldP spid="8" grpId="0"/>
      <p:bldP spid="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3A6F0-050C-A63A-9ED5-56000D1C65C0}"/>
            </a:ext>
          </a:extLst>
        </p:cNvPr>
        <p:cNvGrpSpPr/>
        <p:nvPr/>
      </p:nvGrpSpPr>
      <p:grpSpPr>
        <a:xfrm>
          <a:off x="0" y="0"/>
          <a:ext cx="0" cy="0"/>
          <a:chOff x="0" y="0"/>
          <a:chExt cx="0" cy="0"/>
        </a:xfrm>
      </p:grpSpPr>
      <p:sp>
        <p:nvSpPr>
          <p:cNvPr id="2" name="Para 1">
            <a:extLst>
              <a:ext uri="{FF2B5EF4-FFF2-40B4-BE49-F238E27FC236}">
                <a16:creationId xmlns:a16="http://schemas.microsoft.com/office/drawing/2014/main" id="{F2E2F320-A9D8-44B5-F226-4C402050CBB1}"/>
              </a:ext>
            </a:extLst>
          </p:cNvPr>
          <p:cNvSpPr>
            <a:spLocks noChangeArrowheads="1"/>
          </p:cNvSpPr>
          <p:nvPr/>
        </p:nvSpPr>
        <p:spPr bwMode="auto">
          <a:xfrm>
            <a:off x="767409" y="1124744"/>
            <a:ext cx="10657183"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88000"/>
              </a:lnSpc>
              <a:spcBef>
                <a:spcPts val="0"/>
              </a:spcBef>
              <a:spcAft>
                <a:spcPts val="4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Pero…. Pensándolo bien… Elías NO murió!</a:t>
            </a:r>
          </a:p>
          <a:p>
            <a:pPr algn="just">
              <a:lnSpc>
                <a:spcPct val="88000"/>
              </a:lnSpc>
              <a:spcBef>
                <a:spcPts val="0"/>
              </a:spcBef>
              <a:spcAft>
                <a:spcPts val="400"/>
              </a:spcAft>
              <a:buClr>
                <a:srgbClr val="5FF0FF"/>
              </a:buClr>
              <a:buFont typeface="Symbol" panose="05050102010706020507" pitchFamily="18" charset="2"/>
              <a:buNone/>
            </a:pPr>
            <a:r>
              <a:rPr lang="es-ES_tradnl" sz="30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Solo fue “subió al cielo”, vivo.</a:t>
            </a:r>
          </a:p>
          <a:p>
            <a:pPr algn="just">
              <a:lnSpc>
                <a:spcPct val="88000"/>
              </a:lnSpc>
              <a:spcBef>
                <a:spcPts val="0"/>
              </a:spcBef>
              <a:spcAft>
                <a:spcPts val="4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Entonces, a lo mejor, </a:t>
            </a:r>
            <a:r>
              <a:rPr lang="es-ES_tradnl" sz="3000" i="1" u="sng"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si</a:t>
            </a: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podría volver como el Mesías! </a:t>
            </a:r>
          </a:p>
          <a:p>
            <a:pPr algn="just">
              <a:lnSpc>
                <a:spcPct val="88000"/>
              </a:lnSpc>
              <a:spcBef>
                <a:spcPts val="0"/>
              </a:spcBef>
              <a:spcAft>
                <a:spcPts val="4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No sería “reencarnación” en tal caso, porque sería el mismo Elías, regresando con su propio cuerpo. No sería su alma regresando en otro cuerpo humano.</a:t>
            </a:r>
          </a:p>
          <a:p>
            <a:pPr algn="just">
              <a:lnSpc>
                <a:spcPct val="88000"/>
              </a:lnSpc>
              <a:spcBef>
                <a:spcPts val="0"/>
              </a:spcBef>
              <a:spcAft>
                <a:spcPts val="400"/>
              </a:spcAft>
              <a:buClr>
                <a:srgbClr val="5FF0FF"/>
              </a:buClr>
              <a:buFont typeface="Symbol" panose="05050102010706020507" pitchFamily="18" charset="2"/>
              <a:buNone/>
            </a:pPr>
            <a:r>
              <a:rPr lang="es-ES_tradnl" sz="30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Pero no hemos visto aún la segunda razón…</a:t>
            </a:r>
          </a:p>
          <a:p>
            <a:pPr algn="just">
              <a:lnSpc>
                <a:spcPct val="88000"/>
              </a:lnSpc>
              <a:spcBef>
                <a:spcPts val="0"/>
              </a:spcBef>
              <a:spcAft>
                <a:spcPts val="400"/>
              </a:spcAft>
              <a:buClr>
                <a:srgbClr val="5FF0FF"/>
              </a:buClr>
              <a:buFont typeface="Symbol" panose="05050102010706020507" pitchFamily="18" charset="2"/>
              <a:buNone/>
            </a:pPr>
            <a:endParaRPr lang="es-ES_tradnl" sz="30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sp>
        <p:nvSpPr>
          <p:cNvPr id="6" name="Verse TEXT">
            <a:extLst>
              <a:ext uri="{FF2B5EF4-FFF2-40B4-BE49-F238E27FC236}">
                <a16:creationId xmlns:a16="http://schemas.microsoft.com/office/drawing/2014/main" id="{29BB334F-147D-C613-EF11-B0F129523FDB}"/>
              </a:ext>
            </a:extLst>
          </p:cNvPr>
          <p:cNvSpPr>
            <a:spLocks noChangeArrowheads="1"/>
          </p:cNvSpPr>
          <p:nvPr/>
        </p:nvSpPr>
        <p:spPr bwMode="auto">
          <a:xfrm>
            <a:off x="767407" y="4365104"/>
            <a:ext cx="10729193" cy="93610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Tx/>
              <a:buSz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está decretado que los hombres mueran una sola vez, y después de esto, el juicio...</a:t>
            </a:r>
          </a:p>
          <a:p>
            <a:pPr algn="just">
              <a:lnSpc>
                <a:spcPct val="88000"/>
              </a:lnSpc>
              <a:spcBef>
                <a:spcPts val="0"/>
              </a:spcBef>
              <a:spcAft>
                <a:spcPts val="300"/>
              </a:spcAft>
              <a:buClrTx/>
              <a:buSzTx/>
              <a:buFontTx/>
              <a:buNone/>
            </a:pPr>
            <a:endPar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sp>
        <p:nvSpPr>
          <p:cNvPr id="7" name="Verse ID - text Box 8">
            <a:extLst>
              <a:ext uri="{FF2B5EF4-FFF2-40B4-BE49-F238E27FC236}">
                <a16:creationId xmlns:a16="http://schemas.microsoft.com/office/drawing/2014/main" id="{379654B9-6C31-9009-4DC3-4D084A560514}"/>
              </a:ext>
            </a:extLst>
          </p:cNvPr>
          <p:cNvSpPr txBox="1">
            <a:spLocks noChangeArrowheads="1"/>
          </p:cNvSpPr>
          <p:nvPr/>
        </p:nvSpPr>
        <p:spPr bwMode="auto">
          <a:xfrm>
            <a:off x="767408" y="4395095"/>
            <a:ext cx="2551047" cy="45190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8000"/>
              </a:lnSpc>
              <a:spcAft>
                <a:spcPts val="3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Hebreos 9:27</a:t>
            </a:r>
          </a:p>
        </p:txBody>
      </p:sp>
      <p:sp>
        <p:nvSpPr>
          <p:cNvPr id="9" name="Para 1">
            <a:extLst>
              <a:ext uri="{FF2B5EF4-FFF2-40B4-BE49-F238E27FC236}">
                <a16:creationId xmlns:a16="http://schemas.microsoft.com/office/drawing/2014/main" id="{ED2C3984-BA40-53AF-9061-A38FD93E5166}"/>
              </a:ext>
            </a:extLst>
          </p:cNvPr>
          <p:cNvSpPr>
            <a:spLocks noChangeArrowheads="1"/>
          </p:cNvSpPr>
          <p:nvPr/>
        </p:nvSpPr>
        <p:spPr bwMode="auto">
          <a:xfrm>
            <a:off x="767408" y="5445224"/>
            <a:ext cx="10657183"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¡La reencarnación no existe! (Por “decreto” divino).</a:t>
            </a:r>
            <a:endParaRPr lang="es-ES_tradnl" sz="30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1269144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3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3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3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3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3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F632-1A1C-F0F7-76B8-0EA0F45A7C14}"/>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5527315B-4A47-C5DF-2AB6-5FFBB57A9147}"/>
              </a:ext>
            </a:extLst>
          </p:cNvPr>
          <p:cNvPicPr>
            <a:picLocks noChangeAspect="1"/>
          </p:cNvPicPr>
          <p:nvPr/>
        </p:nvPicPr>
        <p:blipFill>
          <a:blip r:embed="rId3">
            <a:extLst>
              <a:ext uri="{28A0092B-C50C-407E-A947-70E740481C1C}">
                <a14:useLocalDpi xmlns:a14="http://schemas.microsoft.com/office/drawing/2010/main" val="0"/>
              </a:ext>
            </a:extLst>
          </a:blip>
          <a:srcRect l="12378" r="10592"/>
          <a:stretch>
            <a:fillRect/>
          </a:stretch>
        </p:blipFill>
        <p:spPr>
          <a:xfrm>
            <a:off x="7824192" y="1268760"/>
            <a:ext cx="4032448" cy="2617440"/>
          </a:xfrm>
          <a:prstGeom prst="rect">
            <a:avLst/>
          </a:prstGeom>
        </p:spPr>
      </p:pic>
      <p:sp>
        <p:nvSpPr>
          <p:cNvPr id="3" name="Verse TEXT">
            <a:extLst>
              <a:ext uri="{FF2B5EF4-FFF2-40B4-BE49-F238E27FC236}">
                <a16:creationId xmlns:a16="http://schemas.microsoft.com/office/drawing/2014/main" id="{AD5ECDB3-2D2F-2EB6-CC5F-75449FC4EFAA}"/>
              </a:ext>
            </a:extLst>
          </p:cNvPr>
          <p:cNvSpPr>
            <a:spLocks noChangeArrowheads="1"/>
          </p:cNvSpPr>
          <p:nvPr/>
        </p:nvSpPr>
        <p:spPr bwMode="auto">
          <a:xfrm>
            <a:off x="767407" y="1268760"/>
            <a:ext cx="6984777" cy="504056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5000"/>
              </a:lnSpc>
              <a:spcBef>
                <a:spcPct val="10000"/>
              </a:spcBef>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rgbClr val="EFF9FF"/>
                </a:solidFill>
                <a:latin typeface="Arial" panose="020B0604020202020204" pitchFamily="34" charset="0"/>
                <a:cs typeface="Times New Roman" panose="02020603050405020304" pitchFamily="18" charset="0"/>
              </a:rPr>
              <a:t>Seis días después, Jesús tomó consigo a Pedro, a Jacobo y a Juan, el hermano de Jacobo, y los llevó aparte, a una montaña alta. Allí se transfiguró en presencia de ellos; su rostro resplandeció como el sol, y su ropa se volvió blanca como la luz. </a:t>
            </a:r>
          </a:p>
          <a:p>
            <a:pPr algn="just">
              <a:lnSpc>
                <a:spcPct val="85000"/>
              </a:lnSpc>
              <a:spcBef>
                <a:spcPct val="10000"/>
              </a:spcBef>
              <a:buClrTx/>
              <a:buSzTx/>
              <a:buFontTx/>
              <a:buNone/>
            </a:pPr>
            <a:r>
              <a:rPr lang="es-ES_tradnl" sz="2800" dirty="0">
                <a:solidFill>
                  <a:srgbClr val="EFF9FF"/>
                </a:solidFill>
                <a:latin typeface="Arial" panose="020B0604020202020204" pitchFamily="34" charset="0"/>
                <a:cs typeface="Times New Roman" panose="02020603050405020304" pitchFamily="18" charset="0"/>
              </a:rPr>
              <a:t>En esto, se les aparecieron Moisés y </a:t>
            </a:r>
            <a:r>
              <a:rPr lang="es-ES_tradnl" sz="2800" u="sng" dirty="0">
                <a:solidFill>
                  <a:srgbClr val="61FFFB"/>
                </a:solidFill>
                <a:latin typeface="Arial" panose="020B0604020202020204" pitchFamily="34" charset="0"/>
                <a:cs typeface="Times New Roman" panose="02020603050405020304" pitchFamily="18" charset="0"/>
              </a:rPr>
              <a:t>Elías</a:t>
            </a:r>
            <a:r>
              <a:rPr lang="es-ES_tradnl" sz="2800" dirty="0">
                <a:solidFill>
                  <a:srgbClr val="EFF9FF"/>
                </a:solidFill>
                <a:latin typeface="Arial" panose="020B0604020202020204" pitchFamily="34" charset="0"/>
                <a:cs typeface="Times New Roman" panose="02020603050405020304" pitchFamily="18" charset="0"/>
              </a:rPr>
              <a:t> conversando con Jesús. </a:t>
            </a:r>
          </a:p>
          <a:p>
            <a:pPr algn="just">
              <a:lnSpc>
                <a:spcPct val="85000"/>
              </a:lnSpc>
              <a:spcBef>
                <a:spcPct val="10000"/>
              </a:spcBef>
              <a:buClrTx/>
              <a:buSzTx/>
              <a:buFontTx/>
              <a:buNone/>
            </a:pPr>
            <a:r>
              <a:rPr lang="es-ES_tradnl" sz="2800" dirty="0">
                <a:solidFill>
                  <a:srgbClr val="EFF9FF"/>
                </a:solidFill>
                <a:latin typeface="Arial" panose="020B0604020202020204" pitchFamily="34" charset="0"/>
                <a:cs typeface="Times New Roman" panose="02020603050405020304" pitchFamily="18" charset="0"/>
              </a:rPr>
              <a:t>Pedro le dijo a Jesús: "Señor, ¡qué bueno sería que nos quedemos aquí! Si quieres, levantaré tres albergues: uno para ti, otro para Moisés y otro para </a:t>
            </a:r>
            <a:r>
              <a:rPr lang="es-ES_tradnl" sz="2800" u="sng" dirty="0">
                <a:solidFill>
                  <a:srgbClr val="61FFFB"/>
                </a:solidFill>
                <a:latin typeface="Arial" panose="020B0604020202020204" pitchFamily="34" charset="0"/>
                <a:cs typeface="Times New Roman" panose="02020603050405020304" pitchFamily="18" charset="0"/>
              </a:rPr>
              <a:t>Elías</a:t>
            </a:r>
            <a:r>
              <a:rPr lang="es-ES_tradnl" sz="2800" dirty="0">
                <a:solidFill>
                  <a:srgbClr val="EFF9FF"/>
                </a:solidFill>
                <a:latin typeface="Arial" panose="020B0604020202020204" pitchFamily="34" charset="0"/>
                <a:cs typeface="Times New Roman" panose="02020603050405020304" pitchFamily="18" charset="0"/>
              </a:rPr>
              <a:t>."</a:t>
            </a:r>
          </a:p>
          <a:p>
            <a:pPr algn="just">
              <a:lnSpc>
                <a:spcPct val="88000"/>
              </a:lnSpc>
              <a:spcBef>
                <a:spcPts val="0"/>
              </a:spcBef>
              <a:spcAft>
                <a:spcPts val="300"/>
              </a:spcAft>
              <a:buClrTx/>
              <a:buSzTx/>
              <a:buFontTx/>
              <a:buNone/>
            </a:pPr>
            <a:endPar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a:p>
            <a:pPr algn="just">
              <a:lnSpc>
                <a:spcPct val="88000"/>
              </a:lnSpc>
              <a:spcBef>
                <a:spcPts val="0"/>
              </a:spcBef>
              <a:spcAft>
                <a:spcPts val="300"/>
              </a:spcAft>
              <a:buClrTx/>
              <a:buSzTx/>
              <a:buFontTx/>
              <a:buNone/>
            </a:pPr>
            <a:endPar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sp>
        <p:nvSpPr>
          <p:cNvPr id="4" name="Verse ID - text Box 8">
            <a:extLst>
              <a:ext uri="{FF2B5EF4-FFF2-40B4-BE49-F238E27FC236}">
                <a16:creationId xmlns:a16="http://schemas.microsoft.com/office/drawing/2014/main" id="{B4ED9BAD-FD2C-1FFA-E48F-50F5FF1D3F5F}"/>
              </a:ext>
            </a:extLst>
          </p:cNvPr>
          <p:cNvSpPr txBox="1">
            <a:spLocks noChangeArrowheads="1"/>
          </p:cNvSpPr>
          <p:nvPr/>
        </p:nvSpPr>
        <p:spPr bwMode="auto">
          <a:xfrm>
            <a:off x="767408" y="1298751"/>
            <a:ext cx="2472500" cy="45190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8000"/>
              </a:lnSpc>
              <a:spcAft>
                <a:spcPts val="3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Mateo 17:1-8</a:t>
            </a:r>
          </a:p>
        </p:txBody>
      </p:sp>
    </p:spTree>
    <p:extLst>
      <p:ext uri="{BB962C8B-B14F-4D97-AF65-F5344CB8AC3E}">
        <p14:creationId xmlns:p14="http://schemas.microsoft.com/office/powerpoint/2010/main" val="237010957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p:tgtEl>
                                          <p:spTgt spid="4"/>
                                        </p:tgtEl>
                                        <p:attrNameLst>
                                          <p:attrName>ppt_y</p:attrName>
                                        </p:attrNameLst>
                                      </p:cBhvr>
                                      <p:tavLst>
                                        <p:tav tm="0">
                                          <p:val>
                                            <p:strVal val="#ppt_y+#ppt_h*1.125000"/>
                                          </p:val>
                                        </p:tav>
                                        <p:tav tm="100000">
                                          <p:val>
                                            <p:strVal val="#ppt_y"/>
                                          </p:val>
                                        </p:tav>
                                      </p:tavLst>
                                    </p:anim>
                                    <p:animEffect transition="in" filter="wipe(up)">
                                      <p:cBhvr>
                                        <p:cTn id="8" dur="250"/>
                                        <p:tgtEl>
                                          <p:spTgt spid="4"/>
                                        </p:tgtEl>
                                      </p:cBhvr>
                                    </p:animEffect>
                                  </p:childTnLst>
                                </p:cTn>
                              </p:par>
                              <p:par>
                                <p:cTn id="9" presetID="22" presetClass="entr" presetSubtype="8" fill="hold" grpId="0" nodeType="withEffect">
                                  <p:stCondLst>
                                    <p:cond delay="200"/>
                                  </p:stCondLst>
                                  <p:childTnLst>
                                    <p:set>
                                      <p:cBhvr>
                                        <p:cTn id="10" dur="1" fill="hold">
                                          <p:stCondLst>
                                            <p:cond delay="0"/>
                                          </p:stCondLst>
                                        </p:cTn>
                                        <p:tgtEl>
                                          <p:spTgt spid="3">
                                            <p:bg/>
                                          </p:spTgt>
                                        </p:tgtEl>
                                        <p:attrNameLst>
                                          <p:attrName>style.visibility</p:attrName>
                                        </p:attrNameLst>
                                      </p:cBhvr>
                                      <p:to>
                                        <p:strVal val="visible"/>
                                      </p:to>
                                    </p:set>
                                    <p:animEffect transition="in" filter="wipe(left)">
                                      <p:cBhvr>
                                        <p:cTn id="11" dur="500"/>
                                        <p:tgtEl>
                                          <p:spTgt spid="3">
                                            <p:bg/>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250"/>
                                        <p:tgtEl>
                                          <p:spTgt spid="3">
                                            <p:txEl>
                                              <p:pRg st="0" end="0"/>
                                            </p:txEl>
                                          </p:spTgt>
                                        </p:tgtEl>
                                      </p:cBhvr>
                                    </p:animEffect>
                                  </p:childTnLst>
                                </p:cTn>
                              </p:par>
                            </p:childTnLst>
                          </p:cTn>
                        </p:par>
                        <p:par>
                          <p:cTn id="17" fill="hold">
                            <p:stCondLst>
                              <p:cond delay="250"/>
                            </p:stCondLst>
                            <p:childTnLst>
                              <p:par>
                                <p:cTn id="18" presetID="12" presetClass="entr" presetSubtype="8"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p:tgtEl>
                                          <p:spTgt spid="6"/>
                                        </p:tgtEl>
                                        <p:attrNameLst>
                                          <p:attrName>ppt_x</p:attrName>
                                        </p:attrNameLst>
                                      </p:cBhvr>
                                      <p:tavLst>
                                        <p:tav tm="0">
                                          <p:val>
                                            <p:strVal val="#ppt_x-#ppt_w*1.125000"/>
                                          </p:val>
                                        </p:tav>
                                        <p:tav tm="100000">
                                          <p:val>
                                            <p:strVal val="#ppt_x"/>
                                          </p:val>
                                        </p:tav>
                                      </p:tavLst>
                                    </p:anim>
                                    <p:animEffect transition="in" filter="wipe(righ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25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autoUpdateAnimBg="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FF622-01F8-D6FE-9DB2-8DBACEF972E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BDDF400C-B887-C7C7-CB64-03377554A061}"/>
              </a:ext>
            </a:extLst>
          </p:cNvPr>
          <p:cNvPicPr>
            <a:picLocks noChangeAspect="1"/>
          </p:cNvPicPr>
          <p:nvPr/>
        </p:nvPicPr>
        <p:blipFill>
          <a:blip r:embed="rId3">
            <a:extLst>
              <a:ext uri="{28A0092B-C50C-407E-A947-70E740481C1C}">
                <a14:useLocalDpi xmlns:a14="http://schemas.microsoft.com/office/drawing/2010/main" val="0"/>
              </a:ext>
            </a:extLst>
          </a:blip>
          <a:srcRect l="12378" r="10592"/>
          <a:stretch>
            <a:fillRect/>
          </a:stretch>
        </p:blipFill>
        <p:spPr>
          <a:xfrm>
            <a:off x="7824192" y="1268760"/>
            <a:ext cx="4032448" cy="2617440"/>
          </a:xfrm>
          <a:prstGeom prst="rect">
            <a:avLst/>
          </a:prstGeom>
        </p:spPr>
      </p:pic>
      <p:sp>
        <p:nvSpPr>
          <p:cNvPr id="3" name="Verse TEXT">
            <a:extLst>
              <a:ext uri="{FF2B5EF4-FFF2-40B4-BE49-F238E27FC236}">
                <a16:creationId xmlns:a16="http://schemas.microsoft.com/office/drawing/2014/main" id="{00746BC0-1381-8C33-6039-6E94D77BABCE}"/>
              </a:ext>
            </a:extLst>
          </p:cNvPr>
          <p:cNvSpPr>
            <a:spLocks noChangeArrowheads="1"/>
          </p:cNvSpPr>
          <p:nvPr/>
        </p:nvSpPr>
        <p:spPr bwMode="auto">
          <a:xfrm>
            <a:off x="767407" y="1268760"/>
            <a:ext cx="6984777" cy="504056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5000"/>
              </a:lnSpc>
              <a:spcBef>
                <a:spcPct val="10000"/>
              </a:spcBef>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rgbClr val="EFF9FF"/>
                </a:solidFill>
                <a:latin typeface="Arial" panose="020B0604020202020204" pitchFamily="34" charset="0"/>
                <a:cs typeface="Times New Roman" panose="02020603050405020304" pitchFamily="18" charset="0"/>
              </a:rPr>
              <a:t>Mientras estaba aún hablando, apareció una nube luminosa que los envolvió, de la cual salió una voz que dijo: "Este es mi Hijo amado; estoy muy complacido con él. ¡Escúchenlo!"</a:t>
            </a:r>
          </a:p>
          <a:p>
            <a:pPr algn="just">
              <a:lnSpc>
                <a:spcPct val="85000"/>
              </a:lnSpc>
              <a:spcBef>
                <a:spcPct val="10000"/>
              </a:spcBef>
              <a:buClrTx/>
              <a:buSzTx/>
              <a:buFontTx/>
              <a:buNone/>
            </a:pPr>
            <a:r>
              <a:rPr lang="es-ES_tradnl" sz="2800" dirty="0">
                <a:solidFill>
                  <a:srgbClr val="EFF9FF"/>
                </a:solidFill>
                <a:latin typeface="Arial" panose="020B0604020202020204" pitchFamily="34" charset="0"/>
                <a:cs typeface="Times New Roman" panose="02020603050405020304" pitchFamily="18" charset="0"/>
              </a:rPr>
              <a:t>Al oír esto, los discípulos se postraron sobre su rostro, aterrorizados. Pero Jesús se acercó a ellos y los tocó. "Levántense", les dijo. "No tengan miedo."</a:t>
            </a:r>
          </a:p>
          <a:p>
            <a:pPr algn="just">
              <a:lnSpc>
                <a:spcPct val="85000"/>
              </a:lnSpc>
              <a:spcBef>
                <a:spcPct val="10000"/>
              </a:spcBef>
              <a:buClrTx/>
              <a:buSzTx/>
              <a:buFontTx/>
              <a:buNone/>
            </a:pPr>
            <a:r>
              <a:rPr lang="es-ES_tradnl" sz="2800" dirty="0">
                <a:solidFill>
                  <a:srgbClr val="EFF9FF"/>
                </a:solidFill>
                <a:latin typeface="Arial" panose="020B0604020202020204" pitchFamily="34" charset="0"/>
                <a:cs typeface="Times New Roman" panose="02020603050405020304" pitchFamily="18" charset="0"/>
              </a:rPr>
              <a:t>Cuando alzaron la vista, no vieron a nadie más que a Jesús.</a:t>
            </a:r>
          </a:p>
          <a:p>
            <a:pPr algn="just">
              <a:lnSpc>
                <a:spcPct val="88000"/>
              </a:lnSpc>
              <a:spcBef>
                <a:spcPts val="0"/>
              </a:spcBef>
              <a:spcAft>
                <a:spcPts val="300"/>
              </a:spcAft>
              <a:buClrTx/>
              <a:buSzTx/>
              <a:buFontTx/>
              <a:buNone/>
            </a:pPr>
            <a:endPar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a:p>
            <a:pPr algn="just">
              <a:lnSpc>
                <a:spcPct val="88000"/>
              </a:lnSpc>
              <a:spcBef>
                <a:spcPts val="0"/>
              </a:spcBef>
              <a:spcAft>
                <a:spcPts val="300"/>
              </a:spcAft>
              <a:buClrTx/>
              <a:buSzTx/>
              <a:buFontTx/>
              <a:buNone/>
            </a:pPr>
            <a:endPar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sp>
        <p:nvSpPr>
          <p:cNvPr id="4" name="Verse ID - text Box 8">
            <a:extLst>
              <a:ext uri="{FF2B5EF4-FFF2-40B4-BE49-F238E27FC236}">
                <a16:creationId xmlns:a16="http://schemas.microsoft.com/office/drawing/2014/main" id="{97C8DC40-9EFB-E41F-E407-40DB027EFA0F}"/>
              </a:ext>
            </a:extLst>
          </p:cNvPr>
          <p:cNvSpPr txBox="1">
            <a:spLocks noChangeArrowheads="1"/>
          </p:cNvSpPr>
          <p:nvPr/>
        </p:nvSpPr>
        <p:spPr bwMode="auto">
          <a:xfrm>
            <a:off x="767408" y="1298751"/>
            <a:ext cx="2472500" cy="45190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8000"/>
              </a:lnSpc>
              <a:spcAft>
                <a:spcPts val="3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Mateo 17:1-8</a:t>
            </a:r>
          </a:p>
        </p:txBody>
      </p:sp>
    </p:spTree>
    <p:extLst>
      <p:ext uri="{BB962C8B-B14F-4D97-AF65-F5344CB8AC3E}">
        <p14:creationId xmlns:p14="http://schemas.microsoft.com/office/powerpoint/2010/main" val="90439693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07C9C-E927-9E6C-1EE9-8490C5B3D90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D9AADA9-C4D9-4DD7-9888-51583B06C27F}"/>
              </a:ext>
            </a:extLst>
          </p:cNvPr>
          <p:cNvPicPr>
            <a:picLocks noChangeAspect="1"/>
          </p:cNvPicPr>
          <p:nvPr/>
        </p:nvPicPr>
        <p:blipFill>
          <a:blip r:embed="rId3">
            <a:extLst>
              <a:ext uri="{28A0092B-C50C-407E-A947-70E740481C1C}">
                <a14:useLocalDpi xmlns:a14="http://schemas.microsoft.com/office/drawing/2010/main" val="0"/>
              </a:ext>
            </a:extLst>
          </a:blip>
          <a:srcRect l="12378" r="10592"/>
          <a:stretch>
            <a:fillRect/>
          </a:stretch>
        </p:blipFill>
        <p:spPr>
          <a:xfrm>
            <a:off x="7824192" y="1268760"/>
            <a:ext cx="4032448" cy="2617440"/>
          </a:xfrm>
          <a:prstGeom prst="rect">
            <a:avLst/>
          </a:prstGeom>
        </p:spPr>
      </p:pic>
      <p:sp>
        <p:nvSpPr>
          <p:cNvPr id="2" name="Para 1">
            <a:extLst>
              <a:ext uri="{FF2B5EF4-FFF2-40B4-BE49-F238E27FC236}">
                <a16:creationId xmlns:a16="http://schemas.microsoft.com/office/drawing/2014/main" id="{45D5241C-76C9-9318-FCCB-6AF02481E455}"/>
              </a:ext>
            </a:extLst>
          </p:cNvPr>
          <p:cNvSpPr>
            <a:spLocks noChangeArrowheads="1"/>
          </p:cNvSpPr>
          <p:nvPr/>
        </p:nvSpPr>
        <p:spPr bwMode="auto">
          <a:xfrm>
            <a:off x="767409" y="1124744"/>
            <a:ext cx="6984775"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86000"/>
              </a:lnSpc>
              <a:spcBef>
                <a:spcPts val="0"/>
              </a:spcBef>
              <a:spcAft>
                <a:spcPts val="2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Si Jesús es Elías, entonces ¡esta escena es absurda! Sería Jesús conversando consigo mismo... ¡En dos cuerpos a la vez!</a:t>
            </a:r>
          </a:p>
          <a:p>
            <a:pPr algn="just">
              <a:lnSpc>
                <a:spcPct val="86000"/>
              </a:lnSpc>
              <a:spcBef>
                <a:spcPts val="0"/>
              </a:spcBef>
              <a:spcAft>
                <a:spcPts val="2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No tiene sentido.</a:t>
            </a:r>
          </a:p>
          <a:p>
            <a:pPr algn="just">
              <a:lnSpc>
                <a:spcPct val="86000"/>
              </a:lnSpc>
              <a:spcBef>
                <a:spcPts val="0"/>
              </a:spcBef>
              <a:spcAft>
                <a:spcPts val="2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Por lo tanto, Jesús no es Elías, y Elías sigue en su cuerpo, en el cielo!</a:t>
            </a:r>
          </a:p>
        </p:txBody>
      </p:sp>
      <p:sp>
        <p:nvSpPr>
          <p:cNvPr id="5" name="Para 1">
            <a:extLst>
              <a:ext uri="{FF2B5EF4-FFF2-40B4-BE49-F238E27FC236}">
                <a16:creationId xmlns:a16="http://schemas.microsoft.com/office/drawing/2014/main" id="{1FFDA285-3DDC-6924-B45B-7884C6B5DF61}"/>
              </a:ext>
            </a:extLst>
          </p:cNvPr>
          <p:cNvSpPr>
            <a:spLocks noChangeArrowheads="1"/>
          </p:cNvSpPr>
          <p:nvPr/>
        </p:nvSpPr>
        <p:spPr bwMode="auto">
          <a:xfrm>
            <a:off x="767408" y="4005064"/>
            <a:ext cx="11017224"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88000"/>
              </a:lnSpc>
              <a:spcBef>
                <a:spcPts val="0"/>
              </a:spcBef>
              <a:spcAft>
                <a:spcPts val="3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El "Elías" mencionado en la profecía de Malaquías debe ser otra persona ... ¡Pero tampoco puede ser su reencarnación!</a:t>
            </a:r>
          </a:p>
          <a:p>
            <a:pPr algn="just">
              <a:lnSpc>
                <a:spcPct val="88000"/>
              </a:lnSpc>
              <a:spcBef>
                <a:spcPts val="0"/>
              </a:spcBef>
              <a:spcAft>
                <a:spcPts val="3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¡Parece muy enredado! Un acertijo divino, sin solución.</a:t>
            </a:r>
          </a:p>
          <a:p>
            <a:pPr algn="just">
              <a:lnSpc>
                <a:spcPct val="88000"/>
              </a:lnSpc>
              <a:spcBef>
                <a:spcPts val="0"/>
              </a:spcBef>
              <a:spcAft>
                <a:spcPts val="3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Incluso, en los versículos siguientes, los mismos discípulos de Jesús, que estaban presente en su transfiguración, muestran su gran confusión:</a:t>
            </a:r>
          </a:p>
        </p:txBody>
      </p:sp>
    </p:spTree>
    <p:extLst>
      <p:ext uri="{BB962C8B-B14F-4D97-AF65-F5344CB8AC3E}">
        <p14:creationId xmlns:p14="http://schemas.microsoft.com/office/powerpoint/2010/main" val="114073399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3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3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3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3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wipe(left)">
                                      <p:cBhvr>
                                        <p:cTn id="27" dur="3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wipe(left)">
                                      <p:cBhvr>
                                        <p:cTn id="32" dur="3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F705E-BDCA-9FD5-39D2-97B1BB17A4D4}"/>
            </a:ext>
          </a:extLst>
        </p:cNvPr>
        <p:cNvGrpSpPr/>
        <p:nvPr/>
      </p:nvGrpSpPr>
      <p:grpSpPr>
        <a:xfrm>
          <a:off x="0" y="0"/>
          <a:ext cx="0" cy="0"/>
          <a:chOff x="0" y="0"/>
          <a:chExt cx="0" cy="0"/>
        </a:xfrm>
      </p:grpSpPr>
      <p:sp>
        <p:nvSpPr>
          <p:cNvPr id="3" name="Verse TEXT">
            <a:extLst>
              <a:ext uri="{FF2B5EF4-FFF2-40B4-BE49-F238E27FC236}">
                <a16:creationId xmlns:a16="http://schemas.microsoft.com/office/drawing/2014/main" id="{DF74F0F3-C263-8363-21D5-ECFB14DFABB4}"/>
              </a:ext>
            </a:extLst>
          </p:cNvPr>
          <p:cNvSpPr>
            <a:spLocks noChangeArrowheads="1"/>
          </p:cNvSpPr>
          <p:nvPr/>
        </p:nvSpPr>
        <p:spPr bwMode="auto">
          <a:xfrm>
            <a:off x="767407" y="1268760"/>
            <a:ext cx="10657185" cy="201622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5000"/>
              </a:lnSpc>
              <a:spcBef>
                <a:spcPct val="10000"/>
              </a:spcBef>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rgbClr val="EFF9FF"/>
                </a:solidFill>
                <a:latin typeface="Arial" panose="020B0604020202020204" pitchFamily="34" charset="0"/>
                <a:cs typeface="Times New Roman" panose="02020603050405020304" pitchFamily="18" charset="0"/>
              </a:rPr>
              <a:t>Mientras bajaban de la montaña, Jesús les encargó: "No le cuenten a nadie lo que han visto hasta que el Hijo del hombre resucite." </a:t>
            </a:r>
          </a:p>
          <a:p>
            <a:pPr algn="just">
              <a:lnSpc>
                <a:spcPct val="85000"/>
              </a:lnSpc>
              <a:spcBef>
                <a:spcPct val="10000"/>
              </a:spcBef>
              <a:buClrTx/>
              <a:buSzTx/>
              <a:buFontTx/>
              <a:buNone/>
            </a:pPr>
            <a:r>
              <a:rPr lang="es-ES_tradnl" sz="2800" dirty="0">
                <a:solidFill>
                  <a:srgbClr val="EFF9FF"/>
                </a:solidFill>
                <a:latin typeface="Arial" panose="020B0604020202020204" pitchFamily="34" charset="0"/>
                <a:cs typeface="Times New Roman" panose="02020603050405020304" pitchFamily="18" charset="0"/>
              </a:rPr>
              <a:t>Entonces los discípulos le preguntaron a Jesús: "¿Por qué dicen los maestros de la ley que Elías tiene que venir primero?"</a:t>
            </a:r>
          </a:p>
          <a:p>
            <a:pPr algn="just">
              <a:lnSpc>
                <a:spcPct val="88000"/>
              </a:lnSpc>
              <a:spcBef>
                <a:spcPts val="0"/>
              </a:spcBef>
              <a:spcAft>
                <a:spcPts val="300"/>
              </a:spcAft>
              <a:buClrTx/>
              <a:buSzTx/>
              <a:buFontTx/>
              <a:buNone/>
            </a:pPr>
            <a:endPar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a:p>
            <a:pPr algn="just">
              <a:lnSpc>
                <a:spcPct val="88000"/>
              </a:lnSpc>
              <a:spcBef>
                <a:spcPts val="0"/>
              </a:spcBef>
              <a:spcAft>
                <a:spcPts val="300"/>
              </a:spcAft>
              <a:buClrTx/>
              <a:buSzTx/>
              <a:buFontTx/>
              <a:buNone/>
            </a:pPr>
            <a:endPar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sp>
        <p:nvSpPr>
          <p:cNvPr id="4" name="Verse ID - text Box 8">
            <a:extLst>
              <a:ext uri="{FF2B5EF4-FFF2-40B4-BE49-F238E27FC236}">
                <a16:creationId xmlns:a16="http://schemas.microsoft.com/office/drawing/2014/main" id="{51C04644-2FB2-A3E6-7D6C-7E3B49ABA7F4}"/>
              </a:ext>
            </a:extLst>
          </p:cNvPr>
          <p:cNvSpPr txBox="1">
            <a:spLocks noChangeArrowheads="1"/>
          </p:cNvSpPr>
          <p:nvPr/>
        </p:nvSpPr>
        <p:spPr bwMode="auto">
          <a:xfrm>
            <a:off x="767408" y="1268760"/>
            <a:ext cx="2672875" cy="45190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8000"/>
              </a:lnSpc>
              <a:spcAft>
                <a:spcPts val="3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Mateo 17:9-10</a:t>
            </a:r>
          </a:p>
        </p:txBody>
      </p:sp>
      <p:sp>
        <p:nvSpPr>
          <p:cNvPr id="5" name="Para 1">
            <a:extLst>
              <a:ext uri="{FF2B5EF4-FFF2-40B4-BE49-F238E27FC236}">
                <a16:creationId xmlns:a16="http://schemas.microsoft.com/office/drawing/2014/main" id="{AF223BE0-518D-4AF1-9975-C2DBDA0F7619}"/>
              </a:ext>
            </a:extLst>
          </p:cNvPr>
          <p:cNvSpPr>
            <a:spLocks noChangeArrowheads="1"/>
          </p:cNvSpPr>
          <p:nvPr/>
        </p:nvSpPr>
        <p:spPr bwMode="auto">
          <a:xfrm>
            <a:off x="767408" y="3429000"/>
            <a:ext cx="10585176"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88000"/>
              </a:lnSpc>
              <a:spcBef>
                <a:spcPts val="0"/>
              </a:spcBef>
              <a:spcAft>
                <a:spcPts val="3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¡Buen punto! </a:t>
            </a:r>
          </a:p>
          <a:p>
            <a:pPr algn="just">
              <a:lnSpc>
                <a:spcPct val="88000"/>
              </a:lnSpc>
              <a:spcBef>
                <a:spcPts val="0"/>
              </a:spcBef>
              <a:spcAft>
                <a:spcPts val="3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La profecía en Malaquías dice que Elías debe venir </a:t>
            </a:r>
            <a:r>
              <a:rPr lang="es-ES_tradnl" sz="3000" i="1" u="sng"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antes</a:t>
            </a: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del Mesías; pero ellos saben que Jesús </a:t>
            </a:r>
            <a:r>
              <a:rPr lang="es-ES_tradnl" sz="3000" i="1" u="sng"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es</a:t>
            </a: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el Mesías, y recién vieron que Elías todavía está en el cielo, con Moisés: Y ¡no ha venido!</a:t>
            </a:r>
          </a:p>
          <a:p>
            <a:pPr algn="just">
              <a:lnSpc>
                <a:spcPct val="88000"/>
              </a:lnSpc>
              <a:spcBef>
                <a:spcPts val="0"/>
              </a:spcBef>
              <a:spcAft>
                <a:spcPts val="3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¡Con razón están confundidos!</a:t>
            </a:r>
          </a:p>
          <a:p>
            <a:pPr algn="just">
              <a:lnSpc>
                <a:spcPct val="88000"/>
              </a:lnSpc>
              <a:spcBef>
                <a:spcPts val="0"/>
              </a:spcBef>
              <a:spcAft>
                <a:spcPts val="3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Afortunadamente, Jesús lo explica:</a:t>
            </a:r>
          </a:p>
          <a:p>
            <a:pPr algn="just">
              <a:lnSpc>
                <a:spcPct val="88000"/>
              </a:lnSpc>
              <a:spcBef>
                <a:spcPts val="0"/>
              </a:spcBef>
              <a:spcAft>
                <a:spcPts val="300"/>
              </a:spcAft>
              <a:buClr>
                <a:srgbClr val="5FF0FF"/>
              </a:buClr>
              <a:buFont typeface="Symbol" panose="05050102010706020507" pitchFamily="18" charset="2"/>
              <a:buNone/>
            </a:pPr>
            <a:endPar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35903258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p:tgtEl>
                                          <p:spTgt spid="4"/>
                                        </p:tgtEl>
                                        <p:attrNameLst>
                                          <p:attrName>ppt_y</p:attrName>
                                        </p:attrNameLst>
                                      </p:cBhvr>
                                      <p:tavLst>
                                        <p:tav tm="0">
                                          <p:val>
                                            <p:strVal val="#ppt_y+#ppt_h*1.125000"/>
                                          </p:val>
                                        </p:tav>
                                        <p:tav tm="100000">
                                          <p:val>
                                            <p:strVal val="#ppt_y"/>
                                          </p:val>
                                        </p:tav>
                                      </p:tavLst>
                                    </p:anim>
                                    <p:animEffect transition="in" filter="wipe(up)">
                                      <p:cBhvr>
                                        <p:cTn id="8" dur="250"/>
                                        <p:tgtEl>
                                          <p:spTgt spid="4"/>
                                        </p:tgtEl>
                                      </p:cBhvr>
                                    </p:animEffect>
                                  </p:childTnLst>
                                </p:cTn>
                              </p:par>
                              <p:par>
                                <p:cTn id="9" presetID="22" presetClass="entr" presetSubtype="8" fill="hold" grpId="0" nodeType="withEffect">
                                  <p:stCondLst>
                                    <p:cond delay="200"/>
                                  </p:stCondLst>
                                  <p:childTnLst>
                                    <p:set>
                                      <p:cBhvr>
                                        <p:cTn id="10" dur="1" fill="hold">
                                          <p:stCondLst>
                                            <p:cond delay="0"/>
                                          </p:stCondLst>
                                        </p:cTn>
                                        <p:tgtEl>
                                          <p:spTgt spid="3">
                                            <p:bg/>
                                          </p:spTgt>
                                        </p:tgtEl>
                                        <p:attrNameLst>
                                          <p:attrName>style.visibility</p:attrName>
                                        </p:attrNameLst>
                                      </p:cBhvr>
                                      <p:to>
                                        <p:strVal val="visible"/>
                                      </p:to>
                                    </p:set>
                                    <p:animEffect transition="in" filter="wipe(left)">
                                      <p:cBhvr>
                                        <p:cTn id="11" dur="500"/>
                                        <p:tgtEl>
                                          <p:spTgt spid="3">
                                            <p:bg/>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25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5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wipe(left)">
                                      <p:cBhvr>
                                        <p:cTn id="26" dur="300"/>
                                        <p:tgtEl>
                                          <p:spTgt spid="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Effect transition="in" filter="wipe(left)">
                                      <p:cBhvr>
                                        <p:cTn id="31" dur="300"/>
                                        <p:tgtEl>
                                          <p:spTgt spid="5">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wipe(left)">
                                      <p:cBhvr>
                                        <p:cTn id="36" dur="300"/>
                                        <p:tgtEl>
                                          <p:spTgt spid="5">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Effect transition="in" filter="wipe(left)">
                                      <p:cBhvr>
                                        <p:cTn id="41" dur="3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autoUpdateAnimBg="0"/>
      <p:bldP spid="4" grpId="0"/>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E21F2-08FB-BF13-B49A-B591D2276030}"/>
            </a:ext>
          </a:extLst>
        </p:cNvPr>
        <p:cNvGrpSpPr/>
        <p:nvPr/>
      </p:nvGrpSpPr>
      <p:grpSpPr>
        <a:xfrm>
          <a:off x="0" y="0"/>
          <a:ext cx="0" cy="0"/>
          <a:chOff x="0" y="0"/>
          <a:chExt cx="0" cy="0"/>
        </a:xfrm>
      </p:grpSpPr>
      <p:sp>
        <p:nvSpPr>
          <p:cNvPr id="8" name="Verse TEXT">
            <a:extLst>
              <a:ext uri="{FF2B5EF4-FFF2-40B4-BE49-F238E27FC236}">
                <a16:creationId xmlns:a16="http://schemas.microsoft.com/office/drawing/2014/main" id="{DC677503-2267-28B0-77DF-306D1718A6C6}"/>
              </a:ext>
            </a:extLst>
          </p:cNvPr>
          <p:cNvSpPr>
            <a:spLocks noChangeArrowheads="1"/>
          </p:cNvSpPr>
          <p:nvPr/>
        </p:nvSpPr>
        <p:spPr bwMode="auto">
          <a:xfrm>
            <a:off x="767408" y="1268760"/>
            <a:ext cx="10657185" cy="2664296"/>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5000"/>
              </a:lnSpc>
              <a:spcBef>
                <a:spcPts val="0"/>
              </a:spcBef>
              <a:spcAft>
                <a:spcPts val="2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rgbClr val="EFF9FF"/>
                </a:solidFill>
                <a:latin typeface="Arial" panose="020B0604020202020204" pitchFamily="34" charset="0"/>
                <a:cs typeface="Times New Roman" panose="02020603050405020304" pitchFamily="18" charset="0"/>
              </a:rPr>
              <a:t>"Sin duda Elías viene, y restaurará todas las cosas", respondió Jesús. "Pero les digo que Elías ya vino, y no lo reconocieron, sino que hicieron con él todo lo que quisieron. </a:t>
            </a:r>
          </a:p>
          <a:p>
            <a:pPr algn="just">
              <a:lnSpc>
                <a:spcPct val="85000"/>
              </a:lnSpc>
              <a:spcBef>
                <a:spcPts val="0"/>
              </a:spcBef>
              <a:spcAft>
                <a:spcPts val="200"/>
              </a:spcAft>
              <a:buClrTx/>
              <a:buSzTx/>
              <a:buFontTx/>
              <a:buNone/>
            </a:pPr>
            <a:r>
              <a:rPr lang="es-ES_tradnl" sz="2800" dirty="0">
                <a:solidFill>
                  <a:srgbClr val="EFF9FF"/>
                </a:solidFill>
                <a:latin typeface="Arial" panose="020B0604020202020204" pitchFamily="34" charset="0"/>
                <a:cs typeface="Times New Roman" panose="02020603050405020304" pitchFamily="18" charset="0"/>
              </a:rPr>
              <a:t>De la misma manera va a sufrir el Hijo del hombre a manos de ellos." </a:t>
            </a:r>
          </a:p>
          <a:p>
            <a:pPr algn="just">
              <a:lnSpc>
                <a:spcPct val="85000"/>
              </a:lnSpc>
              <a:spcBef>
                <a:spcPts val="0"/>
              </a:spcBef>
              <a:spcAft>
                <a:spcPts val="200"/>
              </a:spcAft>
              <a:buClrTx/>
              <a:buSzTx/>
              <a:buFontTx/>
              <a:buNone/>
            </a:pPr>
            <a:r>
              <a:rPr lang="es-ES_tradnl" sz="2800" dirty="0">
                <a:solidFill>
                  <a:srgbClr val="EFF9FF"/>
                </a:solidFill>
                <a:latin typeface="Arial" panose="020B0604020202020204" pitchFamily="34" charset="0"/>
                <a:cs typeface="Times New Roman" panose="02020603050405020304" pitchFamily="18" charset="0"/>
              </a:rPr>
              <a:t>Entonces entendieron los discípulos que les estaba hablando de Juan el Bautista.</a:t>
            </a:r>
            <a:endPar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a:p>
            <a:pPr algn="just">
              <a:lnSpc>
                <a:spcPct val="88000"/>
              </a:lnSpc>
              <a:spcBef>
                <a:spcPts val="0"/>
              </a:spcBef>
              <a:spcAft>
                <a:spcPts val="200"/>
              </a:spcAft>
              <a:buClrTx/>
              <a:buSzTx/>
              <a:buFontTx/>
              <a:buNone/>
            </a:pPr>
            <a:endPar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sp>
        <p:nvSpPr>
          <p:cNvPr id="3" name="Verse TEXT">
            <a:extLst>
              <a:ext uri="{FF2B5EF4-FFF2-40B4-BE49-F238E27FC236}">
                <a16:creationId xmlns:a16="http://schemas.microsoft.com/office/drawing/2014/main" id="{D04E3F13-6E72-FC82-152D-E16B3B5CE4F0}"/>
              </a:ext>
            </a:extLst>
          </p:cNvPr>
          <p:cNvSpPr>
            <a:spLocks noChangeArrowheads="1"/>
          </p:cNvSpPr>
          <p:nvPr/>
        </p:nvSpPr>
        <p:spPr bwMode="auto">
          <a:xfrm>
            <a:off x="767407" y="1268760"/>
            <a:ext cx="10657185" cy="2664296"/>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5000"/>
              </a:lnSpc>
              <a:spcBef>
                <a:spcPts val="0"/>
              </a:spcBef>
              <a:spcAft>
                <a:spcPts val="2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rgbClr val="EFF9FF"/>
                </a:solidFill>
                <a:latin typeface="Arial" panose="020B0604020202020204" pitchFamily="34" charset="0"/>
                <a:cs typeface="Times New Roman" panose="02020603050405020304" pitchFamily="18" charset="0"/>
              </a:rPr>
              <a:t>"Sin duda Elías viene, y restaurará todas las cosas", respondió Jesús. "Pero les digo que </a:t>
            </a:r>
            <a:r>
              <a:rPr lang="es-ES_tradnl" sz="2800" u="sng" dirty="0">
                <a:solidFill>
                  <a:srgbClr val="FFFF00"/>
                </a:solidFill>
                <a:latin typeface="Arial" panose="020B0604020202020204" pitchFamily="34" charset="0"/>
                <a:cs typeface="Times New Roman" panose="02020603050405020304" pitchFamily="18" charset="0"/>
              </a:rPr>
              <a:t>Elías ya vino, y no lo reconocieron, sino que hicieron con él todo lo que quisieron. </a:t>
            </a:r>
          </a:p>
          <a:p>
            <a:pPr algn="just">
              <a:lnSpc>
                <a:spcPct val="85000"/>
              </a:lnSpc>
              <a:spcBef>
                <a:spcPts val="0"/>
              </a:spcBef>
              <a:spcAft>
                <a:spcPts val="200"/>
              </a:spcAft>
              <a:buClrTx/>
              <a:buSzTx/>
              <a:buFontTx/>
              <a:buNone/>
            </a:pPr>
            <a:r>
              <a:rPr lang="es-ES_tradnl" sz="2800" u="sng" dirty="0">
                <a:solidFill>
                  <a:srgbClr val="FFFF00"/>
                </a:solidFill>
                <a:latin typeface="Arial" panose="020B0604020202020204" pitchFamily="34" charset="0"/>
                <a:cs typeface="Times New Roman" panose="02020603050405020304" pitchFamily="18" charset="0"/>
              </a:rPr>
              <a:t>De la misma manera va a sufrir el Hijo del hombre a manos de ellos.</a:t>
            </a:r>
            <a:r>
              <a:rPr lang="es-ES_tradnl" sz="2800" dirty="0">
                <a:solidFill>
                  <a:srgbClr val="EFF9FF"/>
                </a:solidFill>
                <a:latin typeface="Arial" panose="020B0604020202020204" pitchFamily="34" charset="0"/>
                <a:cs typeface="Times New Roman" panose="02020603050405020304" pitchFamily="18" charset="0"/>
              </a:rPr>
              <a:t>" </a:t>
            </a:r>
          </a:p>
          <a:p>
            <a:pPr algn="just">
              <a:lnSpc>
                <a:spcPct val="85000"/>
              </a:lnSpc>
              <a:spcBef>
                <a:spcPts val="0"/>
              </a:spcBef>
              <a:spcAft>
                <a:spcPts val="200"/>
              </a:spcAft>
              <a:buClrTx/>
              <a:buSzTx/>
              <a:buFontTx/>
              <a:buNone/>
            </a:pPr>
            <a:r>
              <a:rPr lang="es-ES_tradnl" sz="2800" dirty="0">
                <a:solidFill>
                  <a:srgbClr val="EFF9FF"/>
                </a:solidFill>
                <a:latin typeface="Arial" panose="020B0604020202020204" pitchFamily="34" charset="0"/>
                <a:cs typeface="Times New Roman" panose="02020603050405020304" pitchFamily="18" charset="0"/>
              </a:rPr>
              <a:t>Entonces entendieron los discípulos que les estaba hablando de Juan el Bautista.</a:t>
            </a:r>
            <a:endPar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a:p>
            <a:pPr algn="just">
              <a:lnSpc>
                <a:spcPct val="88000"/>
              </a:lnSpc>
              <a:spcBef>
                <a:spcPts val="0"/>
              </a:spcBef>
              <a:spcAft>
                <a:spcPts val="200"/>
              </a:spcAft>
              <a:buClrTx/>
              <a:buSzTx/>
              <a:buFontTx/>
              <a:buNone/>
            </a:pPr>
            <a:endPar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sp>
        <p:nvSpPr>
          <p:cNvPr id="4" name="Verse ID - text Box 8">
            <a:extLst>
              <a:ext uri="{FF2B5EF4-FFF2-40B4-BE49-F238E27FC236}">
                <a16:creationId xmlns:a16="http://schemas.microsoft.com/office/drawing/2014/main" id="{0D520A7D-489A-B658-1614-0B97C6BC024E}"/>
              </a:ext>
            </a:extLst>
          </p:cNvPr>
          <p:cNvSpPr txBox="1">
            <a:spLocks noChangeArrowheads="1"/>
          </p:cNvSpPr>
          <p:nvPr/>
        </p:nvSpPr>
        <p:spPr bwMode="auto">
          <a:xfrm>
            <a:off x="767408" y="1268760"/>
            <a:ext cx="2846577" cy="45190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8000"/>
              </a:lnSpc>
              <a:spcAft>
                <a:spcPts val="3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Mateo 17:11-13</a:t>
            </a:r>
          </a:p>
        </p:txBody>
      </p:sp>
      <p:sp>
        <p:nvSpPr>
          <p:cNvPr id="5" name="Para 1">
            <a:extLst>
              <a:ext uri="{FF2B5EF4-FFF2-40B4-BE49-F238E27FC236}">
                <a16:creationId xmlns:a16="http://schemas.microsoft.com/office/drawing/2014/main" id="{95C14CEE-CE94-2E5D-CF4B-E98517D47AC4}"/>
              </a:ext>
            </a:extLst>
          </p:cNvPr>
          <p:cNvSpPr>
            <a:spLocks noChangeArrowheads="1"/>
          </p:cNvSpPr>
          <p:nvPr/>
        </p:nvSpPr>
        <p:spPr bwMode="auto">
          <a:xfrm>
            <a:off x="767408" y="4005064"/>
            <a:ext cx="10585176"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88000"/>
              </a:lnSpc>
              <a:spcBef>
                <a:spcPts val="0"/>
              </a:spcBef>
              <a:spcAft>
                <a:spcPts val="3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Contexto: en este momento Juan el Bautista ya está muerto.  (En el capítulo 14 de Mateo está el relato).</a:t>
            </a:r>
          </a:p>
          <a:p>
            <a:pPr algn="just">
              <a:lnSpc>
                <a:spcPct val="88000"/>
              </a:lnSpc>
              <a:spcBef>
                <a:spcPts val="0"/>
              </a:spcBef>
              <a:spcAft>
                <a:spcPts val="300"/>
              </a:spcAft>
              <a:buClr>
                <a:srgbClr val="5FF0FF"/>
              </a:buClr>
              <a:buFont typeface="Symbol" panose="05050102010706020507" pitchFamily="18" charset="2"/>
              <a:buNone/>
            </a:pPr>
            <a:endPar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sp>
        <p:nvSpPr>
          <p:cNvPr id="6" name="Para 1">
            <a:extLst>
              <a:ext uri="{FF2B5EF4-FFF2-40B4-BE49-F238E27FC236}">
                <a16:creationId xmlns:a16="http://schemas.microsoft.com/office/drawing/2014/main" id="{E94016E0-B88D-DB15-E61C-6736245576C0}"/>
              </a:ext>
            </a:extLst>
          </p:cNvPr>
          <p:cNvSpPr>
            <a:spLocks noChangeArrowheads="1"/>
          </p:cNvSpPr>
          <p:nvPr/>
        </p:nvSpPr>
        <p:spPr bwMode="auto">
          <a:xfrm>
            <a:off x="767408" y="4941168"/>
            <a:ext cx="10585176"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88000"/>
              </a:lnSpc>
              <a:spcBef>
                <a:spcPts val="0"/>
              </a:spcBef>
              <a:spcAft>
                <a:spcPts val="3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Aquí, Jesús está diciendo básicamente: “Mataron a Juan el Bautista porque no lo reconocieron, y me van a matar a mí también, porque tampoco me reconocerán”.</a:t>
            </a:r>
          </a:p>
        </p:txBody>
      </p:sp>
    </p:spTree>
    <p:extLst>
      <p:ext uri="{BB962C8B-B14F-4D97-AF65-F5344CB8AC3E}">
        <p14:creationId xmlns:p14="http://schemas.microsoft.com/office/powerpoint/2010/main" val="106957982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p:tgtEl>
                                          <p:spTgt spid="4"/>
                                        </p:tgtEl>
                                        <p:attrNameLst>
                                          <p:attrName>ppt_y</p:attrName>
                                        </p:attrNameLst>
                                      </p:cBhvr>
                                      <p:tavLst>
                                        <p:tav tm="0">
                                          <p:val>
                                            <p:strVal val="#ppt_y+#ppt_h*1.125000"/>
                                          </p:val>
                                        </p:tav>
                                        <p:tav tm="100000">
                                          <p:val>
                                            <p:strVal val="#ppt_y"/>
                                          </p:val>
                                        </p:tav>
                                      </p:tavLst>
                                    </p:anim>
                                    <p:animEffect transition="in" filter="wipe(up)">
                                      <p:cBhvr>
                                        <p:cTn id="8" dur="250"/>
                                        <p:tgtEl>
                                          <p:spTgt spid="4"/>
                                        </p:tgtEl>
                                      </p:cBhvr>
                                    </p:animEffect>
                                  </p:childTnLst>
                                </p:cTn>
                              </p:par>
                              <p:par>
                                <p:cTn id="9" presetID="22" presetClass="entr" presetSubtype="8" fill="hold" grpId="0" nodeType="withEffect">
                                  <p:stCondLst>
                                    <p:cond delay="0"/>
                                  </p:stCondLst>
                                  <p:childTnLst>
                                    <p:set>
                                      <p:cBhvr>
                                        <p:cTn id="10" dur="1" fill="hold">
                                          <p:stCondLst>
                                            <p:cond delay="0"/>
                                          </p:stCondLst>
                                        </p:cTn>
                                        <p:tgtEl>
                                          <p:spTgt spid="8">
                                            <p:bg/>
                                          </p:spTgt>
                                        </p:tgtEl>
                                        <p:attrNameLst>
                                          <p:attrName>style.visibility</p:attrName>
                                        </p:attrNameLst>
                                      </p:cBhvr>
                                      <p:to>
                                        <p:strVal val="visible"/>
                                      </p:to>
                                    </p:set>
                                    <p:animEffect transition="in" filter="wipe(left)">
                                      <p:cBhvr>
                                        <p:cTn id="11" dur="500"/>
                                        <p:tgtEl>
                                          <p:spTgt spid="8">
                                            <p:bg/>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25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250"/>
                                        <p:tgtEl>
                                          <p:spTgt spid="8">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fade">
                                      <p:cBhvr>
                                        <p:cTn id="26" dur="250"/>
                                        <p:tgtEl>
                                          <p:spTgt spid="8">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wipe(left)">
                                      <p:cBhvr>
                                        <p:cTn id="31" dur="300"/>
                                        <p:tgtEl>
                                          <p:spTgt spid="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bg/>
                                          </p:spTgt>
                                        </p:tgtEl>
                                        <p:attrNameLst>
                                          <p:attrName>style.visibility</p:attrName>
                                        </p:attrNameLst>
                                      </p:cBhvr>
                                      <p:to>
                                        <p:strVal val="visible"/>
                                      </p:to>
                                    </p:set>
                                    <p:animEffect transition="in" filter="wipe(left)">
                                      <p:cBhvr>
                                        <p:cTn id="36" dur="500"/>
                                        <p:tgtEl>
                                          <p:spTgt spid="3">
                                            <p:bg/>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Effect transition="in" filter="wipe(left)">
                                      <p:cBhvr>
                                        <p:cTn id="39" dur="500"/>
                                        <p:tgtEl>
                                          <p:spTgt spid="3">
                                            <p:txEl>
                                              <p:pRg st="0" end="0"/>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
                                            <p:txEl>
                                              <p:pRg st="1" end="1"/>
                                            </p:txEl>
                                          </p:spTgt>
                                        </p:tgtEl>
                                        <p:attrNameLst>
                                          <p:attrName>style.visibility</p:attrName>
                                        </p:attrNameLst>
                                      </p:cBhvr>
                                      <p:to>
                                        <p:strVal val="visible"/>
                                      </p:to>
                                    </p:set>
                                    <p:animEffect transition="in" filter="wipe(left)">
                                      <p:cBhvr>
                                        <p:cTn id="42" dur="500"/>
                                        <p:tgtEl>
                                          <p:spTgt spid="3">
                                            <p:txEl>
                                              <p:pRg st="1" end="1"/>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fade">
                                      <p:cBhvr>
                                        <p:cTn id="45" dur="250"/>
                                        <p:tgtEl>
                                          <p:spTgt spid="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6">
                                            <p:txEl>
                                              <p:pRg st="0" end="0"/>
                                            </p:txEl>
                                          </p:spTgt>
                                        </p:tgtEl>
                                        <p:attrNameLst>
                                          <p:attrName>style.visibility</p:attrName>
                                        </p:attrNameLst>
                                      </p:cBhvr>
                                      <p:to>
                                        <p:strVal val="visible"/>
                                      </p:to>
                                    </p:set>
                                    <p:animEffect transition="in" filter="wipe(left)">
                                      <p:cBhvr>
                                        <p:cTn id="50" dur="3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autoUpdateAnimBg="0"/>
      <p:bldP spid="3" grpId="0" uiExpand="1" build="allAtOnce" animBg="1" autoUpdateAnimBg="0"/>
      <p:bldP spid="4" grpId="0"/>
      <p:bldP spid="5" grpId="0" build="p"/>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B6F6B-1CB5-8AF8-B9AF-DAEFDE0A8A7E}"/>
            </a:ext>
          </a:extLst>
        </p:cNvPr>
        <p:cNvGrpSpPr/>
        <p:nvPr/>
      </p:nvGrpSpPr>
      <p:grpSpPr>
        <a:xfrm>
          <a:off x="0" y="0"/>
          <a:ext cx="0" cy="0"/>
          <a:chOff x="0" y="0"/>
          <a:chExt cx="0" cy="0"/>
        </a:xfrm>
      </p:grpSpPr>
      <p:sp>
        <p:nvSpPr>
          <p:cNvPr id="8" name="Verse TEXT">
            <a:extLst>
              <a:ext uri="{FF2B5EF4-FFF2-40B4-BE49-F238E27FC236}">
                <a16:creationId xmlns:a16="http://schemas.microsoft.com/office/drawing/2014/main" id="{E304739C-F27C-CFD4-17DC-A8168BE3E334}"/>
              </a:ext>
            </a:extLst>
          </p:cNvPr>
          <p:cNvSpPr>
            <a:spLocks noChangeArrowheads="1"/>
          </p:cNvSpPr>
          <p:nvPr/>
        </p:nvSpPr>
        <p:spPr bwMode="auto">
          <a:xfrm>
            <a:off x="767408" y="1268760"/>
            <a:ext cx="10657185" cy="2664296"/>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5000"/>
              </a:lnSpc>
              <a:spcBef>
                <a:spcPts val="0"/>
              </a:spcBef>
              <a:spcAft>
                <a:spcPts val="2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rgbClr val="EFF9FF"/>
                </a:solidFill>
                <a:latin typeface="Arial" panose="020B0604020202020204" pitchFamily="34" charset="0"/>
                <a:cs typeface="Times New Roman" panose="02020603050405020304" pitchFamily="18" charset="0"/>
              </a:rPr>
              <a:t>"Sin duda Elías viene, y restaurará todas las cosas", respondió Jesús. "Pero les digo que Elías ya vino, y no lo reconocieron, sino que hicieron con él todo lo que quisieron. </a:t>
            </a:r>
          </a:p>
          <a:p>
            <a:pPr algn="just">
              <a:lnSpc>
                <a:spcPct val="85000"/>
              </a:lnSpc>
              <a:spcBef>
                <a:spcPts val="0"/>
              </a:spcBef>
              <a:spcAft>
                <a:spcPts val="200"/>
              </a:spcAft>
              <a:buClrTx/>
              <a:buSzTx/>
              <a:buFontTx/>
              <a:buNone/>
            </a:pPr>
            <a:r>
              <a:rPr lang="es-ES_tradnl" sz="2800" dirty="0">
                <a:solidFill>
                  <a:srgbClr val="EFF9FF"/>
                </a:solidFill>
                <a:latin typeface="Arial" panose="020B0604020202020204" pitchFamily="34" charset="0"/>
                <a:cs typeface="Times New Roman" panose="02020603050405020304" pitchFamily="18" charset="0"/>
              </a:rPr>
              <a:t>De la misma manera va a sufrir el Hijo del hombre a manos de ellos." </a:t>
            </a:r>
          </a:p>
          <a:p>
            <a:pPr algn="just">
              <a:lnSpc>
                <a:spcPct val="85000"/>
              </a:lnSpc>
              <a:spcBef>
                <a:spcPts val="0"/>
              </a:spcBef>
              <a:spcAft>
                <a:spcPts val="200"/>
              </a:spcAft>
              <a:buClrTx/>
              <a:buSzTx/>
              <a:buFontTx/>
              <a:buNone/>
            </a:pPr>
            <a:r>
              <a:rPr lang="es-ES_tradnl" sz="2800" dirty="0">
                <a:solidFill>
                  <a:srgbClr val="EFF9FF"/>
                </a:solidFill>
                <a:latin typeface="Arial" panose="020B0604020202020204" pitchFamily="34" charset="0"/>
                <a:cs typeface="Times New Roman" panose="02020603050405020304" pitchFamily="18" charset="0"/>
              </a:rPr>
              <a:t>Entonces entendieron los discípulos que les estaba hablando de Juan el Bautista.</a:t>
            </a:r>
            <a:endPar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a:p>
            <a:pPr algn="just">
              <a:lnSpc>
                <a:spcPct val="88000"/>
              </a:lnSpc>
              <a:spcBef>
                <a:spcPts val="0"/>
              </a:spcBef>
              <a:spcAft>
                <a:spcPts val="200"/>
              </a:spcAft>
              <a:buClrTx/>
              <a:buSzTx/>
              <a:buFontTx/>
              <a:buNone/>
            </a:pPr>
            <a:endPar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sp>
        <p:nvSpPr>
          <p:cNvPr id="3" name="Verse TEXT">
            <a:extLst>
              <a:ext uri="{FF2B5EF4-FFF2-40B4-BE49-F238E27FC236}">
                <a16:creationId xmlns:a16="http://schemas.microsoft.com/office/drawing/2014/main" id="{7EAE91E1-28D0-019A-C95B-BF4C28CB09C4}"/>
              </a:ext>
            </a:extLst>
          </p:cNvPr>
          <p:cNvSpPr>
            <a:spLocks noChangeArrowheads="1"/>
          </p:cNvSpPr>
          <p:nvPr/>
        </p:nvSpPr>
        <p:spPr bwMode="auto">
          <a:xfrm>
            <a:off x="767407" y="1268760"/>
            <a:ext cx="10657185" cy="2664296"/>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5000"/>
              </a:lnSpc>
              <a:spcBef>
                <a:spcPts val="0"/>
              </a:spcBef>
              <a:spcAft>
                <a:spcPts val="2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chemeClr val="bg2">
                    <a:lumMod val="50000"/>
                  </a:schemeClr>
                </a:solidFill>
                <a:effectLst/>
                <a:latin typeface="Arial" panose="020B0604020202020204" pitchFamily="34" charset="0"/>
                <a:cs typeface="Times New Roman" panose="02020603050405020304" pitchFamily="18" charset="0"/>
              </a:rPr>
              <a:t>"Sin duda Elías viene, y restaurará todas las cosas", respondió Jesús.</a:t>
            </a:r>
            <a:r>
              <a:rPr lang="es-ES_tradnl" sz="2800" dirty="0">
                <a:solidFill>
                  <a:srgbClr val="EFF9FF"/>
                </a:solidFill>
                <a:latin typeface="Arial" panose="020B0604020202020204" pitchFamily="34" charset="0"/>
                <a:cs typeface="Times New Roman" panose="02020603050405020304" pitchFamily="18" charset="0"/>
              </a:rPr>
              <a:t> "Pero les digo que </a:t>
            </a:r>
            <a:r>
              <a:rPr lang="es-ES_tradnl" sz="2800" u="sng" dirty="0">
                <a:solidFill>
                  <a:srgbClr val="FFFF00"/>
                </a:solidFill>
                <a:latin typeface="Arial" panose="020B0604020202020204" pitchFamily="34" charset="0"/>
                <a:cs typeface="Times New Roman" panose="02020603050405020304" pitchFamily="18" charset="0"/>
              </a:rPr>
              <a:t>Elías ya vino</a:t>
            </a:r>
            <a:r>
              <a:rPr lang="es-ES_tradnl" sz="2800" dirty="0">
                <a:solidFill>
                  <a:srgbClr val="EFF9FF"/>
                </a:solidFill>
                <a:latin typeface="Arial" panose="020B0604020202020204" pitchFamily="34" charset="0"/>
                <a:cs typeface="Times New Roman" panose="02020603050405020304" pitchFamily="18" charset="0"/>
              </a:rPr>
              <a:t>, </a:t>
            </a:r>
            <a:r>
              <a:rPr lang="es-ES_tradnl" sz="2800" dirty="0">
                <a:solidFill>
                  <a:schemeClr val="bg2">
                    <a:lumMod val="50000"/>
                  </a:schemeClr>
                </a:solidFill>
                <a:effectLst/>
                <a:latin typeface="Arial" panose="020B0604020202020204" pitchFamily="34" charset="0"/>
                <a:cs typeface="Times New Roman" panose="02020603050405020304" pitchFamily="18" charset="0"/>
              </a:rPr>
              <a:t>y no lo reconocieron, sino que hicieron con él todo lo que quisieron. </a:t>
            </a:r>
          </a:p>
          <a:p>
            <a:pPr algn="just">
              <a:lnSpc>
                <a:spcPct val="85000"/>
              </a:lnSpc>
              <a:spcBef>
                <a:spcPts val="0"/>
              </a:spcBef>
              <a:spcAft>
                <a:spcPts val="200"/>
              </a:spcAft>
              <a:buClrTx/>
              <a:buSzTx/>
              <a:buFontTx/>
              <a:buNone/>
            </a:pPr>
            <a:r>
              <a:rPr lang="es-ES_tradnl" sz="2800" dirty="0">
                <a:solidFill>
                  <a:schemeClr val="bg2">
                    <a:lumMod val="50000"/>
                  </a:schemeClr>
                </a:solidFill>
                <a:effectLst/>
                <a:latin typeface="Arial" panose="020B0604020202020204" pitchFamily="34" charset="0"/>
                <a:cs typeface="Times New Roman" panose="02020603050405020304" pitchFamily="18" charset="0"/>
              </a:rPr>
              <a:t>De la misma manera va a sufrir el Hijo del hombre a manos de ellos." </a:t>
            </a:r>
          </a:p>
          <a:p>
            <a:pPr algn="just">
              <a:lnSpc>
                <a:spcPct val="85000"/>
              </a:lnSpc>
              <a:spcBef>
                <a:spcPts val="0"/>
              </a:spcBef>
              <a:spcAft>
                <a:spcPts val="200"/>
              </a:spcAft>
              <a:buClrTx/>
              <a:buSzTx/>
              <a:buFontTx/>
              <a:buNone/>
            </a:pPr>
            <a:r>
              <a:rPr lang="es-ES_tradnl" sz="2800" dirty="0">
                <a:solidFill>
                  <a:schemeClr val="bg2">
                    <a:lumMod val="50000"/>
                  </a:schemeClr>
                </a:solidFill>
                <a:effectLst/>
                <a:latin typeface="Arial" panose="020B0604020202020204" pitchFamily="34" charset="0"/>
                <a:cs typeface="Times New Roman" panose="02020603050405020304" pitchFamily="18" charset="0"/>
              </a:rPr>
              <a:t>Entonces</a:t>
            </a:r>
            <a:r>
              <a:rPr lang="es-ES_tradnl" sz="2800" dirty="0">
                <a:solidFill>
                  <a:srgbClr val="EFF9FF"/>
                </a:solidFill>
                <a:latin typeface="Arial" panose="020B0604020202020204" pitchFamily="34" charset="0"/>
                <a:cs typeface="Times New Roman" panose="02020603050405020304" pitchFamily="18" charset="0"/>
              </a:rPr>
              <a:t> </a:t>
            </a:r>
            <a:r>
              <a:rPr lang="es-ES_tradnl" sz="2800" u="sng" dirty="0">
                <a:solidFill>
                  <a:srgbClr val="FFFF00"/>
                </a:solidFill>
                <a:latin typeface="Arial" panose="020B0604020202020204" pitchFamily="34" charset="0"/>
                <a:cs typeface="Times New Roman" panose="02020603050405020304" pitchFamily="18" charset="0"/>
              </a:rPr>
              <a:t>entendieron los discípulos que les estaba hablando de Juan el Bautista</a:t>
            </a:r>
            <a:r>
              <a:rPr lang="es-ES_tradnl" sz="2800" dirty="0">
                <a:solidFill>
                  <a:srgbClr val="EFF9FF"/>
                </a:solidFill>
                <a:latin typeface="Arial" panose="020B0604020202020204" pitchFamily="34" charset="0"/>
                <a:cs typeface="Times New Roman" panose="02020603050405020304" pitchFamily="18" charset="0"/>
              </a:rPr>
              <a:t>.</a:t>
            </a:r>
            <a:endPar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a:p>
            <a:pPr algn="just">
              <a:lnSpc>
                <a:spcPct val="88000"/>
              </a:lnSpc>
              <a:spcBef>
                <a:spcPts val="0"/>
              </a:spcBef>
              <a:spcAft>
                <a:spcPts val="200"/>
              </a:spcAft>
              <a:buClrTx/>
              <a:buSzTx/>
              <a:buFontTx/>
              <a:buNone/>
            </a:pPr>
            <a:endPar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sp>
        <p:nvSpPr>
          <p:cNvPr id="4" name="Verse ID - text Box 8">
            <a:extLst>
              <a:ext uri="{FF2B5EF4-FFF2-40B4-BE49-F238E27FC236}">
                <a16:creationId xmlns:a16="http://schemas.microsoft.com/office/drawing/2014/main" id="{5D6E06BE-2D14-B68B-BA42-0DC64B07269B}"/>
              </a:ext>
            </a:extLst>
          </p:cNvPr>
          <p:cNvSpPr txBox="1">
            <a:spLocks noChangeArrowheads="1"/>
          </p:cNvSpPr>
          <p:nvPr/>
        </p:nvSpPr>
        <p:spPr bwMode="auto">
          <a:xfrm>
            <a:off x="767408" y="1268760"/>
            <a:ext cx="2846577" cy="45190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8000"/>
              </a:lnSpc>
              <a:spcAft>
                <a:spcPts val="3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Mateo 17:11-13</a:t>
            </a:r>
          </a:p>
        </p:txBody>
      </p:sp>
      <p:sp>
        <p:nvSpPr>
          <p:cNvPr id="5" name="Para 1">
            <a:extLst>
              <a:ext uri="{FF2B5EF4-FFF2-40B4-BE49-F238E27FC236}">
                <a16:creationId xmlns:a16="http://schemas.microsoft.com/office/drawing/2014/main" id="{5A2F7736-4730-5980-AB95-E92BE35C840F}"/>
              </a:ext>
            </a:extLst>
          </p:cNvPr>
          <p:cNvSpPr>
            <a:spLocks noChangeArrowheads="1"/>
          </p:cNvSpPr>
          <p:nvPr/>
        </p:nvSpPr>
        <p:spPr bwMode="auto">
          <a:xfrm>
            <a:off x="767408" y="4005064"/>
            <a:ext cx="10585176"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88000"/>
              </a:lnSpc>
              <a:spcBef>
                <a:spcPts val="0"/>
              </a:spcBef>
              <a:spcAft>
                <a:spcPts val="3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Segundo punto:</a:t>
            </a:r>
          </a:p>
        </p:txBody>
      </p:sp>
      <p:sp>
        <p:nvSpPr>
          <p:cNvPr id="2" name="Para 1">
            <a:extLst>
              <a:ext uri="{FF2B5EF4-FFF2-40B4-BE49-F238E27FC236}">
                <a16:creationId xmlns:a16="http://schemas.microsoft.com/office/drawing/2014/main" id="{C9A446AC-1B08-DDF3-C5A6-C6FA65FE80D4}"/>
              </a:ext>
            </a:extLst>
          </p:cNvPr>
          <p:cNvSpPr>
            <a:spLocks noChangeArrowheads="1"/>
          </p:cNvSpPr>
          <p:nvPr/>
        </p:nvSpPr>
        <p:spPr bwMode="auto">
          <a:xfrm>
            <a:off x="767408" y="4437112"/>
            <a:ext cx="10585176"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88000"/>
              </a:lnSpc>
              <a:spcBef>
                <a:spcPts val="0"/>
              </a:spcBef>
              <a:spcAft>
                <a:spcPts val="3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Jesús dice que Juan el Bautista </a:t>
            </a:r>
            <a:r>
              <a:rPr lang="es-ES_tradnl" sz="3000" i="1" u="sng"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es</a:t>
            </a: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“Elías” en el mismo sentido de la profecía de Malaquías:</a:t>
            </a:r>
          </a:p>
          <a:p>
            <a:pPr algn="just">
              <a:lnSpc>
                <a:spcPct val="88000"/>
              </a:lnSpc>
              <a:spcBef>
                <a:spcPts val="0"/>
              </a:spcBef>
              <a:spcAft>
                <a:spcPts val="3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t>
            </a:r>
            <a:r>
              <a:rPr lang="es-ES_tradnl" sz="3000" i="1"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Sus predicaciones harán volver el corazón de los padres hacia sus hijos y el corazón de los hijos hacia sus padres. De lo contrario, vendré y haré caer una maldición sobre la tierra</a:t>
            </a: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t>
            </a:r>
          </a:p>
        </p:txBody>
      </p:sp>
    </p:spTree>
    <p:extLst>
      <p:ext uri="{BB962C8B-B14F-4D97-AF65-F5344CB8AC3E}">
        <p14:creationId xmlns:p14="http://schemas.microsoft.com/office/powerpoint/2010/main" val="150745951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3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299"/>
                                          </p:stCondLst>
                                        </p:cTn>
                                        <p:tgtEl>
                                          <p:spTgt spid="3">
                                            <p:bg/>
                                          </p:spTgt>
                                        </p:tgtEl>
                                        <p:attrNameLst>
                                          <p:attrName>style.visibility</p:attrName>
                                        </p:attrNameLst>
                                      </p:cBhvr>
                                      <p:to>
                                        <p:strVal val="visible"/>
                                      </p:to>
                                    </p:set>
                                  </p:childTnLst>
                                </p:cTn>
                              </p:par>
                              <p:par>
                                <p:cTn id="12" presetID="22" presetClass="entr" presetSubtype="8"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300"/>
                                        <p:tgtEl>
                                          <p:spTgt spid="3">
                                            <p:txEl>
                                              <p:pRg st="0" end="0"/>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300"/>
                                        <p:tgtEl>
                                          <p:spTgt spid="3">
                                            <p:txEl>
                                              <p:pRg st="1" end="1"/>
                                            </p:txEl>
                                          </p:spTgt>
                                        </p:tgtEl>
                                      </p:cBhvr>
                                    </p:animEffect>
                                  </p:childTnLst>
                                </p:cTn>
                              </p:par>
                            </p:childTnLst>
                          </p:cTn>
                        </p:par>
                        <p:par>
                          <p:cTn id="18" fill="hold">
                            <p:stCondLst>
                              <p:cond delay="300"/>
                            </p:stCondLst>
                            <p:childTnLst>
                              <p:par>
                                <p:cTn id="19" presetID="22" presetClass="entr" presetSubtype="8" fill="hold" grpId="0" nodeType="afterEffect">
                                  <p:stCondLst>
                                    <p:cond delay="3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75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
                                            <p:txEl>
                                              <p:pRg st="0" end="0"/>
                                            </p:txEl>
                                          </p:spTgt>
                                        </p:tgtEl>
                                        <p:attrNameLst>
                                          <p:attrName>style.visibility</p:attrName>
                                        </p:attrNameLst>
                                      </p:cBhvr>
                                      <p:to>
                                        <p:strVal val="visible"/>
                                      </p:to>
                                    </p:set>
                                    <p:animEffect transition="in" filter="wipe(up)">
                                      <p:cBhvr>
                                        <p:cTn id="26" dur="300"/>
                                        <p:tgtEl>
                                          <p:spTgt spid="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animEffect transition="in" filter="wipe(up)">
                                      <p:cBhvr>
                                        <p:cTn id="31" dur="3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build="allAtOnce"/>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DD072-0DBB-9DCC-0CDD-CD6893BCABD3}"/>
            </a:ext>
          </a:extLst>
        </p:cNvPr>
        <p:cNvGrpSpPr/>
        <p:nvPr/>
      </p:nvGrpSpPr>
      <p:grpSpPr>
        <a:xfrm>
          <a:off x="0" y="0"/>
          <a:ext cx="0" cy="0"/>
          <a:chOff x="0" y="0"/>
          <a:chExt cx="0" cy="0"/>
        </a:xfrm>
      </p:grpSpPr>
      <p:sp>
        <p:nvSpPr>
          <p:cNvPr id="3" name="Para 1">
            <a:extLst>
              <a:ext uri="{FF2B5EF4-FFF2-40B4-BE49-F238E27FC236}">
                <a16:creationId xmlns:a16="http://schemas.microsoft.com/office/drawing/2014/main" id="{08002232-C127-BBF4-C039-D9775904F7AB}"/>
              </a:ext>
            </a:extLst>
          </p:cNvPr>
          <p:cNvSpPr>
            <a:spLocks noChangeArrowheads="1"/>
          </p:cNvSpPr>
          <p:nvPr/>
        </p:nvSpPr>
        <p:spPr bwMode="auto">
          <a:xfrm>
            <a:off x="767409" y="1052736"/>
            <a:ext cx="10657183"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85000"/>
              </a:lnSpc>
              <a:spcBef>
                <a:spcPts val="0"/>
              </a:spcBef>
              <a:spcAft>
                <a:spcPts val="4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En la sesión anterior, vimos que la Biblia muestra claramente que el creador del universo es Jesús. </a:t>
            </a:r>
            <a:endParaRPr lang="es-ES_tradnl" sz="30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sp>
        <p:nvSpPr>
          <p:cNvPr id="2" name="Para 1">
            <a:extLst>
              <a:ext uri="{FF2B5EF4-FFF2-40B4-BE49-F238E27FC236}">
                <a16:creationId xmlns:a16="http://schemas.microsoft.com/office/drawing/2014/main" id="{9F44479F-C5B8-38E7-3F75-D01071D6E461}"/>
              </a:ext>
            </a:extLst>
          </p:cNvPr>
          <p:cNvSpPr>
            <a:spLocks noChangeArrowheads="1"/>
          </p:cNvSpPr>
          <p:nvPr/>
        </p:nvSpPr>
        <p:spPr bwMode="auto">
          <a:xfrm>
            <a:off x="767408" y="1916832"/>
            <a:ext cx="7416824"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85000"/>
              </a:lnSpc>
              <a:spcBef>
                <a:spcPts val="0"/>
              </a:spcBef>
              <a:spcAft>
                <a:spcPts val="4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También vimos que, aunque la Biblia nunca menciona la palabra "Trinidad", de hecho, la trinidad está claramente presente en varios momentos clave de la historia. </a:t>
            </a:r>
            <a:endParaRPr lang="es-ES_tradnl" sz="30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sp>
        <p:nvSpPr>
          <p:cNvPr id="4" name="Para 1">
            <a:extLst>
              <a:ext uri="{FF2B5EF4-FFF2-40B4-BE49-F238E27FC236}">
                <a16:creationId xmlns:a16="http://schemas.microsoft.com/office/drawing/2014/main" id="{19C87F0C-C24B-81D7-2C0B-414C311656BD}"/>
              </a:ext>
            </a:extLst>
          </p:cNvPr>
          <p:cNvSpPr>
            <a:spLocks noChangeArrowheads="1"/>
          </p:cNvSpPr>
          <p:nvPr/>
        </p:nvSpPr>
        <p:spPr bwMode="auto">
          <a:xfrm>
            <a:off x="767408" y="3933056"/>
            <a:ext cx="10657183" cy="2295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85000"/>
              </a:lnSpc>
              <a:spcBef>
                <a:spcPts val="0"/>
              </a:spcBef>
              <a:spcAft>
                <a:spcPts val="4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Además, vimos que Jesús cumplió varias profecías sobre el Mesías, incluyendo cuándo y dónde nacería, y que vencería a Satanás.</a:t>
            </a:r>
          </a:p>
          <a:p>
            <a:pPr algn="just">
              <a:lnSpc>
                <a:spcPct val="85000"/>
              </a:lnSpc>
              <a:spcBef>
                <a:spcPts val="0"/>
              </a:spcBef>
              <a:spcAft>
                <a:spcPts val="4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Pero… ¿Será posible que otra(s) persona(s) pudieran cumplir estas profecías, en otros momentos de la historia?</a:t>
            </a:r>
          </a:p>
          <a:p>
            <a:pPr algn="just">
              <a:lnSpc>
                <a:spcPct val="85000"/>
              </a:lnSpc>
              <a:spcBef>
                <a:spcPts val="0"/>
              </a:spcBef>
              <a:spcAft>
                <a:spcPts val="4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¿Existen otras profecías, para descartar impostores?</a:t>
            </a:r>
            <a:endParaRPr lang="es-ES_tradnl" sz="30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E1935574-4070-4B20-35CF-EBDC3C327FD2}"/>
              </a:ext>
            </a:extLst>
          </p:cNvPr>
          <p:cNvPicPr>
            <a:picLocks noChangeAspect="1"/>
          </p:cNvPicPr>
          <p:nvPr/>
        </p:nvPicPr>
        <p:blipFill>
          <a:blip r:embed="rId3">
            <a:extLst>
              <a:ext uri="{28A0092B-C50C-407E-A947-70E740481C1C}">
                <a14:useLocalDpi xmlns:a14="http://schemas.microsoft.com/office/drawing/2010/main" val="0"/>
              </a:ext>
            </a:extLst>
          </a:blip>
          <a:srcRect l="3037" t="6880" r="3952" b="5689"/>
          <a:stretch>
            <a:fillRect/>
          </a:stretch>
        </p:blipFill>
        <p:spPr>
          <a:xfrm>
            <a:off x="8515975" y="1565177"/>
            <a:ext cx="2764601" cy="2295871"/>
          </a:xfrm>
          <a:prstGeom prst="rect">
            <a:avLst/>
          </a:prstGeom>
        </p:spPr>
      </p:pic>
    </p:spTree>
    <p:extLst>
      <p:ext uri="{BB962C8B-B14F-4D97-AF65-F5344CB8AC3E}">
        <p14:creationId xmlns:p14="http://schemas.microsoft.com/office/powerpoint/2010/main" val="280067511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3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300"/>
                                        <p:tgtEl>
                                          <p:spTgt spid="2">
                                            <p:txEl>
                                              <p:pRg st="0" end="0"/>
                                            </p:txEl>
                                          </p:spTgt>
                                        </p:tgtEl>
                                      </p:cBhvr>
                                    </p:animEffect>
                                  </p:childTnLst>
                                </p:cTn>
                              </p:par>
                            </p:childTnLst>
                          </p:cTn>
                        </p:par>
                        <p:par>
                          <p:cTn id="13" fill="hold">
                            <p:stCondLst>
                              <p:cond delay="300"/>
                            </p:stCondLst>
                            <p:childTnLst>
                              <p:par>
                                <p:cTn id="14" presetID="35"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style.rotation</p:attrName>
                                        </p:attrNameLst>
                                      </p:cBhvr>
                                      <p:tavLst>
                                        <p:tav tm="0">
                                          <p:val>
                                            <p:fltVal val="720"/>
                                          </p:val>
                                        </p:tav>
                                        <p:tav tm="100000">
                                          <p:val>
                                            <p:fltVal val="0"/>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left)">
                                      <p:cBhvr>
                                        <p:cTn id="24" dur="3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wipe(left)">
                                      <p:cBhvr>
                                        <p:cTn id="29" dur="3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wipe(left)">
                                      <p:cBhvr>
                                        <p:cTn id="34" dur="3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build="p"/>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57F13-B5BE-8F41-F58A-206684D838F5}"/>
            </a:ext>
          </a:extLst>
        </p:cNvPr>
        <p:cNvGrpSpPr/>
        <p:nvPr/>
      </p:nvGrpSpPr>
      <p:grpSpPr>
        <a:xfrm>
          <a:off x="0" y="0"/>
          <a:ext cx="0" cy="0"/>
          <a:chOff x="0" y="0"/>
          <a:chExt cx="0" cy="0"/>
        </a:xfrm>
      </p:grpSpPr>
      <p:sp>
        <p:nvSpPr>
          <p:cNvPr id="5" name="Para 1">
            <a:extLst>
              <a:ext uri="{FF2B5EF4-FFF2-40B4-BE49-F238E27FC236}">
                <a16:creationId xmlns:a16="http://schemas.microsoft.com/office/drawing/2014/main" id="{8AAFB17D-0794-4AD4-16EF-07A5F4C671C7}"/>
              </a:ext>
            </a:extLst>
          </p:cNvPr>
          <p:cNvSpPr>
            <a:spLocks noChangeArrowheads="1"/>
          </p:cNvSpPr>
          <p:nvPr/>
        </p:nvSpPr>
        <p:spPr bwMode="auto">
          <a:xfrm>
            <a:off x="767408" y="1196752"/>
            <a:ext cx="10585176"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 veces esto causa confusión: Algunos dicen que esta profecía falla porque la predicación de Juan NO hizo que los corazones de los padres se volvieran hacia sus hijos, etc.</a:t>
            </a:r>
          </a:p>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¡Pero eso no es lo que dice la profecía!</a:t>
            </a:r>
          </a:p>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Léalo de nuevo: ¡Es una profecía </a:t>
            </a:r>
            <a:r>
              <a:rPr lang="es-ES_tradnl" sz="3000" i="1" u="sng"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condicional</a:t>
            </a: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sobre los tiempos finales!</a:t>
            </a:r>
          </a:p>
        </p:txBody>
      </p:sp>
      <p:sp>
        <p:nvSpPr>
          <p:cNvPr id="2" name="Para 1">
            <a:extLst>
              <a:ext uri="{FF2B5EF4-FFF2-40B4-BE49-F238E27FC236}">
                <a16:creationId xmlns:a16="http://schemas.microsoft.com/office/drawing/2014/main" id="{89387162-BA2C-87C2-FC99-988338049918}"/>
              </a:ext>
            </a:extLst>
          </p:cNvPr>
          <p:cNvSpPr>
            <a:spLocks noChangeArrowheads="1"/>
          </p:cNvSpPr>
          <p:nvPr/>
        </p:nvSpPr>
        <p:spPr bwMode="auto">
          <a:xfrm>
            <a:off x="767408" y="4437112"/>
            <a:ext cx="10585176"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88000"/>
              </a:lnSpc>
              <a:spcBef>
                <a:spcPts val="0"/>
              </a:spcBef>
              <a:spcAft>
                <a:spcPts val="3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Jesús dice que Juan el Bautista </a:t>
            </a:r>
            <a:r>
              <a:rPr lang="es-ES_tradnl" sz="3000" i="1" u="sng"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es</a:t>
            </a: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“Elías” en el mismo sentido de la profecía de Malaquías:</a:t>
            </a:r>
          </a:p>
          <a:p>
            <a:pPr algn="just">
              <a:lnSpc>
                <a:spcPct val="88000"/>
              </a:lnSpc>
              <a:spcBef>
                <a:spcPts val="0"/>
              </a:spcBef>
              <a:spcAft>
                <a:spcPts val="3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t>
            </a:r>
            <a:r>
              <a:rPr lang="es-ES_tradnl" sz="3000" i="1"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Sus predicaciones harán volver el corazón de los padres hacia sus hijos y el corazón de los hijos hacia sus padres. De lo contrario, vendré y haré caer una maldición sobre la tierra</a:t>
            </a: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t>
            </a:r>
          </a:p>
        </p:txBody>
      </p:sp>
      <p:sp>
        <p:nvSpPr>
          <p:cNvPr id="6" name="Para 1">
            <a:extLst>
              <a:ext uri="{FF2B5EF4-FFF2-40B4-BE49-F238E27FC236}">
                <a16:creationId xmlns:a16="http://schemas.microsoft.com/office/drawing/2014/main" id="{F4A71693-9D24-1A9F-181F-B79468835D6E}"/>
              </a:ext>
            </a:extLst>
          </p:cNvPr>
          <p:cNvSpPr>
            <a:spLocks noChangeArrowheads="1"/>
          </p:cNvSpPr>
          <p:nvPr/>
        </p:nvSpPr>
        <p:spPr bwMode="auto">
          <a:xfrm>
            <a:off x="767408" y="4437112"/>
            <a:ext cx="10585176"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88000"/>
              </a:lnSpc>
              <a:spcBef>
                <a:spcPts val="0"/>
              </a:spcBef>
              <a:spcAft>
                <a:spcPts val="3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Jesús dice que Juan el Bautista </a:t>
            </a:r>
            <a:r>
              <a:rPr lang="es-ES_tradnl" sz="3000" i="1" u="sng"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es</a:t>
            </a: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“Elías” en el mismo sentido de la profecía de Malaquías:</a:t>
            </a:r>
          </a:p>
          <a:p>
            <a:pPr algn="just">
              <a:lnSpc>
                <a:spcPct val="88000"/>
              </a:lnSpc>
              <a:spcBef>
                <a:spcPts val="0"/>
              </a:spcBef>
              <a:spcAft>
                <a:spcPts val="3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t>
            </a:r>
            <a:r>
              <a:rPr lang="es-ES_tradnl" sz="3000" i="1"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Sus predicaciones harán volver el corazón de los padres hacia sus hijos y el corazón de los hijos hacia sus padres. </a:t>
            </a:r>
            <a:r>
              <a:rPr lang="es-ES_tradnl" sz="3000" i="1" u="sng" dirty="0">
                <a:solidFill>
                  <a:srgbClr val="5DFF61"/>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De lo contrario</a:t>
            </a:r>
            <a:r>
              <a:rPr lang="es-ES_tradnl" sz="3000" i="1"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vendré y haré caer una maldición sobre la tierra</a:t>
            </a: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t>
            </a:r>
          </a:p>
        </p:txBody>
      </p:sp>
    </p:spTree>
    <p:extLst>
      <p:ext uri="{BB962C8B-B14F-4D97-AF65-F5344CB8AC3E}">
        <p14:creationId xmlns:p14="http://schemas.microsoft.com/office/powerpoint/2010/main" val="181186158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2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up)">
                                      <p:cBhvr>
                                        <p:cTn id="12" dur="25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up)">
                                      <p:cBhvr>
                                        <p:cTn id="17" dur="25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wipe(left)">
                                      <p:cBhvr>
                                        <p:cTn id="2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695C8-27C2-4E91-8CE5-0F5A3D45DFC9}"/>
            </a:ext>
          </a:extLst>
        </p:cNvPr>
        <p:cNvGrpSpPr/>
        <p:nvPr/>
      </p:nvGrpSpPr>
      <p:grpSpPr>
        <a:xfrm>
          <a:off x="0" y="0"/>
          <a:ext cx="0" cy="0"/>
          <a:chOff x="0" y="0"/>
          <a:chExt cx="0" cy="0"/>
        </a:xfrm>
      </p:grpSpPr>
      <p:sp>
        <p:nvSpPr>
          <p:cNvPr id="3" name="Para 1">
            <a:extLst>
              <a:ext uri="{FF2B5EF4-FFF2-40B4-BE49-F238E27FC236}">
                <a16:creationId xmlns:a16="http://schemas.microsoft.com/office/drawing/2014/main" id="{F8D809AD-E439-CC57-3C8B-BDEC41EC0C4B}"/>
              </a:ext>
            </a:extLst>
          </p:cNvPr>
          <p:cNvSpPr>
            <a:spLocks noChangeArrowheads="1"/>
          </p:cNvSpPr>
          <p:nvPr/>
        </p:nvSpPr>
        <p:spPr bwMode="auto">
          <a:xfrm>
            <a:off x="767408" y="4437112"/>
            <a:ext cx="10585176"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88000"/>
              </a:lnSpc>
              <a:spcBef>
                <a:spcPts val="0"/>
              </a:spcBef>
              <a:spcAft>
                <a:spcPts val="3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Jesús dice que Juan el Bautista </a:t>
            </a:r>
            <a:r>
              <a:rPr lang="es-ES_tradnl" sz="3000" i="1" u="sng"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es</a:t>
            </a: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“Elías” en el mismo sentido de la profecía de Malaquías:</a:t>
            </a:r>
          </a:p>
          <a:p>
            <a:pPr algn="just">
              <a:lnSpc>
                <a:spcPct val="88000"/>
              </a:lnSpc>
              <a:spcBef>
                <a:spcPts val="0"/>
              </a:spcBef>
              <a:spcAft>
                <a:spcPts val="3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t>
            </a:r>
            <a:r>
              <a:rPr lang="es-ES_tradnl" sz="3000" i="1"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Sus predicaciones harán volver el corazón de los padres hacia sus hijos y el corazón de los hijos hacia sus padres. </a:t>
            </a:r>
            <a:r>
              <a:rPr lang="es-ES_tradnl" sz="3000" i="1" dirty="0">
                <a:solidFill>
                  <a:srgbClr val="5DFF61"/>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De lo contrario</a:t>
            </a:r>
            <a:r>
              <a:rPr lang="es-ES_tradnl" sz="3000" i="1"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vendré y haré caer una maldición sobre la tierra</a:t>
            </a: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t>
            </a:r>
          </a:p>
        </p:txBody>
      </p:sp>
      <p:sp>
        <p:nvSpPr>
          <p:cNvPr id="6" name="Para 1">
            <a:extLst>
              <a:ext uri="{FF2B5EF4-FFF2-40B4-BE49-F238E27FC236}">
                <a16:creationId xmlns:a16="http://schemas.microsoft.com/office/drawing/2014/main" id="{DBA2CE14-1165-4054-5F4B-9297D2825D3F}"/>
              </a:ext>
            </a:extLst>
          </p:cNvPr>
          <p:cNvSpPr>
            <a:spLocks noChangeArrowheads="1"/>
          </p:cNvSpPr>
          <p:nvPr/>
        </p:nvSpPr>
        <p:spPr bwMode="auto">
          <a:xfrm>
            <a:off x="767408" y="4437112"/>
            <a:ext cx="10585176"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88000"/>
              </a:lnSpc>
              <a:spcBef>
                <a:spcPts val="0"/>
              </a:spcBef>
              <a:spcAft>
                <a:spcPts val="300"/>
              </a:spcAft>
              <a:buClr>
                <a:srgbClr val="5FF0FF"/>
              </a:buClr>
              <a:buFont typeface="Symbol" panose="05050102010706020507" pitchFamily="18" charset="2"/>
              <a:buNone/>
            </a:pPr>
            <a:r>
              <a:rPr lang="es-ES_tradnl" sz="3000"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Jesús dice que Juan el Bautista </a:t>
            </a:r>
            <a:r>
              <a:rPr lang="es-ES_tradnl" sz="3000" i="1" u="sng"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es</a:t>
            </a:r>
            <a:r>
              <a:rPr lang="es-ES_tradnl" sz="3000"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“Elías” en el mismo sentido de la profecía de Malaquías:</a:t>
            </a:r>
          </a:p>
          <a:p>
            <a:pPr algn="just">
              <a:lnSpc>
                <a:spcPct val="88000"/>
              </a:lnSpc>
              <a:spcBef>
                <a:spcPts val="0"/>
              </a:spcBef>
              <a:spcAft>
                <a:spcPts val="300"/>
              </a:spcAft>
              <a:buClr>
                <a:srgbClr val="5FF0FF"/>
              </a:buClr>
              <a:buFont typeface="Symbol" panose="05050102010706020507" pitchFamily="18" charset="2"/>
              <a:buNone/>
            </a:pPr>
            <a:r>
              <a:rPr lang="es-ES_tradnl" sz="3000"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t>
            </a:r>
            <a:r>
              <a:rPr lang="es-ES_tradnl" sz="3000" i="1"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Sus predicaciones harán volver el corazón de los padres hacia sus hijos y el corazón de los hijos hacia sus padres. </a:t>
            </a:r>
            <a:r>
              <a:rPr lang="es-ES_tradnl" sz="3000" i="1"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De lo contrario, </a:t>
            </a:r>
            <a:r>
              <a:rPr lang="es-ES_tradnl" sz="3000" i="1" u="sng" dirty="0">
                <a:solidFill>
                  <a:srgbClr val="FFC0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vendré y haré caer una maldición sobre la tierra</a:t>
            </a: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t>
            </a:r>
          </a:p>
        </p:txBody>
      </p:sp>
      <p:sp>
        <p:nvSpPr>
          <p:cNvPr id="5" name="Para 1">
            <a:extLst>
              <a:ext uri="{FF2B5EF4-FFF2-40B4-BE49-F238E27FC236}">
                <a16:creationId xmlns:a16="http://schemas.microsoft.com/office/drawing/2014/main" id="{69077277-3852-FFFD-4B38-38141C1A9A2C}"/>
              </a:ext>
            </a:extLst>
          </p:cNvPr>
          <p:cNvSpPr>
            <a:spLocks noChangeArrowheads="1"/>
          </p:cNvSpPr>
          <p:nvPr/>
        </p:nvSpPr>
        <p:spPr bwMode="auto">
          <a:xfrm>
            <a:off x="767408" y="1196752"/>
            <a:ext cx="10585176"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En otras palabras: </a:t>
            </a:r>
          </a:p>
          <a:p>
            <a:pPr marL="541338" indent="-541338" algn="just">
              <a:lnSpc>
                <a:spcPct val="90000"/>
              </a:lnSpc>
              <a:spcBef>
                <a:spcPts val="0"/>
              </a:spcBef>
              <a:spcAft>
                <a:spcPts val="600"/>
              </a:spcAft>
              <a:buClr>
                <a:srgbClr val="5FF0FF"/>
              </a:buClr>
              <a:buFont typeface="Symbol" panose="05050102010706020507" pitchFamily="18" charset="2"/>
              <a:buNone/>
              <a:tabLst>
                <a:tab pos="541338" algn="l"/>
              </a:tabLst>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1) 	Elías vendrá y predicará. La </a:t>
            </a:r>
            <a:r>
              <a:rPr lang="es-ES_tradnl" sz="3000" i="1" u="sng"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intención</a:t>
            </a: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de su predicación será que “los corazones de los padres se volvieran...” etc. </a:t>
            </a:r>
          </a:p>
          <a:p>
            <a:pPr marL="541338" indent="-541338" algn="just">
              <a:lnSpc>
                <a:spcPct val="90000"/>
              </a:lnSpc>
              <a:spcBef>
                <a:spcPts val="0"/>
              </a:spcBef>
              <a:spcAft>
                <a:spcPts val="600"/>
              </a:spcAft>
              <a:buClr>
                <a:srgbClr val="5FF0FF"/>
              </a:buClr>
              <a:buFont typeface="Symbol" panose="05050102010706020507" pitchFamily="18" charset="2"/>
              <a:buNone/>
              <a:tabLst>
                <a:tab pos="541338" algn="l"/>
              </a:tabLst>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2) 	Pero si la gente no escucha su predicación, no lo toman en cuenta, y ellos no “hacen volver sus corazones”, </a:t>
            </a:r>
            <a:r>
              <a:rPr lang="es-ES_tradnl" sz="3000" dirty="0" err="1">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etc</a:t>
            </a: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t>
            </a:r>
          </a:p>
          <a:p>
            <a:pPr marL="541338" indent="-541338" algn="just">
              <a:lnSpc>
                <a:spcPct val="90000"/>
              </a:lnSpc>
              <a:spcBef>
                <a:spcPts val="0"/>
              </a:spcBef>
              <a:spcAft>
                <a:spcPts val="600"/>
              </a:spcAft>
              <a:buClr>
                <a:srgbClr val="5FF0FF"/>
              </a:buClr>
              <a:buFont typeface="Symbol" panose="05050102010706020507" pitchFamily="18" charset="2"/>
              <a:buNone/>
              <a:tabLst>
                <a:tab pos="541338" algn="l"/>
              </a:tabLst>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3) 	ENTONCES:</a:t>
            </a:r>
          </a:p>
        </p:txBody>
      </p:sp>
    </p:spTree>
    <p:extLst>
      <p:ext uri="{BB962C8B-B14F-4D97-AF65-F5344CB8AC3E}">
        <p14:creationId xmlns:p14="http://schemas.microsoft.com/office/powerpoint/2010/main" val="222137371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wipe(left)">
                                      <p:cBhvr>
                                        <p:cTn id="3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590A2-4E8C-B7FA-1250-1A98C2D99051}"/>
            </a:ext>
          </a:extLst>
        </p:cNvPr>
        <p:cNvGrpSpPr/>
        <p:nvPr/>
      </p:nvGrpSpPr>
      <p:grpSpPr>
        <a:xfrm>
          <a:off x="0" y="0"/>
          <a:ext cx="0" cy="0"/>
          <a:chOff x="0" y="0"/>
          <a:chExt cx="0" cy="0"/>
        </a:xfrm>
      </p:grpSpPr>
      <p:sp>
        <p:nvSpPr>
          <p:cNvPr id="6" name="Para 1">
            <a:extLst>
              <a:ext uri="{FF2B5EF4-FFF2-40B4-BE49-F238E27FC236}">
                <a16:creationId xmlns:a16="http://schemas.microsoft.com/office/drawing/2014/main" id="{11BA7C26-4BEC-00E0-2D64-3DFD0ECFA5EE}"/>
              </a:ext>
            </a:extLst>
          </p:cNvPr>
          <p:cNvSpPr>
            <a:spLocks noChangeArrowheads="1"/>
          </p:cNvSpPr>
          <p:nvPr/>
        </p:nvSpPr>
        <p:spPr bwMode="auto">
          <a:xfrm>
            <a:off x="767408" y="4437112"/>
            <a:ext cx="10585176"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88000"/>
              </a:lnSpc>
              <a:spcBef>
                <a:spcPts val="0"/>
              </a:spcBef>
              <a:spcAft>
                <a:spcPts val="300"/>
              </a:spcAft>
              <a:buClr>
                <a:srgbClr val="5FF0FF"/>
              </a:buClr>
              <a:buFont typeface="Symbol" panose="05050102010706020507" pitchFamily="18" charset="2"/>
              <a:buNone/>
            </a:pPr>
            <a:r>
              <a:rPr lang="es-ES_tradnl" sz="3000"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Jesús dice que Juan el Bautista </a:t>
            </a:r>
            <a:r>
              <a:rPr lang="es-ES_tradnl" sz="3000" i="1" u="sng"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es</a:t>
            </a:r>
            <a:r>
              <a:rPr lang="es-ES_tradnl" sz="3000"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“Elías” en el mismo sentido de la profecía de Malaquías:</a:t>
            </a:r>
          </a:p>
          <a:p>
            <a:pPr algn="just">
              <a:lnSpc>
                <a:spcPct val="88000"/>
              </a:lnSpc>
              <a:spcBef>
                <a:spcPts val="0"/>
              </a:spcBef>
              <a:spcAft>
                <a:spcPts val="300"/>
              </a:spcAft>
              <a:buClr>
                <a:srgbClr val="5FF0FF"/>
              </a:buClr>
              <a:buFont typeface="Symbol" panose="05050102010706020507" pitchFamily="18" charset="2"/>
              <a:buNone/>
            </a:pPr>
            <a:r>
              <a:rPr lang="es-ES_tradnl" sz="3000"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t>
            </a:r>
            <a:r>
              <a:rPr lang="es-ES_tradnl" sz="3000" i="1"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Sus predicaciones harán volver el corazón de los padres hacia sus hijos y el corazón de los hijos hacia sus padres. </a:t>
            </a:r>
            <a:r>
              <a:rPr lang="es-ES_tradnl" sz="3000" i="1"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De lo contrario, </a:t>
            </a:r>
            <a:r>
              <a:rPr lang="es-ES_tradnl" sz="3000" i="1" u="sng" dirty="0">
                <a:solidFill>
                  <a:srgbClr val="FFC0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vendré y haré caer una maldición sobre la tierra</a:t>
            </a: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t>
            </a:r>
          </a:p>
        </p:txBody>
      </p:sp>
      <p:sp>
        <p:nvSpPr>
          <p:cNvPr id="5" name="Para 1">
            <a:extLst>
              <a:ext uri="{FF2B5EF4-FFF2-40B4-BE49-F238E27FC236}">
                <a16:creationId xmlns:a16="http://schemas.microsoft.com/office/drawing/2014/main" id="{3896D71F-F613-439D-B818-12850596B120}"/>
              </a:ext>
            </a:extLst>
          </p:cNvPr>
          <p:cNvSpPr>
            <a:spLocks noChangeArrowheads="1"/>
          </p:cNvSpPr>
          <p:nvPr/>
        </p:nvSpPr>
        <p:spPr bwMode="auto">
          <a:xfrm>
            <a:off x="767408" y="1124744"/>
            <a:ext cx="10585176"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En hebreo: “</a:t>
            </a:r>
            <a:r>
              <a:rPr lang="es-ES_tradnl" sz="3000" i="1" dirty="0" err="1">
                <a:solidFill>
                  <a:srgbClr val="EBEA00"/>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nâkâh</a:t>
            </a: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 la tierra con </a:t>
            </a:r>
            <a:r>
              <a:rPr lang="es-ES_tradnl" sz="3000" i="1" dirty="0" err="1">
                <a:solidFill>
                  <a:srgbClr val="FF0000"/>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chêrem</a:t>
            </a: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a:t>
            </a:r>
          </a:p>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Significado: “</a:t>
            </a:r>
            <a:r>
              <a:rPr lang="es-ES_tradnl" sz="3000" i="1" dirty="0">
                <a:solidFill>
                  <a:srgbClr val="EBEA00"/>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golpear, herir, (matar)</a:t>
            </a: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 la tierra con </a:t>
            </a:r>
            <a:r>
              <a:rPr lang="es-ES_tradnl" sz="3000" dirty="0">
                <a:solidFill>
                  <a:srgbClr val="FF0000"/>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destrucción total</a:t>
            </a: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a:t>
            </a:r>
          </a:p>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O sea: Si la predicación de Juan el Bautista no resulta, entonces Dios decretará el golpe de la destrucción final de la Tierra.  </a:t>
            </a:r>
          </a:p>
        </p:txBody>
      </p:sp>
      <p:sp>
        <p:nvSpPr>
          <p:cNvPr id="2" name="Rectangle: Rounded Corners 1">
            <a:extLst>
              <a:ext uri="{FF2B5EF4-FFF2-40B4-BE49-F238E27FC236}">
                <a16:creationId xmlns:a16="http://schemas.microsoft.com/office/drawing/2014/main" id="{29E001C4-1E01-D262-2315-F6CACC01BAFF}"/>
              </a:ext>
            </a:extLst>
          </p:cNvPr>
          <p:cNvSpPr/>
          <p:nvPr/>
        </p:nvSpPr>
        <p:spPr>
          <a:xfrm>
            <a:off x="4439817" y="6049281"/>
            <a:ext cx="1800200" cy="554563"/>
          </a:xfrm>
          <a:prstGeom prst="roundRect">
            <a:avLst/>
          </a:prstGeom>
          <a:solidFill>
            <a:srgbClr val="FFC000">
              <a:alpha val="20000"/>
            </a:srgbClr>
          </a:solidFill>
          <a:ln w="63500">
            <a:solidFill>
              <a:srgbClr val="FFFF00"/>
            </a:solidFill>
          </a:ln>
          <a:effectLst>
            <a:outerShdw blurRad="50800" dist="50800" dir="3300000" algn="tl" rotWithShape="0">
              <a:prstClr val="black">
                <a:alpha val="7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4" name="Rectangle: Rounded Corners 3">
            <a:extLst>
              <a:ext uri="{FF2B5EF4-FFF2-40B4-BE49-F238E27FC236}">
                <a16:creationId xmlns:a16="http://schemas.microsoft.com/office/drawing/2014/main" id="{1D4E18E3-9022-06B3-1303-2C373D6A69CF}"/>
              </a:ext>
            </a:extLst>
          </p:cNvPr>
          <p:cNvSpPr/>
          <p:nvPr/>
        </p:nvSpPr>
        <p:spPr>
          <a:xfrm>
            <a:off x="6878757" y="6042789"/>
            <a:ext cx="1800200" cy="554563"/>
          </a:xfrm>
          <a:prstGeom prst="roundRect">
            <a:avLst/>
          </a:prstGeom>
          <a:solidFill>
            <a:srgbClr val="FFC000">
              <a:alpha val="20000"/>
            </a:srgbClr>
          </a:solidFill>
          <a:ln w="63500">
            <a:solidFill>
              <a:srgbClr val="FF0000"/>
            </a:solidFill>
          </a:ln>
          <a:effectLst>
            <a:outerShdw blurRad="50800" dist="50800" dir="3300000" algn="tl" rotWithShape="0">
              <a:prstClr val="black">
                <a:alpha val="7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noProof="0" dirty="0"/>
          </a:p>
        </p:txBody>
      </p:sp>
      <p:sp>
        <p:nvSpPr>
          <p:cNvPr id="7" name="Para 1">
            <a:extLst>
              <a:ext uri="{FF2B5EF4-FFF2-40B4-BE49-F238E27FC236}">
                <a16:creationId xmlns:a16="http://schemas.microsoft.com/office/drawing/2014/main" id="{FD3AD261-4B8B-9D9A-7CF7-659DCF344E87}"/>
              </a:ext>
            </a:extLst>
          </p:cNvPr>
          <p:cNvSpPr>
            <a:spLocks noChangeArrowheads="1"/>
          </p:cNvSpPr>
          <p:nvPr/>
        </p:nvSpPr>
        <p:spPr bwMode="auto">
          <a:xfrm>
            <a:off x="767408" y="4437112"/>
            <a:ext cx="10585176"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88000"/>
              </a:lnSpc>
              <a:spcBef>
                <a:spcPts val="0"/>
              </a:spcBef>
              <a:spcAft>
                <a:spcPts val="3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Jesús dice que Juan el Bautista es “Elías” en el mismo sentido de la profecía de Malaquías.</a:t>
            </a:r>
          </a:p>
        </p:txBody>
      </p:sp>
    </p:spTree>
    <p:extLst>
      <p:ext uri="{BB962C8B-B14F-4D97-AF65-F5344CB8AC3E}">
        <p14:creationId xmlns:p14="http://schemas.microsoft.com/office/powerpoint/2010/main" val="399774291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3" presetClass="entr" presetSubtype="3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300" fill="hold"/>
                                        <p:tgtEl>
                                          <p:spTgt spid="2"/>
                                        </p:tgtEl>
                                        <p:attrNameLst>
                                          <p:attrName>ppt_w</p:attrName>
                                        </p:attrNameLst>
                                      </p:cBhvr>
                                      <p:tavLst>
                                        <p:tav tm="0">
                                          <p:val>
                                            <p:strVal val="4*#ppt_w"/>
                                          </p:val>
                                        </p:tav>
                                        <p:tav tm="100000">
                                          <p:val>
                                            <p:strVal val="#ppt_w"/>
                                          </p:val>
                                        </p:tav>
                                      </p:tavLst>
                                    </p:anim>
                                    <p:anim calcmode="lin" valueType="num">
                                      <p:cBhvr>
                                        <p:cTn id="12" dur="300" fill="hold"/>
                                        <p:tgtEl>
                                          <p:spTgt spid="2"/>
                                        </p:tgtEl>
                                        <p:attrNameLst>
                                          <p:attrName>ppt_h</p:attrName>
                                        </p:attrNameLst>
                                      </p:cBhvr>
                                      <p:tavLst>
                                        <p:tav tm="0">
                                          <p:val>
                                            <p:strVal val="4*#ppt_h"/>
                                          </p:val>
                                        </p:tav>
                                        <p:tav tm="100000">
                                          <p:val>
                                            <p:strVal val="#ppt_h"/>
                                          </p:val>
                                        </p:tav>
                                      </p:tavLst>
                                    </p:anim>
                                  </p:childTnLst>
                                </p:cTn>
                              </p:par>
                            </p:childTnLst>
                          </p:cTn>
                        </p:par>
                        <p:par>
                          <p:cTn id="13" fill="hold">
                            <p:stCondLst>
                              <p:cond delay="800"/>
                            </p:stCondLst>
                            <p:childTnLst>
                              <p:par>
                                <p:cTn id="14" presetID="23" presetClass="entr" presetSubtype="3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300" fill="hold"/>
                                        <p:tgtEl>
                                          <p:spTgt spid="4"/>
                                        </p:tgtEl>
                                        <p:attrNameLst>
                                          <p:attrName>ppt_w</p:attrName>
                                        </p:attrNameLst>
                                      </p:cBhvr>
                                      <p:tavLst>
                                        <p:tav tm="0">
                                          <p:val>
                                            <p:strVal val="4*#ppt_w"/>
                                          </p:val>
                                        </p:tav>
                                        <p:tav tm="100000">
                                          <p:val>
                                            <p:strVal val="#ppt_w"/>
                                          </p:val>
                                        </p:tav>
                                      </p:tavLst>
                                    </p:anim>
                                    <p:anim calcmode="lin" valueType="num">
                                      <p:cBhvr>
                                        <p:cTn id="17" dur="3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left)">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wipe(left)">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2" grpId="0" animBg="1"/>
      <p:bldP spid="4" grpId="0" animBg="1"/>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2B63A-15D3-6731-A2A2-4DFE50F7B8CF}"/>
            </a:ext>
          </a:extLst>
        </p:cNvPr>
        <p:cNvGrpSpPr/>
        <p:nvPr/>
      </p:nvGrpSpPr>
      <p:grpSpPr>
        <a:xfrm>
          <a:off x="0" y="0"/>
          <a:ext cx="0" cy="0"/>
          <a:chOff x="0" y="0"/>
          <a:chExt cx="0" cy="0"/>
        </a:xfrm>
      </p:grpSpPr>
      <p:sp>
        <p:nvSpPr>
          <p:cNvPr id="6" name="Para 1">
            <a:extLst>
              <a:ext uri="{FF2B5EF4-FFF2-40B4-BE49-F238E27FC236}">
                <a16:creationId xmlns:a16="http://schemas.microsoft.com/office/drawing/2014/main" id="{7E808858-3E41-E16A-CC03-9496C3C22998}"/>
              </a:ext>
            </a:extLst>
          </p:cNvPr>
          <p:cNvSpPr>
            <a:spLocks noChangeArrowheads="1"/>
          </p:cNvSpPr>
          <p:nvPr/>
        </p:nvSpPr>
        <p:spPr bwMode="auto">
          <a:xfrm>
            <a:off x="767408" y="4437112"/>
            <a:ext cx="10585176"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88000"/>
              </a:lnSpc>
              <a:spcBef>
                <a:spcPts val="0"/>
              </a:spcBef>
              <a:spcAft>
                <a:spcPts val="3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Jesús dice que Juan el Bautista es “Elías” en el mismo sentido de la profecía de Malaquías.</a:t>
            </a:r>
          </a:p>
        </p:txBody>
      </p:sp>
      <p:sp>
        <p:nvSpPr>
          <p:cNvPr id="3" name="Para 1">
            <a:extLst>
              <a:ext uri="{FF2B5EF4-FFF2-40B4-BE49-F238E27FC236}">
                <a16:creationId xmlns:a16="http://schemas.microsoft.com/office/drawing/2014/main" id="{B9B48BDE-FA4C-3B3D-FB33-53B467157FDE}"/>
              </a:ext>
            </a:extLst>
          </p:cNvPr>
          <p:cNvSpPr>
            <a:spLocks noChangeArrowheads="1"/>
          </p:cNvSpPr>
          <p:nvPr/>
        </p:nvSpPr>
        <p:spPr bwMode="auto">
          <a:xfrm>
            <a:off x="767408" y="1124744"/>
            <a:ext cx="10585176"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Pero ¿cómo puede Juan ser Elías, si la reencarnación es imposible, y en cualquier caso, tanto Juan como Elías tienen cuerpos? Elías en el Paraíso y Juan en la Tierra.</a:t>
            </a:r>
          </a:p>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No tiene sentido.</a:t>
            </a:r>
          </a:p>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A menos que leas la OTRA profecía sobre Juan el Bautista, justo antes de que naciera...</a:t>
            </a:r>
          </a:p>
        </p:txBody>
      </p:sp>
    </p:spTree>
    <p:extLst>
      <p:ext uri="{BB962C8B-B14F-4D97-AF65-F5344CB8AC3E}">
        <p14:creationId xmlns:p14="http://schemas.microsoft.com/office/powerpoint/2010/main" val="365869859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D9CBB-2E63-75FF-E928-9458E0E62ED0}"/>
            </a:ext>
          </a:extLst>
        </p:cNvPr>
        <p:cNvGrpSpPr/>
        <p:nvPr/>
      </p:nvGrpSpPr>
      <p:grpSpPr>
        <a:xfrm>
          <a:off x="0" y="0"/>
          <a:ext cx="0" cy="0"/>
          <a:chOff x="0" y="0"/>
          <a:chExt cx="0" cy="0"/>
        </a:xfrm>
      </p:grpSpPr>
      <p:sp>
        <p:nvSpPr>
          <p:cNvPr id="3" name="Verse TEXT">
            <a:extLst>
              <a:ext uri="{FF2B5EF4-FFF2-40B4-BE49-F238E27FC236}">
                <a16:creationId xmlns:a16="http://schemas.microsoft.com/office/drawing/2014/main" id="{B6102E53-17F9-CEC9-2103-D3EB1468A363}"/>
              </a:ext>
            </a:extLst>
          </p:cNvPr>
          <p:cNvSpPr>
            <a:spLocks noChangeArrowheads="1"/>
          </p:cNvSpPr>
          <p:nvPr/>
        </p:nvSpPr>
        <p:spPr bwMode="auto">
          <a:xfrm>
            <a:off x="767407" y="1412776"/>
            <a:ext cx="10729193" cy="4464496"/>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4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El ángel dijo: “No tengas miedo, Zacarías, pues ha sido escuchada tu oración. Tu esposa </a:t>
            </a:r>
            <a:r>
              <a:rPr lang="es-ES_tradnl" sz="2800" dirty="0" err="1">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Elisabet</a:t>
            </a: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te dará un hijo y le pondrás por nombre Juan. Tendrás gozo y alegría y muchos se regocijarán por su nacimiento, porque él será un gran hombre delante del Señor. Jamás tomará vino ni licor y será lleno del Espíritu Santo aun antes de su nacimiento. </a:t>
            </a:r>
          </a:p>
          <a:p>
            <a:pPr algn="just">
              <a:lnSpc>
                <a:spcPct val="90000"/>
              </a:lnSpc>
              <a:spcBef>
                <a:spcPts val="0"/>
              </a:spcBef>
              <a:spcAft>
                <a:spcPts val="400"/>
              </a:spcAft>
              <a:buClrTx/>
              <a:buSzTx/>
              <a:buFont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Hará que muchos israelitas se vuelvan al Señor su Dios. </a:t>
            </a:r>
          </a:p>
          <a:p>
            <a:pPr algn="just">
              <a:lnSpc>
                <a:spcPct val="90000"/>
              </a:lnSpc>
              <a:spcBef>
                <a:spcPts val="0"/>
              </a:spcBef>
              <a:spcAft>
                <a:spcPts val="400"/>
              </a:spcAft>
              <a:buClrTx/>
              <a:buSzTx/>
              <a:buFont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 irá delante de él con el espíritu y el poder de Elías, para hacer volver los corazones de los padres a los hijos y de los rebeldes a la prudencia de los justos, para preparar al Señor un pueblo bien dispuesto.”</a:t>
            </a:r>
          </a:p>
        </p:txBody>
      </p:sp>
      <p:sp>
        <p:nvSpPr>
          <p:cNvPr id="4" name="Verse ID - text Box 8">
            <a:extLst>
              <a:ext uri="{FF2B5EF4-FFF2-40B4-BE49-F238E27FC236}">
                <a16:creationId xmlns:a16="http://schemas.microsoft.com/office/drawing/2014/main" id="{85827B19-8C3A-C931-3AAC-DD4193B82881}"/>
              </a:ext>
            </a:extLst>
          </p:cNvPr>
          <p:cNvSpPr txBox="1">
            <a:spLocks noChangeArrowheads="1"/>
          </p:cNvSpPr>
          <p:nvPr/>
        </p:nvSpPr>
        <p:spPr bwMode="auto">
          <a:xfrm>
            <a:off x="767408" y="1442767"/>
            <a:ext cx="2652036" cy="45190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8000"/>
              </a:lnSpc>
              <a:spcAft>
                <a:spcPts val="3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Lucas 1:13-17</a:t>
            </a:r>
          </a:p>
        </p:txBody>
      </p:sp>
      <p:sp>
        <p:nvSpPr>
          <p:cNvPr id="5" name="Verse TEXT">
            <a:extLst>
              <a:ext uri="{FF2B5EF4-FFF2-40B4-BE49-F238E27FC236}">
                <a16:creationId xmlns:a16="http://schemas.microsoft.com/office/drawing/2014/main" id="{01C57FDC-2487-BA3A-55AC-D6921DCEA466}"/>
              </a:ext>
            </a:extLst>
          </p:cNvPr>
          <p:cNvSpPr>
            <a:spLocks noChangeArrowheads="1"/>
          </p:cNvSpPr>
          <p:nvPr/>
        </p:nvSpPr>
        <p:spPr bwMode="auto">
          <a:xfrm>
            <a:off x="767407" y="3769200"/>
            <a:ext cx="10729193" cy="2108072"/>
          </a:xfrm>
          <a:prstGeom prst="rect">
            <a:avLst/>
          </a:prstGeom>
          <a:no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400"/>
              </a:spcAft>
              <a:buClrTx/>
              <a:buSzTx/>
              <a:buFont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Hará que muchos israelitas se vuelvan al Señor su Dios. </a:t>
            </a:r>
          </a:p>
          <a:p>
            <a:pPr algn="just">
              <a:lnSpc>
                <a:spcPct val="90000"/>
              </a:lnSpc>
              <a:spcBef>
                <a:spcPts val="0"/>
              </a:spcBef>
              <a:spcAft>
                <a:spcPts val="400"/>
              </a:spcAft>
              <a:buClrTx/>
              <a:buSzTx/>
              <a:buFont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 irá delante de él con el espíritu y el poder de Elías, para hacer volver los corazones de los padres a los hijos y de los rebeldes a la prudencia de los justos, para preparar al Señor un pueblo bien dispuesto.”</a:t>
            </a:r>
          </a:p>
        </p:txBody>
      </p:sp>
    </p:spTree>
    <p:extLst>
      <p:ext uri="{BB962C8B-B14F-4D97-AF65-F5344CB8AC3E}">
        <p14:creationId xmlns:p14="http://schemas.microsoft.com/office/powerpoint/2010/main" val="217029445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p:tgtEl>
                                          <p:spTgt spid="4"/>
                                        </p:tgtEl>
                                        <p:attrNameLst>
                                          <p:attrName>ppt_y</p:attrName>
                                        </p:attrNameLst>
                                      </p:cBhvr>
                                      <p:tavLst>
                                        <p:tav tm="0">
                                          <p:val>
                                            <p:strVal val="#ppt_y+#ppt_h*1.125000"/>
                                          </p:val>
                                        </p:tav>
                                        <p:tav tm="100000">
                                          <p:val>
                                            <p:strVal val="#ppt_y"/>
                                          </p:val>
                                        </p:tav>
                                      </p:tavLst>
                                    </p:anim>
                                    <p:animEffect transition="in" filter="wipe(up)">
                                      <p:cBhvr>
                                        <p:cTn id="8" dur="250"/>
                                        <p:tgtEl>
                                          <p:spTgt spid="4"/>
                                        </p:tgtEl>
                                      </p:cBhvr>
                                    </p:animEffect>
                                  </p:childTnLst>
                                </p:cTn>
                              </p:par>
                              <p:par>
                                <p:cTn id="9" presetID="22" presetClass="entr" presetSubtype="8" fill="hold" grpId="0" nodeType="withEffect">
                                  <p:stCondLst>
                                    <p:cond delay="200"/>
                                  </p:stCondLst>
                                  <p:childTnLst>
                                    <p:set>
                                      <p:cBhvr>
                                        <p:cTn id="10" dur="1" fill="hold">
                                          <p:stCondLst>
                                            <p:cond delay="0"/>
                                          </p:stCondLst>
                                        </p:cTn>
                                        <p:tgtEl>
                                          <p:spTgt spid="3">
                                            <p:bg/>
                                          </p:spTgt>
                                        </p:tgtEl>
                                        <p:attrNameLst>
                                          <p:attrName>style.visibility</p:attrName>
                                        </p:attrNameLst>
                                      </p:cBhvr>
                                      <p:to>
                                        <p:strVal val="visible"/>
                                      </p:to>
                                    </p:set>
                                    <p:animEffect transition="in" filter="wipe(left)">
                                      <p:cBhvr>
                                        <p:cTn id="11" dur="500"/>
                                        <p:tgtEl>
                                          <p:spTgt spid="3">
                                            <p:bg/>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25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5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25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bg/>
                                          </p:spTgt>
                                        </p:tgtEl>
                                        <p:attrNameLst>
                                          <p:attrName>style.visibility</p:attrName>
                                        </p:attrNameLst>
                                      </p:cBhvr>
                                      <p:to>
                                        <p:strVal val="visible"/>
                                      </p:to>
                                    </p:set>
                                    <p:animEffect transition="in" filter="wipe(left)">
                                      <p:cBhvr>
                                        <p:cTn id="31" dur="250"/>
                                        <p:tgtEl>
                                          <p:spTgt spid="5">
                                            <p:bg/>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Effect transition="in" filter="wipe(left)">
                                      <p:cBhvr>
                                        <p:cTn id="34" dur="250"/>
                                        <p:tgtEl>
                                          <p:spTgt spid="5">
                                            <p:txEl>
                                              <p:pRg st="0" end="0"/>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wipe(left)">
                                      <p:cBhvr>
                                        <p:cTn id="37" dur="25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autoUpdateAnimBg="0"/>
      <p:bldP spid="4" grpId="0"/>
      <p:bldP spid="5" grpId="0" build="allAtOnce"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26613-77AB-485C-DF40-24935FEEB45B}"/>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534263A3-903F-613C-1494-8046D7019AC9}"/>
              </a:ext>
            </a:extLst>
          </p:cNvPr>
          <p:cNvPicPr>
            <a:picLocks noChangeAspect="1"/>
          </p:cNvPicPr>
          <p:nvPr/>
        </p:nvPicPr>
        <p:blipFill>
          <a:blip r:embed="rId3">
            <a:extLst>
              <a:ext uri="{28A0092B-C50C-407E-A947-70E740481C1C}">
                <a14:useLocalDpi xmlns:a14="http://schemas.microsoft.com/office/drawing/2010/main" val="0"/>
              </a:ext>
            </a:extLst>
          </a:blip>
          <a:srcRect l="4255" r="2128"/>
          <a:stretch>
            <a:fillRect/>
          </a:stretch>
        </p:blipFill>
        <p:spPr>
          <a:xfrm>
            <a:off x="8328248" y="1268760"/>
            <a:ext cx="3168352" cy="2232248"/>
          </a:xfrm>
          <a:prstGeom prst="rect">
            <a:avLst/>
          </a:prstGeom>
        </p:spPr>
      </p:pic>
      <p:sp>
        <p:nvSpPr>
          <p:cNvPr id="2" name="Verse TEXT">
            <a:extLst>
              <a:ext uri="{FF2B5EF4-FFF2-40B4-BE49-F238E27FC236}">
                <a16:creationId xmlns:a16="http://schemas.microsoft.com/office/drawing/2014/main" id="{B24B5ACB-1D88-701A-2036-7161817AF74E}"/>
              </a:ext>
            </a:extLst>
          </p:cNvPr>
          <p:cNvSpPr>
            <a:spLocks noChangeArrowheads="1"/>
          </p:cNvSpPr>
          <p:nvPr/>
        </p:nvSpPr>
        <p:spPr bwMode="auto">
          <a:xfrm>
            <a:off x="767407" y="3769200"/>
            <a:ext cx="10729193" cy="2108072"/>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400"/>
              </a:spcAft>
              <a:buClrTx/>
              <a:buSzTx/>
              <a:buFont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Hará que muchos israelitas se vuelvan al Señor su Dios. </a:t>
            </a:r>
          </a:p>
          <a:p>
            <a:pPr algn="just">
              <a:lnSpc>
                <a:spcPct val="90000"/>
              </a:lnSpc>
              <a:spcBef>
                <a:spcPts val="0"/>
              </a:spcBef>
              <a:spcAft>
                <a:spcPts val="400"/>
              </a:spcAft>
              <a:buClrTx/>
              <a:buSzTx/>
              <a:buFont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 irá delante de él con el espíritu y el poder de Elías, para hacer volver los corazones de los padres a los hijos y de los rebeldes a la prudencia de los justos, para preparar al Señor un pueblo bien dispuesto.”</a:t>
            </a:r>
          </a:p>
        </p:txBody>
      </p:sp>
      <p:sp>
        <p:nvSpPr>
          <p:cNvPr id="5" name="Para 1">
            <a:extLst>
              <a:ext uri="{FF2B5EF4-FFF2-40B4-BE49-F238E27FC236}">
                <a16:creationId xmlns:a16="http://schemas.microsoft.com/office/drawing/2014/main" id="{A0615CB4-7504-2EAD-042C-000EAB2EB495}"/>
              </a:ext>
            </a:extLst>
          </p:cNvPr>
          <p:cNvSpPr>
            <a:spLocks noChangeArrowheads="1"/>
          </p:cNvSpPr>
          <p:nvPr/>
        </p:nvSpPr>
        <p:spPr bwMode="auto">
          <a:xfrm>
            <a:off x="767408" y="1124744"/>
            <a:ext cx="7344816"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88000"/>
              </a:lnSpc>
              <a:spcBef>
                <a:spcPts val="0"/>
              </a:spcBef>
              <a:spcAft>
                <a:spcPts val="300"/>
              </a:spcAft>
              <a:buClr>
                <a:srgbClr val="5FF0FF"/>
              </a:buClr>
              <a:buFont typeface="Symbol" panose="05050102010706020507" pitchFamily="18" charset="2"/>
              <a:buNone/>
            </a:pP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Esta es la profecía dada a Zacarías, padre de Juan el Bautista, justo antes de que su esposa </a:t>
            </a:r>
            <a:r>
              <a:rPr lang="es-ES_tradnl" sz="3000" dirty="0" err="1">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Elisabet</a:t>
            </a: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 (prima de María) quedara embarazada.</a:t>
            </a:r>
          </a:p>
          <a:p>
            <a:pPr algn="just">
              <a:lnSpc>
                <a:spcPct val="88000"/>
              </a:lnSpc>
              <a:spcBef>
                <a:spcPts val="0"/>
              </a:spcBef>
              <a:spcAft>
                <a:spcPts val="300"/>
              </a:spcAft>
              <a:buClr>
                <a:srgbClr val="5FF0FF"/>
              </a:buClr>
              <a:buFont typeface="Symbol" panose="05050102010706020507" pitchFamily="18" charset="2"/>
              <a:buNone/>
            </a:pP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Aquí, el ángel Gabriel le anuncia a Zacarías lo que Juan lograría en su vida.</a:t>
            </a:r>
          </a:p>
        </p:txBody>
      </p:sp>
    </p:spTree>
    <p:extLst>
      <p:ext uri="{BB962C8B-B14F-4D97-AF65-F5344CB8AC3E}">
        <p14:creationId xmlns:p14="http://schemas.microsoft.com/office/powerpoint/2010/main" val="190382265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250"/>
                                        <p:tgtEl>
                                          <p:spTgt spid="5">
                                            <p:txEl>
                                              <p:pRg st="0" end="0"/>
                                            </p:txEl>
                                          </p:spTgt>
                                        </p:tgtEl>
                                      </p:cBhvr>
                                    </p:animEffect>
                                  </p:childTnLst>
                                </p:cTn>
                              </p:par>
                            </p:childTnLst>
                          </p:cTn>
                        </p:par>
                        <p:par>
                          <p:cTn id="8" fill="hold">
                            <p:stCondLst>
                              <p:cond delay="250"/>
                            </p:stCondLst>
                            <p:childTnLst>
                              <p:par>
                                <p:cTn id="9" presetID="1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up)">
                                      <p:cBhvr>
                                        <p:cTn id="17" dur="25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8D2F5-7CED-82E3-8240-6C386CAC472A}"/>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A1849A45-9F0B-8972-810A-737CE9B58F2B}"/>
              </a:ext>
            </a:extLst>
          </p:cNvPr>
          <p:cNvSpPr>
            <a:spLocks noChangeArrowheads="1"/>
          </p:cNvSpPr>
          <p:nvPr/>
        </p:nvSpPr>
        <p:spPr bwMode="auto">
          <a:xfrm>
            <a:off x="767407" y="3769200"/>
            <a:ext cx="10729193" cy="2108072"/>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400"/>
              </a:spcAft>
              <a:buClrTx/>
              <a:buSzTx/>
              <a:buFont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Hará que muchos israelitas se vuelvan al Señor su Dios. </a:t>
            </a:r>
          </a:p>
          <a:p>
            <a:pPr algn="just">
              <a:lnSpc>
                <a:spcPct val="90000"/>
              </a:lnSpc>
              <a:spcBef>
                <a:spcPts val="0"/>
              </a:spcBef>
              <a:spcAft>
                <a:spcPts val="400"/>
              </a:spcAft>
              <a:buClrTx/>
              <a:buSzTx/>
              <a:buFont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 irá delante de él con el espíritu y el poder de Elías, para hacer volver los corazones de los padres a los hijos y de los rebeldes a la prudencia de los justos, para preparar al Señor un pueblo bien dispuesto.”</a:t>
            </a:r>
          </a:p>
        </p:txBody>
      </p:sp>
      <p:sp>
        <p:nvSpPr>
          <p:cNvPr id="5" name="Para 1">
            <a:extLst>
              <a:ext uri="{FF2B5EF4-FFF2-40B4-BE49-F238E27FC236}">
                <a16:creationId xmlns:a16="http://schemas.microsoft.com/office/drawing/2014/main" id="{0CCCEFDC-97D7-1FC5-13B1-157E49A27D48}"/>
              </a:ext>
            </a:extLst>
          </p:cNvPr>
          <p:cNvSpPr>
            <a:spLocks noChangeArrowheads="1"/>
          </p:cNvSpPr>
          <p:nvPr/>
        </p:nvSpPr>
        <p:spPr bwMode="auto">
          <a:xfrm>
            <a:off x="767408" y="1124744"/>
            <a:ext cx="7416824"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86000"/>
              </a:lnSpc>
              <a:spcBef>
                <a:spcPts val="0"/>
              </a:spcBef>
              <a:spcAft>
                <a:spcPts val="300"/>
              </a:spcAft>
              <a:buClr>
                <a:srgbClr val="5FF0FF"/>
              </a:buClr>
              <a:buFont typeface="Symbol" panose="05050102010706020507" pitchFamily="18" charset="2"/>
              <a:buNone/>
            </a:pP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En primer lugar, tendría bastante éxito con parte de su predicación:</a:t>
            </a:r>
          </a:p>
        </p:txBody>
      </p:sp>
      <p:sp>
        <p:nvSpPr>
          <p:cNvPr id="3" name="Verse TEXT">
            <a:extLst>
              <a:ext uri="{FF2B5EF4-FFF2-40B4-BE49-F238E27FC236}">
                <a16:creationId xmlns:a16="http://schemas.microsoft.com/office/drawing/2014/main" id="{0C741491-35D0-86CF-82EC-6BDE6197397D}"/>
              </a:ext>
            </a:extLst>
          </p:cNvPr>
          <p:cNvSpPr>
            <a:spLocks noChangeArrowheads="1"/>
          </p:cNvSpPr>
          <p:nvPr/>
        </p:nvSpPr>
        <p:spPr bwMode="auto">
          <a:xfrm>
            <a:off x="767408" y="3767720"/>
            <a:ext cx="10729193" cy="2109552"/>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400"/>
              </a:spcAft>
              <a:buClrTx/>
              <a:buSzTx/>
              <a:buFontTx/>
              <a:buNone/>
            </a:pPr>
            <a:r>
              <a:rPr lang="es-ES_tradnl" sz="2800" u="sng" dirty="0">
                <a:solidFill>
                  <a:srgbClr val="59FF0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Hará que muchos israelitas se vuelvan al Señor su Dios</a:t>
            </a: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p>
          <a:p>
            <a:pPr algn="just">
              <a:lnSpc>
                <a:spcPct val="90000"/>
              </a:lnSpc>
              <a:spcBef>
                <a:spcPts val="0"/>
              </a:spcBef>
              <a:spcAft>
                <a:spcPts val="400"/>
              </a:spcAft>
              <a:buClrTx/>
              <a:buSzTx/>
              <a:buFont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 irá delante de él con el espíritu y el poder de Elías, para hacer volver los corazones de los padres a los hijos y de los rebeldes a la prudencia de los justos, para preparar al Señor un pueblo bien dispuesto.”</a:t>
            </a:r>
          </a:p>
        </p:txBody>
      </p:sp>
      <p:sp>
        <p:nvSpPr>
          <p:cNvPr id="4" name="Para 1">
            <a:extLst>
              <a:ext uri="{FF2B5EF4-FFF2-40B4-BE49-F238E27FC236}">
                <a16:creationId xmlns:a16="http://schemas.microsoft.com/office/drawing/2014/main" id="{071C72D3-32AD-9915-4B4F-102E7FC92263}"/>
              </a:ext>
            </a:extLst>
          </p:cNvPr>
          <p:cNvSpPr>
            <a:spLocks noChangeArrowheads="1"/>
          </p:cNvSpPr>
          <p:nvPr/>
        </p:nvSpPr>
        <p:spPr bwMode="auto">
          <a:xfrm>
            <a:off x="767408" y="1988840"/>
            <a:ext cx="7416824"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86000"/>
              </a:lnSpc>
              <a:spcBef>
                <a:spcPts val="0"/>
              </a:spcBef>
              <a:spcAft>
                <a:spcPts val="300"/>
              </a:spcAft>
              <a:buClr>
                <a:srgbClr val="5FF0FF"/>
              </a:buClr>
              <a:buFont typeface="Symbol" panose="05050102010706020507" pitchFamily="18" charset="2"/>
              <a:buNone/>
            </a:pP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¡Eso ya es un milagro! </a:t>
            </a:r>
          </a:p>
          <a:p>
            <a:pPr algn="just">
              <a:lnSpc>
                <a:spcPct val="86000"/>
              </a:lnSpc>
              <a:spcBef>
                <a:spcPts val="0"/>
              </a:spcBef>
              <a:spcAft>
                <a:spcPts val="300"/>
              </a:spcAft>
              <a:buClr>
                <a:srgbClr val="5FF0FF"/>
              </a:buClr>
              <a:buFont typeface="Symbol" panose="05050102010706020507" pitchFamily="18" charset="2"/>
              <a:buNone/>
            </a:pP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Durante siglos, muchos profetas habían intentado lograr precisamente eso, sin mucho éxito. Juan lo lograría.</a:t>
            </a:r>
          </a:p>
        </p:txBody>
      </p:sp>
      <p:pic>
        <p:nvPicPr>
          <p:cNvPr id="6" name="Picture 5">
            <a:extLst>
              <a:ext uri="{FF2B5EF4-FFF2-40B4-BE49-F238E27FC236}">
                <a16:creationId xmlns:a16="http://schemas.microsoft.com/office/drawing/2014/main" id="{9E87E616-5206-1BD9-3920-267CAA8B5F4B}"/>
              </a:ext>
            </a:extLst>
          </p:cNvPr>
          <p:cNvPicPr>
            <a:picLocks noChangeAspect="1"/>
          </p:cNvPicPr>
          <p:nvPr/>
        </p:nvPicPr>
        <p:blipFill>
          <a:blip r:embed="rId3">
            <a:extLst>
              <a:ext uri="{28A0092B-C50C-407E-A947-70E740481C1C}">
                <a14:useLocalDpi xmlns:a14="http://schemas.microsoft.com/office/drawing/2010/main" val="0"/>
              </a:ext>
            </a:extLst>
          </a:blip>
          <a:srcRect l="4255" r="2128"/>
          <a:stretch>
            <a:fillRect/>
          </a:stretch>
        </p:blipFill>
        <p:spPr>
          <a:xfrm>
            <a:off x="8328248" y="1268760"/>
            <a:ext cx="3168352" cy="2232248"/>
          </a:xfrm>
          <a:prstGeom prst="rect">
            <a:avLst/>
          </a:prstGeom>
        </p:spPr>
      </p:pic>
    </p:spTree>
    <p:extLst>
      <p:ext uri="{BB962C8B-B14F-4D97-AF65-F5344CB8AC3E}">
        <p14:creationId xmlns:p14="http://schemas.microsoft.com/office/powerpoint/2010/main" val="78978562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2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left)">
                                      <p:cBhvr>
                                        <p:cTn id="12" dur="500"/>
                                        <p:tgtEl>
                                          <p:spTgt spid="3">
                                            <p:bg/>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up)">
                                      <p:cBhvr>
                                        <p:cTn id="23" dur="25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wipe(up)">
                                      <p:cBhvr>
                                        <p:cTn id="28" dur="2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3" grpId="0" build="allAtOnce" animBg="1"/>
      <p:bldP spid="4"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09D2F-B241-8031-C300-6C9CB211A48D}"/>
            </a:ext>
          </a:extLst>
        </p:cNvPr>
        <p:cNvGrpSpPr/>
        <p:nvPr/>
      </p:nvGrpSpPr>
      <p:grpSpPr>
        <a:xfrm>
          <a:off x="0" y="0"/>
          <a:ext cx="0" cy="0"/>
          <a:chOff x="0" y="0"/>
          <a:chExt cx="0" cy="0"/>
        </a:xfrm>
      </p:grpSpPr>
      <p:sp>
        <p:nvSpPr>
          <p:cNvPr id="3" name="Verse TEXT">
            <a:extLst>
              <a:ext uri="{FF2B5EF4-FFF2-40B4-BE49-F238E27FC236}">
                <a16:creationId xmlns:a16="http://schemas.microsoft.com/office/drawing/2014/main" id="{AE12D537-E8DE-BC42-54B3-26DDEE9DE096}"/>
              </a:ext>
            </a:extLst>
          </p:cNvPr>
          <p:cNvSpPr>
            <a:spLocks noChangeArrowheads="1"/>
          </p:cNvSpPr>
          <p:nvPr/>
        </p:nvSpPr>
        <p:spPr bwMode="auto">
          <a:xfrm>
            <a:off x="767408" y="3767720"/>
            <a:ext cx="10729193" cy="2108072"/>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400"/>
              </a:spcAft>
              <a:buClrTx/>
              <a:buSzTx/>
              <a:buFontTx/>
              <a:buNone/>
            </a:pPr>
            <a:r>
              <a:rPr lang="es-ES_tradnl" sz="2800" u="sng" dirty="0">
                <a:solidFill>
                  <a:srgbClr val="59FF0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Hará que muchos israelitas se vuelvan al Señor su Dios</a:t>
            </a: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p>
          <a:p>
            <a:pPr algn="just">
              <a:lnSpc>
                <a:spcPct val="90000"/>
              </a:lnSpc>
              <a:spcBef>
                <a:spcPts val="0"/>
              </a:spcBef>
              <a:spcAft>
                <a:spcPts val="400"/>
              </a:spcAft>
              <a:buClrTx/>
              <a:buSzTx/>
              <a:buFont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 irá delante de él con el espíritu y el poder de Elías, para hacer volver los corazones de los padres a los hijos y de los rebeldes a la prudencia de los justos, para preparar al Señor un pueblo bien dispuesto.”</a:t>
            </a:r>
          </a:p>
        </p:txBody>
      </p:sp>
      <p:sp>
        <p:nvSpPr>
          <p:cNvPr id="2" name="Verse TEXT">
            <a:extLst>
              <a:ext uri="{FF2B5EF4-FFF2-40B4-BE49-F238E27FC236}">
                <a16:creationId xmlns:a16="http://schemas.microsoft.com/office/drawing/2014/main" id="{0522C584-8E16-BCB8-4725-1C56FAA44FAD}"/>
              </a:ext>
            </a:extLst>
          </p:cNvPr>
          <p:cNvSpPr>
            <a:spLocks noChangeArrowheads="1"/>
          </p:cNvSpPr>
          <p:nvPr/>
        </p:nvSpPr>
        <p:spPr bwMode="auto">
          <a:xfrm>
            <a:off x="767407" y="3769200"/>
            <a:ext cx="10729193" cy="2108072"/>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400"/>
              </a:spcAft>
              <a:buClrTx/>
              <a:buSzTx/>
              <a:buFont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Hará que muchos israelitas se vuelvan al Señor su Dios. </a:t>
            </a:r>
          </a:p>
          <a:p>
            <a:pPr algn="just">
              <a:lnSpc>
                <a:spcPct val="90000"/>
              </a:lnSpc>
              <a:spcBef>
                <a:spcPts val="0"/>
              </a:spcBef>
              <a:spcAft>
                <a:spcPts val="400"/>
              </a:spcAft>
              <a:buClrTx/>
              <a:buSzTx/>
              <a:buFont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 irá delante de él con el espíritu y el poder de Elías, para </a:t>
            </a:r>
            <a:r>
              <a:rPr lang="es-ES_tradnl" sz="2800" u="sng" dirty="0">
                <a:solidFill>
                  <a:srgbClr val="59FF0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hacer volver los corazones de los padres a los hijos </a:t>
            </a: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y de los rebeldes a la prudencia de los justos, para preparar al Señor un pueblo bien dispuesto.”</a:t>
            </a:r>
          </a:p>
        </p:txBody>
      </p:sp>
      <p:sp>
        <p:nvSpPr>
          <p:cNvPr id="5" name="Para 1">
            <a:extLst>
              <a:ext uri="{FF2B5EF4-FFF2-40B4-BE49-F238E27FC236}">
                <a16:creationId xmlns:a16="http://schemas.microsoft.com/office/drawing/2014/main" id="{5281ABAD-B7B3-48BC-9C65-A5E405942FE8}"/>
              </a:ext>
            </a:extLst>
          </p:cNvPr>
          <p:cNvSpPr>
            <a:spLocks noChangeArrowheads="1"/>
          </p:cNvSpPr>
          <p:nvPr/>
        </p:nvSpPr>
        <p:spPr bwMode="auto">
          <a:xfrm>
            <a:off x="767408" y="1052736"/>
            <a:ext cx="10585176"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En segundo lugar, él haría...</a:t>
            </a:r>
          </a:p>
        </p:txBody>
      </p:sp>
      <p:sp>
        <p:nvSpPr>
          <p:cNvPr id="4" name="Para 1">
            <a:extLst>
              <a:ext uri="{FF2B5EF4-FFF2-40B4-BE49-F238E27FC236}">
                <a16:creationId xmlns:a16="http://schemas.microsoft.com/office/drawing/2014/main" id="{3039ECCB-9141-36D9-108B-5E57F726DD08}"/>
              </a:ext>
            </a:extLst>
          </p:cNvPr>
          <p:cNvSpPr>
            <a:spLocks noChangeArrowheads="1"/>
          </p:cNvSpPr>
          <p:nvPr/>
        </p:nvSpPr>
        <p:spPr bwMode="auto">
          <a:xfrm>
            <a:off x="767408" y="1484784"/>
            <a:ext cx="10585176"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90000"/>
              </a:lnSpc>
              <a:spcBef>
                <a:spcPts val="0"/>
              </a:spcBef>
              <a:spcAft>
                <a:spcPts val="100"/>
              </a:spcAft>
              <a:buClr>
                <a:srgbClr val="5FF0FF"/>
              </a:buClr>
              <a:buFont typeface="Symbol" panose="05050102010706020507" pitchFamily="18" charset="2"/>
              <a:buNone/>
            </a:pP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¡Exactamente lo que Malaquías ya había profetizado que Elías haría!</a:t>
            </a:r>
          </a:p>
          <a:p>
            <a:pPr algn="just">
              <a:lnSpc>
                <a:spcPct val="90000"/>
              </a:lnSpc>
              <a:spcBef>
                <a:spcPts val="0"/>
              </a:spcBef>
              <a:spcAft>
                <a:spcPts val="100"/>
              </a:spcAft>
              <a:buClr>
                <a:srgbClr val="5FF0FF"/>
              </a:buClr>
              <a:buFont typeface="Symbol" panose="05050102010706020507" pitchFamily="18" charset="2"/>
              <a:buNone/>
            </a:pP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Pero… ¿cómo lograría Juan hacer eso, si él no es Elías?</a:t>
            </a:r>
          </a:p>
        </p:txBody>
      </p:sp>
    </p:spTree>
    <p:extLst>
      <p:ext uri="{BB962C8B-B14F-4D97-AF65-F5344CB8AC3E}">
        <p14:creationId xmlns:p14="http://schemas.microsoft.com/office/powerpoint/2010/main" val="209436074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2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wipe(left)">
                                      <p:cBhvr>
                                        <p:cTn id="12" dur="500"/>
                                        <p:tgtEl>
                                          <p:spTgt spid="2">
                                            <p:bg/>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left)">
                                      <p:cBhvr>
                                        <p:cTn id="15" dur="500"/>
                                        <p:tgtEl>
                                          <p:spTgt spid="2">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wipe(left)">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up)">
                                      <p:cBhvr>
                                        <p:cTn id="23" dur="25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wipe(up)">
                                      <p:cBhvr>
                                        <p:cTn id="28" dur="2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5" grpId="0" uiExpand="1" build="p"/>
      <p:bldP spid="4"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32FA2-628F-3B46-05AF-94D54F151288}"/>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9174E7F4-2615-2C8D-8AEB-390D0BE7E501}"/>
              </a:ext>
            </a:extLst>
          </p:cNvPr>
          <p:cNvSpPr>
            <a:spLocks noChangeArrowheads="1"/>
          </p:cNvSpPr>
          <p:nvPr/>
        </p:nvSpPr>
        <p:spPr bwMode="auto">
          <a:xfrm>
            <a:off x="767407" y="3769200"/>
            <a:ext cx="10729193" cy="2108072"/>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400"/>
              </a:spcAft>
              <a:buClrTx/>
              <a:buSzTx/>
              <a:buFont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Hará que muchos israelitas se vuelvan al Señor su Dios. </a:t>
            </a:r>
          </a:p>
          <a:p>
            <a:pPr algn="just">
              <a:lnSpc>
                <a:spcPct val="90000"/>
              </a:lnSpc>
              <a:spcBef>
                <a:spcPts val="0"/>
              </a:spcBef>
              <a:spcAft>
                <a:spcPts val="400"/>
              </a:spcAft>
              <a:buClrTx/>
              <a:buSzTx/>
              <a:buFont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 irá delante de él con el espíritu y el poder de Elías, para </a:t>
            </a:r>
            <a:r>
              <a:rPr lang="es-ES_tradnl" sz="2800" u="sng" dirty="0">
                <a:solidFill>
                  <a:srgbClr val="59FF0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hacer volver los corazones de los padres a los hijos </a:t>
            </a: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y de los rebeldes a la prudencia de los justos, para preparar al Señor un pueblo bien dispuesto.”</a:t>
            </a:r>
          </a:p>
        </p:txBody>
      </p:sp>
      <p:sp>
        <p:nvSpPr>
          <p:cNvPr id="3" name="Verse TEXT">
            <a:extLst>
              <a:ext uri="{FF2B5EF4-FFF2-40B4-BE49-F238E27FC236}">
                <a16:creationId xmlns:a16="http://schemas.microsoft.com/office/drawing/2014/main" id="{583440D4-61D9-4D77-D3A0-674197C68E66}"/>
              </a:ext>
            </a:extLst>
          </p:cNvPr>
          <p:cNvSpPr>
            <a:spLocks noChangeArrowheads="1"/>
          </p:cNvSpPr>
          <p:nvPr/>
        </p:nvSpPr>
        <p:spPr bwMode="auto">
          <a:xfrm>
            <a:off x="767408" y="3767720"/>
            <a:ext cx="10729193" cy="2109552"/>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400"/>
              </a:spcAft>
              <a:buClrTx/>
              <a:buSzTx/>
              <a:buFont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Hará que muchos israelitas se vuelvan al Señor su Dios. </a:t>
            </a:r>
          </a:p>
          <a:p>
            <a:pPr algn="just">
              <a:lnSpc>
                <a:spcPct val="90000"/>
              </a:lnSpc>
              <a:spcBef>
                <a:spcPts val="0"/>
              </a:spcBef>
              <a:spcAft>
                <a:spcPts val="400"/>
              </a:spcAft>
              <a:buClrTx/>
              <a:buSzTx/>
              <a:buFont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 irá delante de él </a:t>
            </a:r>
            <a:r>
              <a:rPr lang="es-ES_tradnl" sz="2800" i="1" u="sng"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con el espíritu y el poder de Elías</a:t>
            </a: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para </a:t>
            </a:r>
            <a:r>
              <a:rPr lang="es-ES_tradnl" sz="2800" u="sng" dirty="0">
                <a:solidFill>
                  <a:srgbClr val="59FF0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hacer volver los corazones de los padres a los hijos</a:t>
            </a: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y de los rebeldes a la prudencia de los justos, para preparar al Señor un pueblo bien dispuesto.”</a:t>
            </a:r>
          </a:p>
          <a:p>
            <a:pPr algn="just">
              <a:lnSpc>
                <a:spcPct val="90000"/>
              </a:lnSpc>
              <a:spcBef>
                <a:spcPts val="0"/>
              </a:spcBef>
              <a:spcAft>
                <a:spcPts val="400"/>
              </a:spcAft>
              <a:buClrTx/>
              <a:buSzTx/>
              <a:buFontTx/>
              <a:buNone/>
            </a:pPr>
            <a:endPar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sp>
        <p:nvSpPr>
          <p:cNvPr id="5" name="Para 1">
            <a:extLst>
              <a:ext uri="{FF2B5EF4-FFF2-40B4-BE49-F238E27FC236}">
                <a16:creationId xmlns:a16="http://schemas.microsoft.com/office/drawing/2014/main" id="{E090F927-85C1-BAF6-D017-FF64BC5074C3}"/>
              </a:ext>
            </a:extLst>
          </p:cNvPr>
          <p:cNvSpPr>
            <a:spLocks noChangeArrowheads="1"/>
          </p:cNvSpPr>
          <p:nvPr/>
        </p:nvSpPr>
        <p:spPr bwMode="auto">
          <a:xfrm>
            <a:off x="767408" y="1052736"/>
            <a:ext cx="10585176"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En segundo lugar, él haría...</a:t>
            </a:r>
          </a:p>
        </p:txBody>
      </p:sp>
      <p:sp>
        <p:nvSpPr>
          <p:cNvPr id="4" name="Para 1">
            <a:extLst>
              <a:ext uri="{FF2B5EF4-FFF2-40B4-BE49-F238E27FC236}">
                <a16:creationId xmlns:a16="http://schemas.microsoft.com/office/drawing/2014/main" id="{967DF2D6-B4B6-6163-6B2B-A87AF381F52F}"/>
              </a:ext>
            </a:extLst>
          </p:cNvPr>
          <p:cNvSpPr>
            <a:spLocks noChangeArrowheads="1"/>
          </p:cNvSpPr>
          <p:nvPr/>
        </p:nvSpPr>
        <p:spPr bwMode="auto">
          <a:xfrm>
            <a:off x="767408" y="1484784"/>
            <a:ext cx="10585176"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90000"/>
              </a:lnSpc>
              <a:spcBef>
                <a:spcPts val="0"/>
              </a:spcBef>
              <a:spcAft>
                <a:spcPts val="100"/>
              </a:spcAft>
              <a:buClr>
                <a:srgbClr val="5FF0FF"/>
              </a:buClr>
              <a:buFont typeface="Symbol" panose="05050102010706020507" pitchFamily="18" charset="2"/>
              <a:buNone/>
            </a:pP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¡Exactamente lo que Malaquías ya había profetizado que Elías haría!</a:t>
            </a:r>
          </a:p>
          <a:p>
            <a:pPr algn="just">
              <a:lnSpc>
                <a:spcPct val="90000"/>
              </a:lnSpc>
              <a:spcBef>
                <a:spcPts val="0"/>
              </a:spcBef>
              <a:spcAft>
                <a:spcPts val="100"/>
              </a:spcAft>
              <a:buClr>
                <a:srgbClr val="5FF0FF"/>
              </a:buClr>
              <a:buFont typeface="Symbol" panose="05050102010706020507" pitchFamily="18" charset="2"/>
              <a:buNone/>
            </a:pP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Pero… ¿cómo lograría Juan hacer eso, si él no es Elías?</a:t>
            </a:r>
          </a:p>
        </p:txBody>
      </p:sp>
      <p:sp>
        <p:nvSpPr>
          <p:cNvPr id="6" name="Para 1">
            <a:extLst>
              <a:ext uri="{FF2B5EF4-FFF2-40B4-BE49-F238E27FC236}">
                <a16:creationId xmlns:a16="http://schemas.microsoft.com/office/drawing/2014/main" id="{77680B71-3CF9-6C43-E03F-61A43CB03B73}"/>
              </a:ext>
            </a:extLst>
          </p:cNvPr>
          <p:cNvSpPr>
            <a:spLocks noChangeArrowheads="1"/>
          </p:cNvSpPr>
          <p:nvPr/>
        </p:nvSpPr>
        <p:spPr bwMode="auto">
          <a:xfrm>
            <a:off x="767408" y="2708920"/>
            <a:ext cx="10585176"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Juan no era la misma </a:t>
            </a:r>
            <a:r>
              <a:rPr lang="es-ES_tradnl" sz="3000" i="1"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persona</a:t>
            </a: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 que Elías, pero tenía el mismo espíritu y poder que Elías.</a:t>
            </a:r>
          </a:p>
        </p:txBody>
      </p:sp>
      <p:sp>
        <p:nvSpPr>
          <p:cNvPr id="7" name="Rectangle: Rounded Corners 6">
            <a:extLst>
              <a:ext uri="{FF2B5EF4-FFF2-40B4-BE49-F238E27FC236}">
                <a16:creationId xmlns:a16="http://schemas.microsoft.com/office/drawing/2014/main" id="{28DB22D9-4454-9CF8-DFE0-921C78A79E57}"/>
              </a:ext>
            </a:extLst>
          </p:cNvPr>
          <p:cNvSpPr/>
          <p:nvPr/>
        </p:nvSpPr>
        <p:spPr>
          <a:xfrm>
            <a:off x="3863752" y="4242408"/>
            <a:ext cx="5760640" cy="461235"/>
          </a:xfrm>
          <a:prstGeom prst="roundRect">
            <a:avLst/>
          </a:prstGeom>
          <a:solidFill>
            <a:srgbClr val="FFC000">
              <a:alpha val="14000"/>
            </a:srgbClr>
          </a:solidFill>
          <a:ln w="63500">
            <a:solidFill>
              <a:srgbClr val="FFFF00"/>
            </a:solidFill>
          </a:ln>
          <a:effectLst>
            <a:outerShdw blurRad="50800" dist="50800" dir="3300000" algn="tl" rotWithShape="0">
              <a:prstClr val="black">
                <a:alpha val="7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sz="2800" i="1" u="sng" noProof="0" dirty="0"/>
          </a:p>
        </p:txBody>
      </p:sp>
    </p:spTree>
    <p:extLst>
      <p:ext uri="{BB962C8B-B14F-4D97-AF65-F5344CB8AC3E}">
        <p14:creationId xmlns:p14="http://schemas.microsoft.com/office/powerpoint/2010/main" val="252712384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left)">
                                      <p:cBhvr>
                                        <p:cTn id="13" dur="500"/>
                                        <p:tgtEl>
                                          <p:spTgt spid="3">
                                            <p:txEl>
                                              <p:pRg st="1" end="1"/>
                                            </p:txEl>
                                          </p:spTgt>
                                        </p:tgtEl>
                                      </p:cBhvr>
                                    </p:animEffect>
                                  </p:childTnLst>
                                </p:cTn>
                              </p:par>
                            </p:childTnLst>
                          </p:cTn>
                        </p:par>
                        <p:par>
                          <p:cTn id="14" fill="hold">
                            <p:stCondLst>
                              <p:cond delay="500"/>
                            </p:stCondLst>
                            <p:childTnLst>
                              <p:par>
                                <p:cTn id="15" presetID="23" presetClass="entr" presetSubtype="3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300" fill="hold"/>
                                        <p:tgtEl>
                                          <p:spTgt spid="7"/>
                                        </p:tgtEl>
                                        <p:attrNameLst>
                                          <p:attrName>ppt_w</p:attrName>
                                        </p:attrNameLst>
                                      </p:cBhvr>
                                      <p:tavLst>
                                        <p:tav tm="0">
                                          <p:val>
                                            <p:strVal val="4*#ppt_w"/>
                                          </p:val>
                                        </p:tav>
                                        <p:tav tm="100000">
                                          <p:val>
                                            <p:strVal val="#ppt_w"/>
                                          </p:val>
                                        </p:tav>
                                      </p:tavLst>
                                    </p:anim>
                                    <p:anim calcmode="lin" valueType="num">
                                      <p:cBhvr>
                                        <p:cTn id="18" dur="300" fill="hold"/>
                                        <p:tgtEl>
                                          <p:spTgt spid="7"/>
                                        </p:tgtEl>
                                        <p:attrNameLst>
                                          <p:attrName>ppt_h</p:attrName>
                                        </p:attrNameLst>
                                      </p:cBhvr>
                                      <p:tavLst>
                                        <p:tav tm="0">
                                          <p:val>
                                            <p:strVal val="4*#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ipe(up)">
                                      <p:cBhvr>
                                        <p:cTn id="23" dur="2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6" grpId="0" uiExpand="1" build="p"/>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715D3-166D-0358-656F-5D6B69F0EEBF}"/>
            </a:ext>
          </a:extLst>
        </p:cNvPr>
        <p:cNvGrpSpPr/>
        <p:nvPr/>
      </p:nvGrpSpPr>
      <p:grpSpPr>
        <a:xfrm>
          <a:off x="0" y="0"/>
          <a:ext cx="0" cy="0"/>
          <a:chOff x="0" y="0"/>
          <a:chExt cx="0" cy="0"/>
        </a:xfrm>
      </p:grpSpPr>
      <p:sp>
        <p:nvSpPr>
          <p:cNvPr id="5" name="Para 1">
            <a:extLst>
              <a:ext uri="{FF2B5EF4-FFF2-40B4-BE49-F238E27FC236}">
                <a16:creationId xmlns:a16="http://schemas.microsoft.com/office/drawing/2014/main" id="{B02C148A-5E5C-6F26-40ED-B393F846A343}"/>
              </a:ext>
            </a:extLst>
          </p:cNvPr>
          <p:cNvSpPr>
            <a:spLocks noChangeArrowheads="1"/>
          </p:cNvSpPr>
          <p:nvPr/>
        </p:nvSpPr>
        <p:spPr bwMode="auto">
          <a:xfrm>
            <a:off x="767408" y="1052736"/>
            <a:ext cx="10585176"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¿Y de dónde obtuvo Elías ese espíritu y poder?</a:t>
            </a:r>
          </a:p>
        </p:txBody>
      </p:sp>
      <p:sp>
        <p:nvSpPr>
          <p:cNvPr id="6" name="Para 1">
            <a:extLst>
              <a:ext uri="{FF2B5EF4-FFF2-40B4-BE49-F238E27FC236}">
                <a16:creationId xmlns:a16="http://schemas.microsoft.com/office/drawing/2014/main" id="{34459F44-CE3B-8FB2-979B-65323C1FAAA0}"/>
              </a:ext>
            </a:extLst>
          </p:cNvPr>
          <p:cNvSpPr>
            <a:spLocks noChangeArrowheads="1"/>
          </p:cNvSpPr>
          <p:nvPr/>
        </p:nvSpPr>
        <p:spPr bwMode="auto">
          <a:xfrm>
            <a:off x="767408" y="2708920"/>
            <a:ext cx="10585176"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Juan no era la misma </a:t>
            </a:r>
            <a:r>
              <a:rPr lang="es-ES_tradnl" sz="3000" i="1"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persona</a:t>
            </a: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 que Elías, pero tenía el mismo espíritu y poder que Elías.</a:t>
            </a:r>
          </a:p>
        </p:txBody>
      </p:sp>
      <p:sp>
        <p:nvSpPr>
          <p:cNvPr id="9" name="Rectangle: Rounded Corners 8">
            <a:extLst>
              <a:ext uri="{FF2B5EF4-FFF2-40B4-BE49-F238E27FC236}">
                <a16:creationId xmlns:a16="http://schemas.microsoft.com/office/drawing/2014/main" id="{113A13F4-5180-8AD7-FD36-2CCBE1C8B9AE}"/>
              </a:ext>
            </a:extLst>
          </p:cNvPr>
          <p:cNvSpPr/>
          <p:nvPr/>
        </p:nvSpPr>
        <p:spPr>
          <a:xfrm>
            <a:off x="3863752" y="4242408"/>
            <a:ext cx="5760640" cy="461235"/>
          </a:xfrm>
          <a:prstGeom prst="roundRect">
            <a:avLst/>
          </a:prstGeom>
          <a:solidFill>
            <a:srgbClr val="FFC000">
              <a:alpha val="14000"/>
            </a:srgbClr>
          </a:solidFill>
          <a:ln w="63500">
            <a:solidFill>
              <a:srgbClr val="FFFF00"/>
            </a:solidFill>
          </a:ln>
          <a:effectLst>
            <a:outerShdw blurRad="50800" dist="50800" dir="3300000" algn="tl" rotWithShape="0">
              <a:prstClr val="black">
                <a:alpha val="7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lIns="100800" tIns="7200" rtlCol="0" anchor="ctr"/>
          <a:lstStyle/>
          <a:p>
            <a:r>
              <a:rPr lang="es-ES_tradnl" sz="2800" i="1" u="sng"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con</a:t>
            </a:r>
            <a:r>
              <a:rPr lang="es-ES_tradnl" sz="1700" i="1" u="sng"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i="1" u="sng"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el</a:t>
            </a:r>
            <a:r>
              <a:rPr lang="es-ES_tradnl" sz="1700" i="1" u="sng"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i="1" u="sng"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espíritu</a:t>
            </a:r>
            <a:r>
              <a:rPr lang="es-ES_tradnl" sz="1700" i="1" u="sng"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i="1" u="sng"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y</a:t>
            </a:r>
            <a:r>
              <a:rPr lang="es-ES_tradnl" sz="1700" i="1" u="sng"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i="1" u="sng"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el</a:t>
            </a:r>
            <a:r>
              <a:rPr lang="es-ES_tradnl" sz="1700" i="1" u="sng"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i="1" u="sng"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poder</a:t>
            </a:r>
            <a:r>
              <a:rPr lang="es-ES_tradnl" sz="1700" i="1" u="sng"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i="1" u="sng"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de</a:t>
            </a:r>
            <a:r>
              <a:rPr lang="es-ES_tradnl" sz="1700" i="1" u="sng"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i="1" u="sng"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Elías</a:t>
            </a:r>
            <a:endParaRPr lang="es-ES_tradnl" sz="2800" i="1" u="sng" dirty="0">
              <a:solidFill>
                <a:srgbClr val="FFFF00"/>
              </a:solidFill>
            </a:endParaRPr>
          </a:p>
        </p:txBody>
      </p:sp>
      <p:sp>
        <p:nvSpPr>
          <p:cNvPr id="10" name="Verse TEXT">
            <a:extLst>
              <a:ext uri="{FF2B5EF4-FFF2-40B4-BE49-F238E27FC236}">
                <a16:creationId xmlns:a16="http://schemas.microsoft.com/office/drawing/2014/main" id="{3EC055E6-01F7-D2BD-FED8-95324A16F80F}"/>
              </a:ext>
            </a:extLst>
          </p:cNvPr>
          <p:cNvSpPr>
            <a:spLocks noChangeArrowheads="1"/>
          </p:cNvSpPr>
          <p:nvPr/>
        </p:nvSpPr>
        <p:spPr bwMode="auto">
          <a:xfrm>
            <a:off x="767407" y="1750660"/>
            <a:ext cx="10729193" cy="57606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Tx/>
              <a:buSz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Entonces el poder del Señor vino sobre Elías…</a:t>
            </a:r>
          </a:p>
          <a:p>
            <a:pPr algn="just">
              <a:lnSpc>
                <a:spcPct val="88000"/>
              </a:lnSpc>
              <a:spcBef>
                <a:spcPts val="0"/>
              </a:spcBef>
              <a:spcAft>
                <a:spcPts val="300"/>
              </a:spcAft>
              <a:buClrTx/>
              <a:buSzTx/>
              <a:buFontTx/>
              <a:buNone/>
            </a:pPr>
            <a:endPar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sp>
        <p:nvSpPr>
          <p:cNvPr id="11" name="Verse ID - text Box 8">
            <a:extLst>
              <a:ext uri="{FF2B5EF4-FFF2-40B4-BE49-F238E27FC236}">
                <a16:creationId xmlns:a16="http://schemas.microsoft.com/office/drawing/2014/main" id="{7CCCE720-A650-C551-BA62-84609462A48E}"/>
              </a:ext>
            </a:extLst>
          </p:cNvPr>
          <p:cNvSpPr txBox="1">
            <a:spLocks noChangeArrowheads="1"/>
          </p:cNvSpPr>
          <p:nvPr/>
        </p:nvSpPr>
        <p:spPr bwMode="auto">
          <a:xfrm>
            <a:off x="767408" y="1780651"/>
            <a:ext cx="2672875" cy="45190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8000"/>
              </a:lnSpc>
              <a:spcAft>
                <a:spcPts val="3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Reyes 18:46</a:t>
            </a:r>
          </a:p>
        </p:txBody>
      </p:sp>
    </p:spTree>
    <p:extLst>
      <p:ext uri="{BB962C8B-B14F-4D97-AF65-F5344CB8AC3E}">
        <p14:creationId xmlns:p14="http://schemas.microsoft.com/office/powerpoint/2010/main" val="218146021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2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250"/>
                                        <p:tgtEl>
                                          <p:spTgt spid="11"/>
                                        </p:tgtEl>
                                        <p:attrNameLst>
                                          <p:attrName>ppt_y</p:attrName>
                                        </p:attrNameLst>
                                      </p:cBhvr>
                                      <p:tavLst>
                                        <p:tav tm="0">
                                          <p:val>
                                            <p:strVal val="#ppt_y+#ppt_h*1.125000"/>
                                          </p:val>
                                        </p:tav>
                                        <p:tav tm="100000">
                                          <p:val>
                                            <p:strVal val="#ppt_y"/>
                                          </p:val>
                                        </p:tav>
                                      </p:tavLst>
                                    </p:anim>
                                    <p:animEffect transition="in" filter="wipe(up)">
                                      <p:cBhvr>
                                        <p:cTn id="13" dur="250"/>
                                        <p:tgtEl>
                                          <p:spTgt spid="11"/>
                                        </p:tgtEl>
                                      </p:cBhvr>
                                    </p:animEffect>
                                  </p:childTnLst>
                                </p:cTn>
                              </p:par>
                              <p:par>
                                <p:cTn id="14" presetID="22" presetClass="entr" presetSubtype="8" fill="hold" grpId="0" nodeType="withEffect">
                                  <p:stCondLst>
                                    <p:cond delay="200"/>
                                  </p:stCondLst>
                                  <p:childTnLst>
                                    <p:set>
                                      <p:cBhvr>
                                        <p:cTn id="15" dur="1" fill="hold">
                                          <p:stCondLst>
                                            <p:cond delay="0"/>
                                          </p:stCondLst>
                                        </p:cTn>
                                        <p:tgtEl>
                                          <p:spTgt spid="10">
                                            <p:bg/>
                                          </p:spTgt>
                                        </p:tgtEl>
                                        <p:attrNameLst>
                                          <p:attrName>style.visibility</p:attrName>
                                        </p:attrNameLst>
                                      </p:cBhvr>
                                      <p:to>
                                        <p:strVal val="visible"/>
                                      </p:to>
                                    </p:set>
                                    <p:animEffect transition="in" filter="wipe(left)">
                                      <p:cBhvr>
                                        <p:cTn id="16" dur="400"/>
                                        <p:tgtEl>
                                          <p:spTgt spid="10">
                                            <p:bg/>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10" grpId="0" uiExpand="1" build="allAtOnce" animBg="1" autoUpdateAnimBg="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DF452-B5AC-4C38-CFF5-C002B5C169A0}"/>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1A3B061A-2244-9980-6759-78DCB3F11BD3}"/>
              </a:ext>
            </a:extLst>
          </p:cNvPr>
          <p:cNvSpPr>
            <a:spLocks noChangeArrowheads="1"/>
          </p:cNvSpPr>
          <p:nvPr/>
        </p:nvSpPr>
        <p:spPr bwMode="auto">
          <a:xfrm>
            <a:off x="767408" y="1196752"/>
            <a:ext cx="10657182" cy="576064"/>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¿Cuál es el último libro profético del AT?  __________</a:t>
            </a:r>
            <a:endParaRPr lang="es-ES_tradnl" sz="30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2DE10555-DE9F-51CE-3B2A-AAACEAF3E405}"/>
              </a:ext>
            </a:extLst>
          </p:cNvPr>
          <p:cNvSpPr txBox="1"/>
          <p:nvPr/>
        </p:nvSpPr>
        <p:spPr>
          <a:xfrm>
            <a:off x="7940283" y="1196752"/>
            <a:ext cx="2044149" cy="498598"/>
          </a:xfrm>
          <a:prstGeom prst="rect">
            <a:avLst/>
          </a:prstGeom>
          <a:noFill/>
        </p:spPr>
        <p:txBody>
          <a:bodyPr wrap="none">
            <a:spAutoFit/>
          </a:bodyPr>
          <a:lstStyle/>
          <a:p>
            <a:pPr>
              <a:lnSpc>
                <a:spcPct val="88000"/>
              </a:lnSpc>
              <a:spcAft>
                <a:spcPts val="300"/>
              </a:spcAft>
            </a:pPr>
            <a:r>
              <a:rPr kumimoji="0" lang="es-ES_tradnl" sz="3000" b="1" i="1" strike="noStrike" kern="1200" cap="none" spc="0" normalizeH="0" baseline="0" noProof="0" dirty="0">
                <a:ln>
                  <a:noFill/>
                </a:ln>
                <a:solidFill>
                  <a:srgbClr val="FFC42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Malaquías</a:t>
            </a:r>
            <a:endParaRPr lang="es-ES_tradnl" sz="3000" dirty="0">
              <a:effectLst>
                <a:outerShdw blurRad="38100" dist="38100" dir="2700000" algn="tl">
                  <a:srgbClr val="000000">
                    <a:alpha val="43137"/>
                  </a:srgbClr>
                </a:outerShdw>
              </a:effectLst>
            </a:endParaRPr>
          </a:p>
        </p:txBody>
      </p:sp>
      <p:sp>
        <p:nvSpPr>
          <p:cNvPr id="14" name="Rectangle 13">
            <a:extLst>
              <a:ext uri="{FF2B5EF4-FFF2-40B4-BE49-F238E27FC236}">
                <a16:creationId xmlns:a16="http://schemas.microsoft.com/office/drawing/2014/main" id="{D1999651-E7E3-225E-7ABD-ACC18EE8C07B}"/>
              </a:ext>
            </a:extLst>
          </p:cNvPr>
          <p:cNvSpPr>
            <a:spLocks noChangeArrowheads="1"/>
          </p:cNvSpPr>
          <p:nvPr/>
        </p:nvSpPr>
        <p:spPr bwMode="auto">
          <a:xfrm>
            <a:off x="767408" y="1700808"/>
            <a:ext cx="10657182" cy="1440160"/>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Malaquías, Esdras, y Nehemías son los últimos libros escritos del Antiguo Testamento. Todos escritos aproximadamente al mismo tiempo, +/- 400 años antes de Cristo.</a:t>
            </a:r>
            <a:endParaRPr lang="es-ES_tradnl" sz="30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85436AB9-AE50-B999-AEB5-B50DC495FD32}"/>
              </a:ext>
            </a:extLst>
          </p:cNvPr>
          <p:cNvSpPr>
            <a:spLocks noChangeArrowheads="1"/>
          </p:cNvSpPr>
          <p:nvPr/>
        </p:nvSpPr>
        <p:spPr bwMode="auto">
          <a:xfrm>
            <a:off x="767408" y="2996952"/>
            <a:ext cx="10657182" cy="1440160"/>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Nehemías y Esdras son libros históricos, que cuentan la historia de la reconstrucción de __________  y  ___________ respectivamente.</a:t>
            </a:r>
            <a:endParaRPr lang="es-ES_tradnl" sz="30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51BD24C2-466F-72D7-6793-0B6FDFF10864}"/>
              </a:ext>
            </a:extLst>
          </p:cNvPr>
          <p:cNvSpPr txBox="1"/>
          <p:nvPr/>
        </p:nvSpPr>
        <p:spPr>
          <a:xfrm>
            <a:off x="6312024" y="3396483"/>
            <a:ext cx="1967102" cy="498598"/>
          </a:xfrm>
          <a:prstGeom prst="rect">
            <a:avLst/>
          </a:prstGeom>
          <a:noFill/>
        </p:spPr>
        <p:txBody>
          <a:bodyPr wrap="none">
            <a:spAutoFit/>
          </a:bodyPr>
          <a:lstStyle/>
          <a:p>
            <a:pPr>
              <a:lnSpc>
                <a:spcPct val="88000"/>
              </a:lnSpc>
              <a:spcAft>
                <a:spcPts val="300"/>
              </a:spcAft>
            </a:pPr>
            <a:r>
              <a:rPr kumimoji="0" lang="es-ES_tradnl" sz="3000" b="1" i="1" strike="noStrike" kern="1200" cap="none" spc="0" normalizeH="0" baseline="0" noProof="0" dirty="0">
                <a:ln>
                  <a:noFill/>
                </a:ln>
                <a:solidFill>
                  <a:srgbClr val="FFC42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Jerusalén</a:t>
            </a:r>
            <a:endParaRPr lang="es-ES_tradnl" sz="3000" dirty="0">
              <a:effectLst>
                <a:outerShdw blurRad="38100" dist="38100" dir="2700000" algn="tl">
                  <a:srgbClr val="000000">
                    <a:alpha val="43137"/>
                  </a:srgbClr>
                </a:outerShdw>
              </a:effectLst>
            </a:endParaRPr>
          </a:p>
        </p:txBody>
      </p:sp>
      <p:sp>
        <p:nvSpPr>
          <p:cNvPr id="17" name="TextBox 16">
            <a:extLst>
              <a:ext uri="{FF2B5EF4-FFF2-40B4-BE49-F238E27FC236}">
                <a16:creationId xmlns:a16="http://schemas.microsoft.com/office/drawing/2014/main" id="{FBC59CAF-8925-ABCF-542D-C05C4ABF489F}"/>
              </a:ext>
            </a:extLst>
          </p:cNvPr>
          <p:cNvSpPr txBox="1"/>
          <p:nvPr/>
        </p:nvSpPr>
        <p:spPr>
          <a:xfrm>
            <a:off x="9097450" y="3396483"/>
            <a:ext cx="2010615" cy="498598"/>
          </a:xfrm>
          <a:prstGeom prst="rect">
            <a:avLst/>
          </a:prstGeom>
          <a:noFill/>
        </p:spPr>
        <p:txBody>
          <a:bodyPr wrap="none">
            <a:spAutoFit/>
          </a:bodyPr>
          <a:lstStyle/>
          <a:p>
            <a:pPr>
              <a:lnSpc>
                <a:spcPct val="88000"/>
              </a:lnSpc>
              <a:spcAft>
                <a:spcPts val="300"/>
              </a:spcAft>
            </a:pPr>
            <a:r>
              <a:rPr kumimoji="0" lang="es-ES_tradnl" sz="3000" b="1" i="1" strike="noStrike" kern="1200" cap="none" spc="0" normalizeH="0" baseline="0" noProof="0" dirty="0">
                <a:ln>
                  <a:noFill/>
                </a:ln>
                <a:solidFill>
                  <a:srgbClr val="FFC42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El Templo</a:t>
            </a:r>
            <a:endParaRPr lang="es-ES_tradnl" sz="3000" dirty="0">
              <a:effectLst>
                <a:outerShdw blurRad="38100" dist="38100" dir="2700000" algn="tl">
                  <a:srgbClr val="000000">
                    <a:alpha val="43137"/>
                  </a:srgbClr>
                </a:outerShdw>
              </a:effectLst>
            </a:endParaRPr>
          </a:p>
        </p:txBody>
      </p:sp>
      <p:sp>
        <p:nvSpPr>
          <p:cNvPr id="18" name="Rectangle 17">
            <a:extLst>
              <a:ext uri="{FF2B5EF4-FFF2-40B4-BE49-F238E27FC236}">
                <a16:creationId xmlns:a16="http://schemas.microsoft.com/office/drawing/2014/main" id="{0831FCB5-6AC0-1AD9-62B3-8FE68672FA7C}"/>
              </a:ext>
            </a:extLst>
          </p:cNvPr>
          <p:cNvSpPr>
            <a:spLocks noChangeArrowheads="1"/>
          </p:cNvSpPr>
          <p:nvPr/>
        </p:nvSpPr>
        <p:spPr bwMode="auto">
          <a:xfrm>
            <a:off x="767408" y="4221088"/>
            <a:ext cx="10657182" cy="1152128"/>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Pero Malaquías es profético. Y es muy apropiado (por ser el último libro del AT), que los últimos capítulos tienen que ver con…</a:t>
            </a:r>
            <a:endParaRPr lang="es-ES_tradnl" sz="30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4B574DBE-2F22-59AA-3C8F-CED332E0E9FD}"/>
              </a:ext>
            </a:extLst>
          </p:cNvPr>
          <p:cNvSpPr txBox="1"/>
          <p:nvPr/>
        </p:nvSpPr>
        <p:spPr>
          <a:xfrm>
            <a:off x="1872208" y="5028159"/>
            <a:ext cx="6096000" cy="498598"/>
          </a:xfrm>
          <a:prstGeom prst="rect">
            <a:avLst/>
          </a:prstGeom>
          <a:noFill/>
        </p:spPr>
        <p:txBody>
          <a:bodyPr wrap="square">
            <a:spAutoFit/>
          </a:bodyPr>
          <a:lstStyle/>
          <a:p>
            <a:pPr marL="0" marR="0" lvl="0" indent="0" algn="just" defTabSz="457200" rtl="0" eaLnBrk="1" fontAlgn="auto" latinLnBrk="0" hangingPunct="1">
              <a:lnSpc>
                <a:spcPct val="88000"/>
              </a:lnSpc>
              <a:spcBef>
                <a:spcPts val="0"/>
              </a:spcBef>
              <a:spcAft>
                <a:spcPts val="300"/>
              </a:spcAft>
              <a:buClr>
                <a:srgbClr val="5FF0FF"/>
              </a:buClr>
              <a:buSzTx/>
              <a:buFont typeface="Symbol" panose="05050102010706020507" pitchFamily="18" charset="2"/>
              <a:buNone/>
              <a:tabLst/>
              <a:defRPr/>
            </a:pPr>
            <a:r>
              <a:rPr kumimoji="0" lang="es-ES_tradnl" sz="3000" b="0" i="0" u="none" strike="noStrike" kern="1200" cap="none" spc="0" normalizeH="0" baseline="0" noProof="0" dirty="0">
                <a:ln>
                  <a:noFill/>
                </a:ln>
                <a:solidFill>
                  <a:srgbClr val="EFF9FF"/>
                </a:solidFill>
                <a:effectLst>
                  <a:outerShdw blurRad="38100" dist="38100" dir="2700000" algn="tl">
                    <a:srgbClr val="000000">
                      <a:alpha val="43137"/>
                    </a:srgbClr>
                  </a:outerShdw>
                </a:effectLst>
                <a:uLnTx/>
                <a:uFillTx/>
                <a:latin typeface="Arial" panose="020B0604020202020204" pitchFamily="34" charset="0"/>
                <a:ea typeface="+mn-ea"/>
                <a:cs typeface="Times New Roman" panose="02020603050405020304" pitchFamily="18" charset="0"/>
              </a:rPr>
              <a:t>… ¡los tiempos finales!</a:t>
            </a:r>
          </a:p>
        </p:txBody>
      </p:sp>
      <p:sp>
        <p:nvSpPr>
          <p:cNvPr id="21" name="Rectangle 20">
            <a:extLst>
              <a:ext uri="{FF2B5EF4-FFF2-40B4-BE49-F238E27FC236}">
                <a16:creationId xmlns:a16="http://schemas.microsoft.com/office/drawing/2014/main" id="{18AB262E-1C92-7D60-7374-68C2F5950D3A}"/>
              </a:ext>
            </a:extLst>
          </p:cNvPr>
          <p:cNvSpPr>
            <a:spLocks noChangeArrowheads="1"/>
          </p:cNvSpPr>
          <p:nvPr/>
        </p:nvSpPr>
        <p:spPr bwMode="auto">
          <a:xfrm>
            <a:off x="767408" y="5483324"/>
            <a:ext cx="10657182" cy="807071"/>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
                <a:srgbClr val="5FF0FF"/>
              </a:buClr>
              <a:buFont typeface="Symbol" panose="05050102010706020507" pitchFamily="18" charset="2"/>
              <a:buNone/>
            </a:pPr>
            <a:r>
              <a:rPr lang="es-ES_tradnl"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Y también con algunas cosas importantes que ocurren ANTES de los tiempos finales. Pero todo ¡muy comprimido!</a:t>
            </a:r>
            <a:endParaRPr lang="es-ES_tradnl" sz="30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59559940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2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250" fill="hold"/>
                                        <p:tgtEl>
                                          <p:spTgt spid="12"/>
                                        </p:tgtEl>
                                        <p:attrNameLst>
                                          <p:attrName>ppt_w</p:attrName>
                                        </p:attrNameLst>
                                      </p:cBhvr>
                                      <p:tavLst>
                                        <p:tav tm="0">
                                          <p:val>
                                            <p:strVal val="4*#ppt_w"/>
                                          </p:val>
                                        </p:tav>
                                        <p:tav tm="100000">
                                          <p:val>
                                            <p:strVal val="#ppt_w"/>
                                          </p:val>
                                        </p:tav>
                                      </p:tavLst>
                                    </p:anim>
                                    <p:anim calcmode="lin" valueType="num">
                                      <p:cBhvr>
                                        <p:cTn id="13" dur="250" fill="hold"/>
                                        <p:tgtEl>
                                          <p:spTgt spid="12"/>
                                        </p:tgtEl>
                                        <p:attrNameLst>
                                          <p:attrName>ppt_h</p:attrName>
                                        </p:attrNameLst>
                                      </p:cBhvr>
                                      <p:tavLst>
                                        <p:tav tm="0">
                                          <p:val>
                                            <p:strVal val="4*#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wipe(up)">
                                      <p:cBhvr>
                                        <p:cTn id="18" dur="250"/>
                                        <p:tgtEl>
                                          <p:spTgt spid="1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Effect transition="in" filter="wipe(up)">
                                      <p:cBhvr>
                                        <p:cTn id="23" dur="250"/>
                                        <p:tgtEl>
                                          <p:spTgt spid="1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32"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250" fill="hold"/>
                                        <p:tgtEl>
                                          <p:spTgt spid="16"/>
                                        </p:tgtEl>
                                        <p:attrNameLst>
                                          <p:attrName>ppt_w</p:attrName>
                                        </p:attrNameLst>
                                      </p:cBhvr>
                                      <p:tavLst>
                                        <p:tav tm="0">
                                          <p:val>
                                            <p:strVal val="4*#ppt_w"/>
                                          </p:val>
                                        </p:tav>
                                        <p:tav tm="100000">
                                          <p:val>
                                            <p:strVal val="#ppt_w"/>
                                          </p:val>
                                        </p:tav>
                                      </p:tavLst>
                                    </p:anim>
                                    <p:anim calcmode="lin" valueType="num">
                                      <p:cBhvr>
                                        <p:cTn id="29" dur="250" fill="hold"/>
                                        <p:tgtEl>
                                          <p:spTgt spid="16"/>
                                        </p:tgtEl>
                                        <p:attrNameLst>
                                          <p:attrName>ppt_h</p:attrName>
                                        </p:attrNameLst>
                                      </p:cBhvr>
                                      <p:tavLst>
                                        <p:tav tm="0">
                                          <p:val>
                                            <p:strVal val="4*#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32"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250" fill="hold"/>
                                        <p:tgtEl>
                                          <p:spTgt spid="17"/>
                                        </p:tgtEl>
                                        <p:attrNameLst>
                                          <p:attrName>ppt_w</p:attrName>
                                        </p:attrNameLst>
                                      </p:cBhvr>
                                      <p:tavLst>
                                        <p:tav tm="0">
                                          <p:val>
                                            <p:strVal val="4*#ppt_w"/>
                                          </p:val>
                                        </p:tav>
                                        <p:tav tm="100000">
                                          <p:val>
                                            <p:strVal val="#ppt_w"/>
                                          </p:val>
                                        </p:tav>
                                      </p:tavLst>
                                    </p:anim>
                                    <p:anim calcmode="lin" valueType="num">
                                      <p:cBhvr>
                                        <p:cTn id="35" dur="250" fill="hold"/>
                                        <p:tgtEl>
                                          <p:spTgt spid="17"/>
                                        </p:tgtEl>
                                        <p:attrNameLst>
                                          <p:attrName>ppt_h</p:attrName>
                                        </p:attrNameLst>
                                      </p:cBhvr>
                                      <p:tavLst>
                                        <p:tav tm="0">
                                          <p:val>
                                            <p:strVal val="4*#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8">
                                            <p:txEl>
                                              <p:pRg st="0" end="0"/>
                                            </p:txEl>
                                          </p:spTgt>
                                        </p:tgtEl>
                                        <p:attrNameLst>
                                          <p:attrName>style.visibility</p:attrName>
                                        </p:attrNameLst>
                                      </p:cBhvr>
                                      <p:to>
                                        <p:strVal val="visible"/>
                                      </p:to>
                                    </p:set>
                                    <p:animEffect transition="in" filter="wipe(up)">
                                      <p:cBhvr>
                                        <p:cTn id="40" dur="250"/>
                                        <p:tgtEl>
                                          <p:spTgt spid="18">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1+#ppt_w/2"/>
                                          </p:val>
                                        </p:tav>
                                        <p:tav tm="100000">
                                          <p:val>
                                            <p:strVal val="#ppt_x"/>
                                          </p:val>
                                        </p:tav>
                                      </p:tavLst>
                                    </p:anim>
                                    <p:anim calcmode="lin" valueType="num">
                                      <p:cBhvr additive="base">
                                        <p:cTn id="4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21">
                                            <p:txEl>
                                              <p:pRg st="0" end="0"/>
                                            </p:txEl>
                                          </p:spTgt>
                                        </p:tgtEl>
                                        <p:attrNameLst>
                                          <p:attrName>style.visibility</p:attrName>
                                        </p:attrNameLst>
                                      </p:cBhvr>
                                      <p:to>
                                        <p:strVal val="visible"/>
                                      </p:to>
                                    </p:set>
                                    <p:animEffect transition="in" filter="wipe(up)">
                                      <p:cBhvr>
                                        <p:cTn id="51" dur="25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2" grpId="0"/>
      <p:bldP spid="14" grpId="0" build="p"/>
      <p:bldP spid="15" grpId="0" build="p"/>
      <p:bldP spid="16" grpId="0"/>
      <p:bldP spid="17" grpId="0"/>
      <p:bldP spid="18" grpId="0" build="p"/>
      <p:bldP spid="20" grpId="0"/>
      <p:bldP spid="2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BA73F-10A2-2362-1814-32F2A1BE1127}"/>
            </a:ext>
          </a:extLst>
        </p:cNvPr>
        <p:cNvGrpSpPr/>
        <p:nvPr/>
      </p:nvGrpSpPr>
      <p:grpSpPr>
        <a:xfrm>
          <a:off x="0" y="0"/>
          <a:ext cx="0" cy="0"/>
          <a:chOff x="0" y="0"/>
          <a:chExt cx="0" cy="0"/>
        </a:xfrm>
      </p:grpSpPr>
      <p:sp>
        <p:nvSpPr>
          <p:cNvPr id="5" name="Para 1">
            <a:extLst>
              <a:ext uri="{FF2B5EF4-FFF2-40B4-BE49-F238E27FC236}">
                <a16:creationId xmlns:a16="http://schemas.microsoft.com/office/drawing/2014/main" id="{C13720E1-800E-F647-9AA6-263F2E049A01}"/>
              </a:ext>
            </a:extLst>
          </p:cNvPr>
          <p:cNvSpPr>
            <a:spLocks noChangeArrowheads="1"/>
          </p:cNvSpPr>
          <p:nvPr/>
        </p:nvSpPr>
        <p:spPr bwMode="auto">
          <a:xfrm>
            <a:off x="767408" y="1052736"/>
            <a:ext cx="10585176"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¿Y de dónde obtuvo Elías ese espíritu y poder?</a:t>
            </a:r>
          </a:p>
        </p:txBody>
      </p:sp>
      <p:sp>
        <p:nvSpPr>
          <p:cNvPr id="6" name="Para 1">
            <a:extLst>
              <a:ext uri="{FF2B5EF4-FFF2-40B4-BE49-F238E27FC236}">
                <a16:creationId xmlns:a16="http://schemas.microsoft.com/office/drawing/2014/main" id="{A2CECDEC-6E8D-01FC-2296-E8F6DDB6302C}"/>
              </a:ext>
            </a:extLst>
          </p:cNvPr>
          <p:cNvSpPr>
            <a:spLocks noChangeArrowheads="1"/>
          </p:cNvSpPr>
          <p:nvPr/>
        </p:nvSpPr>
        <p:spPr bwMode="auto">
          <a:xfrm>
            <a:off x="767408" y="2708920"/>
            <a:ext cx="10585176"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Dios mismo le había dado su espíritu y poder a Elías, y luego le dio el mismo espíritu y poder a Juan el Bautista.</a:t>
            </a:r>
          </a:p>
        </p:txBody>
      </p:sp>
      <p:sp>
        <p:nvSpPr>
          <p:cNvPr id="9" name="Rectangle: Rounded Corners 8">
            <a:extLst>
              <a:ext uri="{FF2B5EF4-FFF2-40B4-BE49-F238E27FC236}">
                <a16:creationId xmlns:a16="http://schemas.microsoft.com/office/drawing/2014/main" id="{AB930B45-2FC6-AC9D-6803-6709C1568CCC}"/>
              </a:ext>
            </a:extLst>
          </p:cNvPr>
          <p:cNvSpPr/>
          <p:nvPr/>
        </p:nvSpPr>
        <p:spPr>
          <a:xfrm>
            <a:off x="3863752" y="4242408"/>
            <a:ext cx="5760640" cy="461235"/>
          </a:xfrm>
          <a:prstGeom prst="roundRect">
            <a:avLst/>
          </a:prstGeom>
          <a:solidFill>
            <a:srgbClr val="FFC000">
              <a:alpha val="14000"/>
            </a:srgbClr>
          </a:solidFill>
          <a:ln w="63500">
            <a:solidFill>
              <a:srgbClr val="FFFF00"/>
            </a:solidFill>
          </a:ln>
          <a:effectLst>
            <a:outerShdw blurRad="50800" dist="50800" dir="3300000" algn="tl" rotWithShape="0">
              <a:prstClr val="black">
                <a:alpha val="7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lIns="100800" tIns="7200" rtlCol="0" anchor="ctr"/>
          <a:lstStyle/>
          <a:p>
            <a:r>
              <a:rPr lang="es-ES_tradnl" sz="2800" i="1" u="sng"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con</a:t>
            </a:r>
            <a:r>
              <a:rPr lang="es-ES_tradnl" sz="1700" i="1" u="sng"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i="1" u="sng"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el</a:t>
            </a:r>
            <a:r>
              <a:rPr lang="es-ES_tradnl" sz="1700" i="1" u="sng"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i="1" u="sng"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espíritu</a:t>
            </a:r>
            <a:r>
              <a:rPr lang="es-ES_tradnl" sz="1700" i="1" u="sng"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i="1" u="sng"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y</a:t>
            </a:r>
            <a:r>
              <a:rPr lang="es-ES_tradnl" sz="1700" i="1" u="sng"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i="1" u="sng"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el</a:t>
            </a:r>
            <a:r>
              <a:rPr lang="es-ES_tradnl" sz="1700" i="1" u="sng"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i="1" u="sng"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poder</a:t>
            </a:r>
            <a:r>
              <a:rPr lang="es-ES_tradnl" sz="1700" i="1" u="sng"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i="1" u="sng"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de</a:t>
            </a:r>
            <a:r>
              <a:rPr lang="es-ES_tradnl" sz="1700" i="1" u="sng"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i="1" u="sng"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Elías</a:t>
            </a:r>
            <a:endParaRPr lang="es-ES_tradnl" sz="2800" i="1" u="sng" dirty="0">
              <a:solidFill>
                <a:srgbClr val="FFFF00"/>
              </a:solidFill>
            </a:endParaRPr>
          </a:p>
        </p:txBody>
      </p:sp>
      <p:sp>
        <p:nvSpPr>
          <p:cNvPr id="10" name="Verse TEXT">
            <a:extLst>
              <a:ext uri="{FF2B5EF4-FFF2-40B4-BE49-F238E27FC236}">
                <a16:creationId xmlns:a16="http://schemas.microsoft.com/office/drawing/2014/main" id="{F274CC7C-960D-72F5-701D-68A48802490C}"/>
              </a:ext>
            </a:extLst>
          </p:cNvPr>
          <p:cNvSpPr>
            <a:spLocks noChangeArrowheads="1"/>
          </p:cNvSpPr>
          <p:nvPr/>
        </p:nvSpPr>
        <p:spPr bwMode="auto">
          <a:xfrm>
            <a:off x="767407" y="1750660"/>
            <a:ext cx="10729193" cy="57606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Tx/>
              <a:buSz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Entonces el poder del Señor vino sobre Elías…</a:t>
            </a:r>
          </a:p>
          <a:p>
            <a:pPr algn="just">
              <a:lnSpc>
                <a:spcPct val="88000"/>
              </a:lnSpc>
              <a:spcBef>
                <a:spcPts val="0"/>
              </a:spcBef>
              <a:spcAft>
                <a:spcPts val="300"/>
              </a:spcAft>
              <a:buClrTx/>
              <a:buSzTx/>
              <a:buFontTx/>
              <a:buNone/>
            </a:pPr>
            <a:endPar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sp>
        <p:nvSpPr>
          <p:cNvPr id="11" name="Verse ID - text Box 8">
            <a:extLst>
              <a:ext uri="{FF2B5EF4-FFF2-40B4-BE49-F238E27FC236}">
                <a16:creationId xmlns:a16="http://schemas.microsoft.com/office/drawing/2014/main" id="{4D0F1E49-B355-5C6B-6A05-E8B739852973}"/>
              </a:ext>
            </a:extLst>
          </p:cNvPr>
          <p:cNvSpPr txBox="1">
            <a:spLocks noChangeArrowheads="1"/>
          </p:cNvSpPr>
          <p:nvPr/>
        </p:nvSpPr>
        <p:spPr bwMode="auto">
          <a:xfrm>
            <a:off x="767408" y="1780651"/>
            <a:ext cx="2672875" cy="45190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8000"/>
              </a:lnSpc>
              <a:spcAft>
                <a:spcPts val="3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Reyes 18:46</a:t>
            </a:r>
          </a:p>
        </p:txBody>
      </p:sp>
      <p:sp>
        <p:nvSpPr>
          <p:cNvPr id="2" name="Para 1">
            <a:extLst>
              <a:ext uri="{FF2B5EF4-FFF2-40B4-BE49-F238E27FC236}">
                <a16:creationId xmlns:a16="http://schemas.microsoft.com/office/drawing/2014/main" id="{C32BE53A-AA64-4FA1-F9AC-1FF8E3D271F3}"/>
              </a:ext>
            </a:extLst>
          </p:cNvPr>
          <p:cNvSpPr>
            <a:spLocks noChangeArrowheads="1"/>
          </p:cNvSpPr>
          <p:nvPr/>
        </p:nvSpPr>
        <p:spPr bwMode="auto">
          <a:xfrm>
            <a:off x="767408" y="4869160"/>
            <a:ext cx="10585176"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Por eso Jesús dice que Juan el Bautista es Elías. No por reencarnación, sino porque tenía el mismo espíritu y poder.</a:t>
            </a:r>
          </a:p>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Pero ¿quién hay de Juan? ¿Qué dijo de si mismo?</a:t>
            </a:r>
          </a:p>
        </p:txBody>
      </p:sp>
    </p:spTree>
    <p:extLst>
      <p:ext uri="{BB962C8B-B14F-4D97-AF65-F5344CB8AC3E}">
        <p14:creationId xmlns:p14="http://schemas.microsoft.com/office/powerpoint/2010/main" val="126824653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up)">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up)">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587D6-B183-E0AD-5488-F280B4A0B020}"/>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7C7A2E9F-1434-7B80-C4A1-6D9F79BA8963}"/>
              </a:ext>
            </a:extLst>
          </p:cNvPr>
          <p:cNvSpPr>
            <a:spLocks noChangeArrowheads="1"/>
          </p:cNvSpPr>
          <p:nvPr/>
        </p:nvSpPr>
        <p:spPr bwMode="auto">
          <a:xfrm>
            <a:off x="767407" y="1268760"/>
            <a:ext cx="10729193" cy="288032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Tx/>
              <a:buSz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Este es el testimonio de Juan cuando los judíos de Jerusalén enviaron sacerdotes y levitas a preguntarle quién era. No se negó a declararlo, sino que confesó con franqueza:  "Yo no soy el Cristo."</a:t>
            </a:r>
          </a:p>
          <a:p>
            <a:pPr algn="just">
              <a:lnSpc>
                <a:spcPct val="88000"/>
              </a:lnSpc>
              <a:spcBef>
                <a:spcPts val="0"/>
              </a:spcBef>
              <a:spcAft>
                <a:spcPts val="300"/>
              </a:spcAft>
              <a:buClrTx/>
              <a:buSz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"¿Quién eres entonces?", le preguntaron. "¿Acaso eres Elías?"</a:t>
            </a:r>
          </a:p>
          <a:p>
            <a:pPr algn="just">
              <a:lnSpc>
                <a:spcPct val="88000"/>
              </a:lnSpc>
              <a:spcBef>
                <a:spcPts val="0"/>
              </a:spcBef>
              <a:spcAft>
                <a:spcPts val="300"/>
              </a:spcAft>
              <a:buClrTx/>
              <a:buSz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"No lo soy."  </a:t>
            </a:r>
          </a:p>
          <a:p>
            <a:pPr algn="just">
              <a:lnSpc>
                <a:spcPct val="88000"/>
              </a:lnSpc>
              <a:spcBef>
                <a:spcPts val="0"/>
              </a:spcBef>
              <a:spcAft>
                <a:spcPts val="300"/>
              </a:spcAft>
              <a:buClrTx/>
              <a:buSz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"¿Eres el profeta?" "No lo soy."</a:t>
            </a:r>
          </a:p>
        </p:txBody>
      </p:sp>
      <p:sp>
        <p:nvSpPr>
          <p:cNvPr id="3" name="Verse ID - text Box 8">
            <a:extLst>
              <a:ext uri="{FF2B5EF4-FFF2-40B4-BE49-F238E27FC236}">
                <a16:creationId xmlns:a16="http://schemas.microsoft.com/office/drawing/2014/main" id="{39AF4E22-A475-2463-EB8F-3D62936FE51A}"/>
              </a:ext>
            </a:extLst>
          </p:cNvPr>
          <p:cNvSpPr txBox="1">
            <a:spLocks noChangeArrowheads="1"/>
          </p:cNvSpPr>
          <p:nvPr/>
        </p:nvSpPr>
        <p:spPr bwMode="auto">
          <a:xfrm>
            <a:off x="767408" y="1298751"/>
            <a:ext cx="2551047" cy="45190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8000"/>
              </a:lnSpc>
              <a:spcAft>
                <a:spcPts val="3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Juan 1:19-20</a:t>
            </a:r>
          </a:p>
        </p:txBody>
      </p:sp>
      <p:sp>
        <p:nvSpPr>
          <p:cNvPr id="4" name="Para 1">
            <a:extLst>
              <a:ext uri="{FF2B5EF4-FFF2-40B4-BE49-F238E27FC236}">
                <a16:creationId xmlns:a16="http://schemas.microsoft.com/office/drawing/2014/main" id="{4F57603E-C72C-6AE8-DF9F-0301541DFA91}"/>
              </a:ext>
            </a:extLst>
          </p:cNvPr>
          <p:cNvSpPr>
            <a:spLocks noChangeArrowheads="1"/>
          </p:cNvSpPr>
          <p:nvPr/>
        </p:nvSpPr>
        <p:spPr bwMode="auto">
          <a:xfrm>
            <a:off x="767408" y="4293096"/>
            <a:ext cx="10585176"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¿Por qué estos “sacerdotes y levitas” quieren saber de </a:t>
            </a:r>
            <a:r>
              <a:rPr lang="es-ES_tradnl" sz="3000" i="1" u="sng"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tres</a:t>
            </a: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 personas? Cristo (= El Mesías), Elías y El Profeta?</a:t>
            </a:r>
          </a:p>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¡Porque, a pesar de ser “sacerdotes y levitas”, no entendieron las profecías del Antiguo Testamento!</a:t>
            </a:r>
          </a:p>
        </p:txBody>
      </p:sp>
    </p:spTree>
    <p:extLst>
      <p:ext uri="{BB962C8B-B14F-4D97-AF65-F5344CB8AC3E}">
        <p14:creationId xmlns:p14="http://schemas.microsoft.com/office/powerpoint/2010/main" val="550059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p:tgtEl>
                                          <p:spTgt spid="3"/>
                                        </p:tgtEl>
                                        <p:attrNameLst>
                                          <p:attrName>ppt_y</p:attrName>
                                        </p:attrNameLst>
                                      </p:cBhvr>
                                      <p:tavLst>
                                        <p:tav tm="0">
                                          <p:val>
                                            <p:strVal val="#ppt_y+#ppt_h*1.125000"/>
                                          </p:val>
                                        </p:tav>
                                        <p:tav tm="100000">
                                          <p:val>
                                            <p:strVal val="#ppt_y"/>
                                          </p:val>
                                        </p:tav>
                                      </p:tavLst>
                                    </p:anim>
                                    <p:animEffect transition="in" filter="wipe(up)">
                                      <p:cBhvr>
                                        <p:cTn id="8" dur="250"/>
                                        <p:tgtEl>
                                          <p:spTgt spid="3"/>
                                        </p:tgtEl>
                                      </p:cBhvr>
                                    </p:animEffect>
                                  </p:childTnLst>
                                </p:cTn>
                              </p:par>
                              <p:par>
                                <p:cTn id="9" presetID="22" presetClass="entr" presetSubtype="8" fill="hold" grpId="0" nodeType="withEffect">
                                  <p:stCondLst>
                                    <p:cond delay="200"/>
                                  </p:stCondLst>
                                  <p:childTnLst>
                                    <p:set>
                                      <p:cBhvr>
                                        <p:cTn id="10" dur="1" fill="hold">
                                          <p:stCondLst>
                                            <p:cond delay="0"/>
                                          </p:stCondLst>
                                        </p:cTn>
                                        <p:tgtEl>
                                          <p:spTgt spid="2">
                                            <p:bg/>
                                          </p:spTgt>
                                        </p:tgtEl>
                                        <p:attrNameLst>
                                          <p:attrName>style.visibility</p:attrName>
                                        </p:attrNameLst>
                                      </p:cBhvr>
                                      <p:to>
                                        <p:strVal val="visible"/>
                                      </p:to>
                                    </p:set>
                                    <p:animEffect transition="in" filter="wipe(left)">
                                      <p:cBhvr>
                                        <p:cTn id="11" dur="250"/>
                                        <p:tgtEl>
                                          <p:spTgt spid="2">
                                            <p:bg/>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up)">
                                      <p:cBhvr>
                                        <p:cTn id="16" dur="25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wipe(up)">
                                      <p:cBhvr>
                                        <p:cTn id="21" dur="25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wipe(up)">
                                      <p:cBhvr>
                                        <p:cTn id="26" dur="25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wipe(up)">
                                      <p:cBhvr>
                                        <p:cTn id="31" dur="250"/>
                                        <p:tgtEl>
                                          <p:spTgt spid="2">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Effect transition="in" filter="wipe(left)">
                                      <p:cBhvr>
                                        <p:cTn id="36" dur="250"/>
                                        <p:tgtEl>
                                          <p:spTgt spid="4">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Effect transition="in" filter="wipe(left)">
                                      <p:cBhvr>
                                        <p:cTn id="41" dur="2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autoUpdateAnimBg="0"/>
      <p:bldP spid="3" grpId="0"/>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B7434-E90B-5882-8AD5-3AEF1BCD3FF0}"/>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6A93C233-874B-AD39-F576-778E2B3EC9FF}"/>
              </a:ext>
            </a:extLst>
          </p:cNvPr>
          <p:cNvSpPr>
            <a:spLocks noChangeArrowheads="1"/>
          </p:cNvSpPr>
          <p:nvPr/>
        </p:nvSpPr>
        <p:spPr bwMode="auto">
          <a:xfrm>
            <a:off x="767407" y="1268760"/>
            <a:ext cx="10729193" cy="288032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Tx/>
              <a:buSz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Este es el testimonio de Juan cuando los judíos de Jerusalén enviaron sacerdotes y levitas a preguntarle quién era. No se negó a declararlo, sino que confesó con franqueza:  "Yo no soy el Cristo."</a:t>
            </a:r>
          </a:p>
          <a:p>
            <a:pPr algn="just">
              <a:lnSpc>
                <a:spcPct val="88000"/>
              </a:lnSpc>
              <a:spcBef>
                <a:spcPts val="0"/>
              </a:spcBef>
              <a:spcAft>
                <a:spcPts val="300"/>
              </a:spcAft>
              <a:buClrTx/>
              <a:buSz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"¿Quién eres entonces?", le preguntaron. "¿Acaso eres Elías?"</a:t>
            </a:r>
          </a:p>
          <a:p>
            <a:pPr algn="just">
              <a:lnSpc>
                <a:spcPct val="88000"/>
              </a:lnSpc>
              <a:spcBef>
                <a:spcPts val="0"/>
              </a:spcBef>
              <a:spcAft>
                <a:spcPts val="300"/>
              </a:spcAft>
              <a:buClrTx/>
              <a:buSz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"No lo soy."  </a:t>
            </a:r>
          </a:p>
          <a:p>
            <a:pPr algn="just">
              <a:lnSpc>
                <a:spcPct val="88000"/>
              </a:lnSpc>
              <a:spcBef>
                <a:spcPts val="0"/>
              </a:spcBef>
              <a:spcAft>
                <a:spcPts val="300"/>
              </a:spcAft>
              <a:buClrTx/>
              <a:buSz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"¿Eres el profeta?" "No lo soy."</a:t>
            </a:r>
          </a:p>
        </p:txBody>
      </p:sp>
      <p:sp>
        <p:nvSpPr>
          <p:cNvPr id="3" name="Verse ID - text Box 8">
            <a:extLst>
              <a:ext uri="{FF2B5EF4-FFF2-40B4-BE49-F238E27FC236}">
                <a16:creationId xmlns:a16="http://schemas.microsoft.com/office/drawing/2014/main" id="{2E39E90B-E808-D4BA-AE66-D01CE8551B83}"/>
              </a:ext>
            </a:extLst>
          </p:cNvPr>
          <p:cNvSpPr txBox="1">
            <a:spLocks noChangeArrowheads="1"/>
          </p:cNvSpPr>
          <p:nvPr/>
        </p:nvSpPr>
        <p:spPr bwMode="auto">
          <a:xfrm>
            <a:off x="767408" y="1298751"/>
            <a:ext cx="2551047" cy="45190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8000"/>
              </a:lnSpc>
              <a:spcAft>
                <a:spcPts val="3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Juan 1:19-20</a:t>
            </a:r>
          </a:p>
        </p:txBody>
      </p:sp>
      <p:sp>
        <p:nvSpPr>
          <p:cNvPr id="4" name="Para 1">
            <a:extLst>
              <a:ext uri="{FF2B5EF4-FFF2-40B4-BE49-F238E27FC236}">
                <a16:creationId xmlns:a16="http://schemas.microsoft.com/office/drawing/2014/main" id="{E58E5E95-627E-D3E4-6F91-9DE39F467A45}"/>
              </a:ext>
            </a:extLst>
          </p:cNvPr>
          <p:cNvSpPr>
            <a:spLocks noChangeArrowheads="1"/>
          </p:cNvSpPr>
          <p:nvPr/>
        </p:nvSpPr>
        <p:spPr bwMode="auto">
          <a:xfrm>
            <a:off x="767408" y="4293096"/>
            <a:ext cx="10585176"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Pensaban que “el Profeta” prometido por Dios en Deuteronomio 18:17-19, …</a:t>
            </a:r>
          </a:p>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 y “el Mesías” mencionado en varios lugares, ¡eran dos personas diferentes!</a:t>
            </a:r>
          </a:p>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Nunca entendieron que es la misma persona.</a:t>
            </a:r>
          </a:p>
        </p:txBody>
      </p:sp>
      <p:sp>
        <p:nvSpPr>
          <p:cNvPr id="5" name="Verse TEXT">
            <a:extLst>
              <a:ext uri="{FF2B5EF4-FFF2-40B4-BE49-F238E27FC236}">
                <a16:creationId xmlns:a16="http://schemas.microsoft.com/office/drawing/2014/main" id="{EB475C1F-CE62-853F-09F2-D9D823152B49}"/>
              </a:ext>
            </a:extLst>
          </p:cNvPr>
          <p:cNvSpPr>
            <a:spLocks noChangeArrowheads="1"/>
          </p:cNvSpPr>
          <p:nvPr/>
        </p:nvSpPr>
        <p:spPr bwMode="auto">
          <a:xfrm>
            <a:off x="1063823" y="1565176"/>
            <a:ext cx="10216753" cy="2367880"/>
          </a:xfrm>
          <a:prstGeom prst="rect">
            <a:avLst/>
          </a:prstGeom>
          <a:solidFill>
            <a:schemeClr val="accent1">
              <a:lumMod val="75000"/>
            </a:schemeClr>
          </a:solidFill>
          <a:ln w="38100">
            <a:solidFill>
              <a:srgbClr val="00B0F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Tx/>
              <a:buSz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Y me dijo el Señor: “Está bien lo que ellos dicen. Por eso levantaré entre sus hermanos un profeta como tú; pondré mis palabras en su boca y él les dirá todo lo que yo le mande. Si alguien no presta oído a las palabras que el profeta proclame en mi nombre, yo mismo le pediré cuentas. </a:t>
            </a: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t>
            </a:r>
          </a:p>
        </p:txBody>
      </p:sp>
      <p:sp>
        <p:nvSpPr>
          <p:cNvPr id="6" name="Verse ID - text Box 8">
            <a:extLst>
              <a:ext uri="{FF2B5EF4-FFF2-40B4-BE49-F238E27FC236}">
                <a16:creationId xmlns:a16="http://schemas.microsoft.com/office/drawing/2014/main" id="{A178F8F7-A6AB-8BB9-B1E5-B04295827D33}"/>
              </a:ext>
            </a:extLst>
          </p:cNvPr>
          <p:cNvSpPr txBox="1">
            <a:spLocks noChangeArrowheads="1"/>
          </p:cNvSpPr>
          <p:nvPr/>
        </p:nvSpPr>
        <p:spPr bwMode="auto">
          <a:xfrm>
            <a:off x="1063824" y="1595167"/>
            <a:ext cx="4269466" cy="45190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8000"/>
              </a:lnSpc>
              <a:spcAft>
                <a:spcPts val="3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Deuteronomio 18:17-19</a:t>
            </a:r>
          </a:p>
        </p:txBody>
      </p:sp>
    </p:spTree>
    <p:extLst>
      <p:ext uri="{BB962C8B-B14F-4D97-AF65-F5344CB8AC3E}">
        <p14:creationId xmlns:p14="http://schemas.microsoft.com/office/powerpoint/2010/main" val="324083944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2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50"/>
                                        <p:tgtEl>
                                          <p:spTgt spid="6"/>
                                        </p:tgtEl>
                                        <p:attrNameLst>
                                          <p:attrName>ppt_y</p:attrName>
                                        </p:attrNameLst>
                                      </p:cBhvr>
                                      <p:tavLst>
                                        <p:tav tm="0">
                                          <p:val>
                                            <p:strVal val="#ppt_y+#ppt_h*1.125000"/>
                                          </p:val>
                                        </p:tav>
                                        <p:tav tm="100000">
                                          <p:val>
                                            <p:strVal val="#ppt_y"/>
                                          </p:val>
                                        </p:tav>
                                      </p:tavLst>
                                    </p:anim>
                                    <p:animEffect transition="in" filter="wipe(up)">
                                      <p:cBhvr>
                                        <p:cTn id="13" dur="250"/>
                                        <p:tgtEl>
                                          <p:spTgt spid="6"/>
                                        </p:tgtEl>
                                      </p:cBhvr>
                                    </p:animEffect>
                                  </p:childTnLst>
                                </p:cTn>
                              </p:par>
                              <p:par>
                                <p:cTn id="14" presetID="22" presetClass="entr" presetSubtype="8" fill="hold" grpId="0" nodeType="withEffect">
                                  <p:stCondLst>
                                    <p:cond delay="200"/>
                                  </p:stCondLst>
                                  <p:childTnLst>
                                    <p:set>
                                      <p:cBhvr>
                                        <p:cTn id="15" dur="1" fill="hold">
                                          <p:stCondLst>
                                            <p:cond delay="0"/>
                                          </p:stCondLst>
                                        </p:cTn>
                                        <p:tgtEl>
                                          <p:spTgt spid="5">
                                            <p:bg/>
                                          </p:spTgt>
                                        </p:tgtEl>
                                        <p:attrNameLst>
                                          <p:attrName>style.visibility</p:attrName>
                                        </p:attrNameLst>
                                      </p:cBhvr>
                                      <p:to>
                                        <p:strVal val="visible"/>
                                      </p:to>
                                    </p:set>
                                    <p:animEffect transition="in" filter="wipe(left)">
                                      <p:cBhvr>
                                        <p:cTn id="16" dur="250"/>
                                        <p:tgtEl>
                                          <p:spTgt spid="5">
                                            <p:bg/>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wipe(up)">
                                      <p:cBhvr>
                                        <p:cTn id="21" dur="25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wipe(left)">
                                      <p:cBhvr>
                                        <p:cTn id="26" dur="25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wipe(left)">
                                      <p:cBhvr>
                                        <p:cTn id="31" dur="250"/>
                                        <p:tgtEl>
                                          <p:spTgt spid="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5">
                                            <p:txEl>
                                              <p:pRg st="0" end="0"/>
                                            </p:txEl>
                                          </p:spTgt>
                                        </p:tgtEl>
                                      </p:cBhvr>
                                    </p:animEffect>
                                    <p:set>
                                      <p:cBhvr>
                                        <p:cTn id="39" dur="1" fill="hold">
                                          <p:stCondLst>
                                            <p:cond delay="499"/>
                                          </p:stCondLst>
                                        </p:cTn>
                                        <p:tgtEl>
                                          <p:spTgt spid="5">
                                            <p:txEl>
                                              <p:pRg st="0" end="0"/>
                                            </p:txEl>
                                          </p:spTgt>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5">
                                            <p:bg/>
                                          </p:spTgt>
                                        </p:tgtEl>
                                      </p:cBhvr>
                                    </p:animEffect>
                                    <p:set>
                                      <p:cBhvr>
                                        <p:cTn id="42" dur="1" fill="hold">
                                          <p:stCondLst>
                                            <p:cond delay="499"/>
                                          </p:stCondLst>
                                        </p:cTn>
                                        <p:tgtEl>
                                          <p:spTgt spid="5">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build="p" animBg="1" autoUpdateAnimBg="0"/>
      <p:bldP spid="5" grpId="1" build="allAtOnce" animBg="1"/>
      <p:bldP spid="6" grpId="0"/>
      <p:bldP spid="6"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BEC7A-42F2-1AFE-E29A-F21F0B777157}"/>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35FEA7DC-7736-DFAF-2D22-B099AA815487}"/>
              </a:ext>
            </a:extLst>
          </p:cNvPr>
          <p:cNvSpPr>
            <a:spLocks noChangeArrowheads="1"/>
          </p:cNvSpPr>
          <p:nvPr/>
        </p:nvSpPr>
        <p:spPr bwMode="auto">
          <a:xfrm>
            <a:off x="767407" y="1268760"/>
            <a:ext cx="10729193" cy="288032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Tx/>
              <a:buSz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Este es el testimonio de Juan cuando los judíos de Jerusalén enviaron sacerdotes y levitas a preguntarle quién era. No se negó a declararlo, sino que confesó con franqueza:  "Yo no soy el Cristo."</a:t>
            </a:r>
          </a:p>
          <a:p>
            <a:pPr algn="just">
              <a:lnSpc>
                <a:spcPct val="88000"/>
              </a:lnSpc>
              <a:spcBef>
                <a:spcPts val="0"/>
              </a:spcBef>
              <a:spcAft>
                <a:spcPts val="300"/>
              </a:spcAft>
              <a:buClrTx/>
              <a:buSz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"¿Quién eres entonces?", le preguntaron. "¿Acaso eres Elías?"</a:t>
            </a:r>
          </a:p>
          <a:p>
            <a:pPr algn="just">
              <a:lnSpc>
                <a:spcPct val="88000"/>
              </a:lnSpc>
              <a:spcBef>
                <a:spcPts val="0"/>
              </a:spcBef>
              <a:spcAft>
                <a:spcPts val="300"/>
              </a:spcAft>
              <a:buClrTx/>
              <a:buSz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"No lo soy."  </a:t>
            </a:r>
          </a:p>
          <a:p>
            <a:pPr algn="just">
              <a:lnSpc>
                <a:spcPct val="88000"/>
              </a:lnSpc>
              <a:spcBef>
                <a:spcPts val="0"/>
              </a:spcBef>
              <a:spcAft>
                <a:spcPts val="300"/>
              </a:spcAft>
              <a:buClrTx/>
              <a:buSz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"¿Eres el profeta?" "No lo soy."</a:t>
            </a:r>
          </a:p>
        </p:txBody>
      </p:sp>
      <p:sp>
        <p:nvSpPr>
          <p:cNvPr id="3" name="Verse ID - text Box 8">
            <a:extLst>
              <a:ext uri="{FF2B5EF4-FFF2-40B4-BE49-F238E27FC236}">
                <a16:creationId xmlns:a16="http://schemas.microsoft.com/office/drawing/2014/main" id="{158368AD-B010-1752-A69E-2B5080DA76BF}"/>
              </a:ext>
            </a:extLst>
          </p:cNvPr>
          <p:cNvSpPr txBox="1">
            <a:spLocks noChangeArrowheads="1"/>
          </p:cNvSpPr>
          <p:nvPr/>
        </p:nvSpPr>
        <p:spPr bwMode="auto">
          <a:xfrm>
            <a:off x="767408" y="1298751"/>
            <a:ext cx="2551047" cy="45190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8000"/>
              </a:lnSpc>
              <a:spcAft>
                <a:spcPts val="3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Juan 1:19-20</a:t>
            </a:r>
          </a:p>
        </p:txBody>
      </p:sp>
      <p:sp>
        <p:nvSpPr>
          <p:cNvPr id="4" name="Para 1">
            <a:extLst>
              <a:ext uri="{FF2B5EF4-FFF2-40B4-BE49-F238E27FC236}">
                <a16:creationId xmlns:a16="http://schemas.microsoft.com/office/drawing/2014/main" id="{A5C07800-5384-E8D3-7D26-FC62A4A454C8}"/>
              </a:ext>
            </a:extLst>
          </p:cNvPr>
          <p:cNvSpPr>
            <a:spLocks noChangeArrowheads="1"/>
          </p:cNvSpPr>
          <p:nvPr/>
        </p:nvSpPr>
        <p:spPr bwMode="auto">
          <a:xfrm>
            <a:off x="767408" y="4293096"/>
            <a:ext cx="10585176"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88000"/>
              </a:lnSpc>
              <a:spcBef>
                <a:spcPts val="0"/>
              </a:spcBef>
              <a:spcAft>
                <a:spcPts val="400"/>
              </a:spcAft>
              <a:buClr>
                <a:srgbClr val="5FF0FF"/>
              </a:buClr>
              <a:buFont typeface="Symbol" panose="05050102010706020507" pitchFamily="18" charset="2"/>
              <a:buNone/>
            </a:pP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Al menos entendieron que Elías vendría antes del Mesías. Acertaron en esa parte. </a:t>
            </a:r>
          </a:p>
          <a:p>
            <a:pPr algn="just">
              <a:lnSpc>
                <a:spcPct val="88000"/>
              </a:lnSpc>
              <a:spcBef>
                <a:spcPts val="0"/>
              </a:spcBef>
              <a:spcAft>
                <a:spcPts val="400"/>
              </a:spcAft>
              <a:buClr>
                <a:srgbClr val="5FF0FF"/>
              </a:buClr>
              <a:buFont typeface="Symbol" panose="05050102010706020507" pitchFamily="18" charset="2"/>
              <a:buNone/>
            </a:pP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Pero hasta el día de hoy siguen sin aceptar que Jesús sea tanto "el Mesías" como "el profeta" de Deuteronomio 18.</a:t>
            </a:r>
          </a:p>
          <a:p>
            <a:pPr algn="just">
              <a:lnSpc>
                <a:spcPct val="88000"/>
              </a:lnSpc>
              <a:spcBef>
                <a:spcPts val="0"/>
              </a:spcBef>
              <a:spcAft>
                <a:spcPts val="400"/>
              </a:spcAft>
              <a:buClr>
                <a:srgbClr val="5FF0FF"/>
              </a:buClr>
              <a:buFont typeface="Symbol" panose="05050102010706020507" pitchFamily="18" charset="2"/>
              <a:buNone/>
            </a:pP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Siguen esperando a ambos. En el fondo, buscan </a:t>
            </a:r>
            <a:r>
              <a:rPr lang="es-ES_tradnl" sz="3000" i="1" u="sng"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dos</a:t>
            </a: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 Mesías.</a:t>
            </a:r>
          </a:p>
        </p:txBody>
      </p:sp>
    </p:spTree>
    <p:extLst>
      <p:ext uri="{BB962C8B-B14F-4D97-AF65-F5344CB8AC3E}">
        <p14:creationId xmlns:p14="http://schemas.microsoft.com/office/powerpoint/2010/main" val="101083430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2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25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2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9CC2F-6582-7288-522B-85DEF99EA3C2}"/>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955B7166-B3AA-FC06-2F44-3F6A4FA1ACF9}"/>
              </a:ext>
            </a:extLst>
          </p:cNvPr>
          <p:cNvSpPr>
            <a:spLocks noChangeArrowheads="1"/>
          </p:cNvSpPr>
          <p:nvPr/>
        </p:nvSpPr>
        <p:spPr bwMode="auto">
          <a:xfrm>
            <a:off x="767407" y="1268760"/>
            <a:ext cx="10729193" cy="288032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Tx/>
              <a:buSz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Este es el testimonio de Juan cuando los judíos de Jerusalén enviaron sacerdotes y levitas a preguntarle quién era. No se negó a declararlo, sino que confesó con franqueza:  "Yo no soy el Cristo."</a:t>
            </a:r>
          </a:p>
          <a:p>
            <a:pPr algn="just">
              <a:lnSpc>
                <a:spcPct val="88000"/>
              </a:lnSpc>
              <a:spcBef>
                <a:spcPts val="0"/>
              </a:spcBef>
              <a:spcAft>
                <a:spcPts val="300"/>
              </a:spcAft>
              <a:buClrTx/>
              <a:buSz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"¿Quién eres entonces?", le preguntaron. "¿Acaso eres Elías?"</a:t>
            </a:r>
          </a:p>
          <a:p>
            <a:pPr algn="just">
              <a:lnSpc>
                <a:spcPct val="88000"/>
              </a:lnSpc>
              <a:spcBef>
                <a:spcPts val="0"/>
              </a:spcBef>
              <a:spcAft>
                <a:spcPts val="300"/>
              </a:spcAft>
              <a:buClrTx/>
              <a:buSz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"No lo soy."  </a:t>
            </a:r>
          </a:p>
          <a:p>
            <a:pPr algn="just">
              <a:lnSpc>
                <a:spcPct val="88000"/>
              </a:lnSpc>
              <a:spcBef>
                <a:spcPts val="0"/>
              </a:spcBef>
              <a:spcAft>
                <a:spcPts val="300"/>
              </a:spcAft>
              <a:buClrTx/>
              <a:buSz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"¿Eres el profeta?" "No lo soy."</a:t>
            </a:r>
          </a:p>
        </p:txBody>
      </p:sp>
      <p:sp>
        <p:nvSpPr>
          <p:cNvPr id="3" name="Verse ID - text Box 8">
            <a:extLst>
              <a:ext uri="{FF2B5EF4-FFF2-40B4-BE49-F238E27FC236}">
                <a16:creationId xmlns:a16="http://schemas.microsoft.com/office/drawing/2014/main" id="{D99EA0C5-7F8D-895E-D408-D3FE8896DE63}"/>
              </a:ext>
            </a:extLst>
          </p:cNvPr>
          <p:cNvSpPr txBox="1">
            <a:spLocks noChangeArrowheads="1"/>
          </p:cNvSpPr>
          <p:nvPr/>
        </p:nvSpPr>
        <p:spPr bwMode="auto">
          <a:xfrm>
            <a:off x="767408" y="1298751"/>
            <a:ext cx="2551047" cy="45190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8000"/>
              </a:lnSpc>
              <a:spcAft>
                <a:spcPts val="3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Juan 1:19-20</a:t>
            </a:r>
          </a:p>
        </p:txBody>
      </p:sp>
      <p:sp>
        <p:nvSpPr>
          <p:cNvPr id="4" name="Para 1">
            <a:extLst>
              <a:ext uri="{FF2B5EF4-FFF2-40B4-BE49-F238E27FC236}">
                <a16:creationId xmlns:a16="http://schemas.microsoft.com/office/drawing/2014/main" id="{7DCA79A8-28D9-DE5C-164E-63857DEF9B6F}"/>
              </a:ext>
            </a:extLst>
          </p:cNvPr>
          <p:cNvSpPr>
            <a:spLocks noChangeArrowheads="1"/>
          </p:cNvSpPr>
          <p:nvPr/>
        </p:nvSpPr>
        <p:spPr bwMode="auto">
          <a:xfrm>
            <a:off x="767408" y="4221088"/>
            <a:ext cx="10585176" cy="944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Pero... ¿por qué Juan dijo que él </a:t>
            </a:r>
            <a:r>
              <a:rPr lang="es-ES_tradnl" sz="3000" i="1" u="sng"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no</a:t>
            </a: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 era Elías, cuando Jesús dice que </a:t>
            </a:r>
            <a:r>
              <a:rPr lang="es-ES_tradnl" sz="3000" i="1" u="sng"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sí</a:t>
            </a: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 lo era?</a:t>
            </a:r>
          </a:p>
        </p:txBody>
      </p:sp>
      <p:sp>
        <p:nvSpPr>
          <p:cNvPr id="5" name="Para 1">
            <a:extLst>
              <a:ext uri="{FF2B5EF4-FFF2-40B4-BE49-F238E27FC236}">
                <a16:creationId xmlns:a16="http://schemas.microsoft.com/office/drawing/2014/main" id="{80579715-354C-362F-7902-EAD99FC1E817}"/>
              </a:ext>
            </a:extLst>
          </p:cNvPr>
          <p:cNvSpPr>
            <a:spLocks noChangeArrowheads="1"/>
          </p:cNvSpPr>
          <p:nvPr/>
        </p:nvSpPr>
        <p:spPr bwMode="auto">
          <a:xfrm>
            <a:off x="767408" y="5165576"/>
            <a:ext cx="10585176" cy="78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Algunos piensan que Juan simplemente está confundido: no sabia </a:t>
            </a:r>
            <a:r>
              <a:rPr lang="es-ES_tradnl" sz="3000" i="1"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quién</a:t>
            </a: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 era. </a:t>
            </a:r>
          </a:p>
        </p:txBody>
      </p:sp>
      <p:sp>
        <p:nvSpPr>
          <p:cNvPr id="7" name="TextBox 6">
            <a:extLst>
              <a:ext uri="{FF2B5EF4-FFF2-40B4-BE49-F238E27FC236}">
                <a16:creationId xmlns:a16="http://schemas.microsoft.com/office/drawing/2014/main" id="{79CF28CF-D9BC-23BD-35AB-A8FF896EE2F4}"/>
              </a:ext>
            </a:extLst>
          </p:cNvPr>
          <p:cNvSpPr txBox="1"/>
          <p:nvPr/>
        </p:nvSpPr>
        <p:spPr>
          <a:xfrm>
            <a:off x="3672408" y="5539298"/>
            <a:ext cx="6096000" cy="553998"/>
          </a:xfrm>
          <a:prstGeom prst="rect">
            <a:avLst/>
          </a:prstGeom>
          <a:noFill/>
        </p:spPr>
        <p:txBody>
          <a:bodyPr wrap="square">
            <a:spAutoFit/>
          </a:bodyPr>
          <a:lstStyle/>
          <a:p>
            <a:r>
              <a:rPr kumimoji="0" lang="es-ES_tradnl" sz="3000" b="0" i="0" u="none" strike="noStrike" kern="1200" cap="none" spc="0" normalizeH="0" baseline="0" noProof="0" dirty="0">
                <a:ln>
                  <a:noFill/>
                </a:ln>
                <a:solidFill>
                  <a:srgbClr val="EFF9FF"/>
                </a:solidFill>
                <a:effectLst>
                  <a:outerShdw blurRad="50800" dist="50800" dir="3300000" algn="tl">
                    <a:prstClr val="black">
                      <a:alpha val="80000"/>
                    </a:prstClr>
                  </a:outerShdw>
                </a:effectLst>
                <a:uLnTx/>
                <a:uFillTx/>
                <a:latin typeface="Arial" panose="020B0604020202020204" pitchFamily="34" charset="0"/>
                <a:ea typeface="+mn-ea"/>
                <a:cs typeface="Times New Roman" panose="02020603050405020304" pitchFamily="18" charset="0"/>
              </a:rPr>
              <a:t>¡Pero no es cierto!</a:t>
            </a:r>
            <a:endParaRPr lang="es-ES_tradnl" dirty="0"/>
          </a:p>
        </p:txBody>
      </p:sp>
    </p:spTree>
    <p:extLst>
      <p:ext uri="{BB962C8B-B14F-4D97-AF65-F5344CB8AC3E}">
        <p14:creationId xmlns:p14="http://schemas.microsoft.com/office/powerpoint/2010/main" val="85665890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2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50" fill="hold"/>
                                        <p:tgtEl>
                                          <p:spTgt spid="7"/>
                                        </p:tgtEl>
                                        <p:attrNameLst>
                                          <p:attrName>ppt_x</p:attrName>
                                        </p:attrNameLst>
                                      </p:cBhvr>
                                      <p:tavLst>
                                        <p:tav tm="0">
                                          <p:val>
                                            <p:strVal val="1+#ppt_w/2"/>
                                          </p:val>
                                        </p:tav>
                                        <p:tav tm="100000">
                                          <p:val>
                                            <p:strVal val="#ppt_x"/>
                                          </p:val>
                                        </p:tav>
                                      </p:tavLst>
                                    </p:anim>
                                    <p:anim calcmode="lin" valueType="num">
                                      <p:cBhvr additive="base">
                                        <p:cTn id="18" dur="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9FD5F-4471-FC91-3BFA-650E68EDC9C2}"/>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E315C82E-C3DE-4893-797C-5A5B48F9BABF}"/>
              </a:ext>
            </a:extLst>
          </p:cNvPr>
          <p:cNvSpPr>
            <a:spLocks noChangeArrowheads="1"/>
          </p:cNvSpPr>
          <p:nvPr/>
        </p:nvSpPr>
        <p:spPr bwMode="auto">
          <a:xfrm>
            <a:off x="767407" y="1268760"/>
            <a:ext cx="10729193" cy="288032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Tx/>
              <a:buSz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Este es el testimonio de Juan cuando los judíos de Jerusalén enviaron sacerdotes y levitas a preguntarle quién era. No se negó a declararlo, sino que confesó con franqueza:  "Yo no soy el Cristo."</a:t>
            </a:r>
          </a:p>
          <a:p>
            <a:pPr algn="just">
              <a:lnSpc>
                <a:spcPct val="88000"/>
              </a:lnSpc>
              <a:spcBef>
                <a:spcPts val="0"/>
              </a:spcBef>
              <a:spcAft>
                <a:spcPts val="300"/>
              </a:spcAft>
              <a:buClrTx/>
              <a:buSz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"¿Quién eres entonces?", le preguntaron. "¿Acaso eres Elías?"</a:t>
            </a:r>
          </a:p>
          <a:p>
            <a:pPr algn="just">
              <a:lnSpc>
                <a:spcPct val="88000"/>
              </a:lnSpc>
              <a:spcBef>
                <a:spcPts val="0"/>
              </a:spcBef>
              <a:spcAft>
                <a:spcPts val="300"/>
              </a:spcAft>
              <a:buClrTx/>
              <a:buSz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"No lo soy."  </a:t>
            </a:r>
          </a:p>
          <a:p>
            <a:pPr algn="just">
              <a:lnSpc>
                <a:spcPct val="88000"/>
              </a:lnSpc>
              <a:spcBef>
                <a:spcPts val="0"/>
              </a:spcBef>
              <a:spcAft>
                <a:spcPts val="300"/>
              </a:spcAft>
              <a:buClrTx/>
              <a:buSz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"¿Eres el profeta?" "No lo soy."</a:t>
            </a:r>
          </a:p>
        </p:txBody>
      </p:sp>
      <p:sp>
        <p:nvSpPr>
          <p:cNvPr id="3" name="Verse ID - text Box 8">
            <a:extLst>
              <a:ext uri="{FF2B5EF4-FFF2-40B4-BE49-F238E27FC236}">
                <a16:creationId xmlns:a16="http://schemas.microsoft.com/office/drawing/2014/main" id="{D76B27DC-4FE7-3E12-8C7D-44A6488CBCE3}"/>
              </a:ext>
            </a:extLst>
          </p:cNvPr>
          <p:cNvSpPr txBox="1">
            <a:spLocks noChangeArrowheads="1"/>
          </p:cNvSpPr>
          <p:nvPr/>
        </p:nvSpPr>
        <p:spPr bwMode="auto">
          <a:xfrm>
            <a:off x="767408" y="1298751"/>
            <a:ext cx="2551047" cy="45190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8000"/>
              </a:lnSpc>
              <a:spcAft>
                <a:spcPts val="3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Juan 1:19-20</a:t>
            </a:r>
          </a:p>
        </p:txBody>
      </p:sp>
      <p:sp>
        <p:nvSpPr>
          <p:cNvPr id="4" name="Para 1">
            <a:extLst>
              <a:ext uri="{FF2B5EF4-FFF2-40B4-BE49-F238E27FC236}">
                <a16:creationId xmlns:a16="http://schemas.microsoft.com/office/drawing/2014/main" id="{93E5172B-CBE9-9AA8-C083-B3A7CD87F461}"/>
              </a:ext>
            </a:extLst>
          </p:cNvPr>
          <p:cNvSpPr>
            <a:spLocks noChangeArrowheads="1"/>
          </p:cNvSpPr>
          <p:nvPr/>
        </p:nvSpPr>
        <p:spPr bwMode="auto">
          <a:xfrm>
            <a:off x="767408" y="4221088"/>
            <a:ext cx="10585176" cy="944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Pero... ¿por qué Juan dijo que él </a:t>
            </a:r>
            <a:r>
              <a:rPr lang="es-ES_tradnl" sz="3000" i="1" u="sng"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no</a:t>
            </a: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 era Elías, cuando Jesús dice que </a:t>
            </a:r>
            <a:r>
              <a:rPr lang="es-ES_tradnl" sz="3000" i="1" u="sng"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sí</a:t>
            </a: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 lo era?</a:t>
            </a:r>
          </a:p>
        </p:txBody>
      </p:sp>
      <p:sp>
        <p:nvSpPr>
          <p:cNvPr id="5" name="Para 1">
            <a:extLst>
              <a:ext uri="{FF2B5EF4-FFF2-40B4-BE49-F238E27FC236}">
                <a16:creationId xmlns:a16="http://schemas.microsoft.com/office/drawing/2014/main" id="{DFC5DFC1-256B-2310-504D-DC4912BCA794}"/>
              </a:ext>
            </a:extLst>
          </p:cNvPr>
          <p:cNvSpPr>
            <a:spLocks noChangeArrowheads="1"/>
          </p:cNvSpPr>
          <p:nvPr/>
        </p:nvSpPr>
        <p:spPr bwMode="auto">
          <a:xfrm>
            <a:off x="767408" y="5165576"/>
            <a:ext cx="10585176" cy="78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¡Juan decía la verdad! Decía que no era </a:t>
            </a:r>
            <a:r>
              <a:rPr lang="es-ES_tradnl" sz="3000" i="1" u="sng"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literalmente</a:t>
            </a: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 el Elías original, regresado del cielo en carne y hueso.</a:t>
            </a:r>
          </a:p>
        </p:txBody>
      </p:sp>
    </p:spTree>
    <p:extLst>
      <p:ext uri="{BB962C8B-B14F-4D97-AF65-F5344CB8AC3E}">
        <p14:creationId xmlns:p14="http://schemas.microsoft.com/office/powerpoint/2010/main" val="239042201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E5C82-6508-D82C-B1E5-4EF2B1C8E337}"/>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19720EED-38AF-1DA3-1FCE-82BCA0821DF2}"/>
              </a:ext>
            </a:extLst>
          </p:cNvPr>
          <p:cNvSpPr>
            <a:spLocks noChangeArrowheads="1"/>
          </p:cNvSpPr>
          <p:nvPr/>
        </p:nvSpPr>
        <p:spPr bwMode="auto">
          <a:xfrm>
            <a:off x="767407" y="1268760"/>
            <a:ext cx="10729193" cy="288032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Tx/>
              <a:buSz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Este es el testimonio de Juan cuando los judíos de Jerusalén enviaron sacerdotes y levitas a preguntarle quién era. No se negó a declararlo, sino que confesó con franqueza:  "Yo no soy el Cristo."</a:t>
            </a:r>
          </a:p>
          <a:p>
            <a:pPr algn="just">
              <a:lnSpc>
                <a:spcPct val="88000"/>
              </a:lnSpc>
              <a:spcBef>
                <a:spcPts val="0"/>
              </a:spcBef>
              <a:spcAft>
                <a:spcPts val="300"/>
              </a:spcAft>
              <a:buClrTx/>
              <a:buSz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"¿Quién eres entonces?", le preguntaron. "¿Acaso eres Elías?"</a:t>
            </a:r>
          </a:p>
          <a:p>
            <a:pPr algn="just">
              <a:lnSpc>
                <a:spcPct val="88000"/>
              </a:lnSpc>
              <a:spcBef>
                <a:spcPts val="0"/>
              </a:spcBef>
              <a:spcAft>
                <a:spcPts val="300"/>
              </a:spcAft>
              <a:buClrTx/>
              <a:buSz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"No lo soy."  </a:t>
            </a:r>
          </a:p>
          <a:p>
            <a:pPr algn="just">
              <a:lnSpc>
                <a:spcPct val="88000"/>
              </a:lnSpc>
              <a:spcBef>
                <a:spcPts val="0"/>
              </a:spcBef>
              <a:spcAft>
                <a:spcPts val="300"/>
              </a:spcAft>
              <a:buClrTx/>
              <a:buSz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"¿Eres el profeta?" "No lo soy."</a:t>
            </a:r>
          </a:p>
        </p:txBody>
      </p:sp>
      <p:sp>
        <p:nvSpPr>
          <p:cNvPr id="3" name="Verse ID - text Box 8">
            <a:extLst>
              <a:ext uri="{FF2B5EF4-FFF2-40B4-BE49-F238E27FC236}">
                <a16:creationId xmlns:a16="http://schemas.microsoft.com/office/drawing/2014/main" id="{E519FA87-9EC4-1C16-1D26-67F74ED0E58F}"/>
              </a:ext>
            </a:extLst>
          </p:cNvPr>
          <p:cNvSpPr txBox="1">
            <a:spLocks noChangeArrowheads="1"/>
          </p:cNvSpPr>
          <p:nvPr/>
        </p:nvSpPr>
        <p:spPr bwMode="auto">
          <a:xfrm>
            <a:off x="767408" y="1298751"/>
            <a:ext cx="2551047" cy="45190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8000"/>
              </a:lnSpc>
              <a:spcAft>
                <a:spcPts val="3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Juan 1:19-20</a:t>
            </a:r>
          </a:p>
        </p:txBody>
      </p:sp>
      <p:sp>
        <p:nvSpPr>
          <p:cNvPr id="4" name="Para 1">
            <a:extLst>
              <a:ext uri="{FF2B5EF4-FFF2-40B4-BE49-F238E27FC236}">
                <a16:creationId xmlns:a16="http://schemas.microsoft.com/office/drawing/2014/main" id="{B635F89F-7037-847C-0E06-B86B5721CC43}"/>
              </a:ext>
            </a:extLst>
          </p:cNvPr>
          <p:cNvSpPr>
            <a:spLocks noChangeArrowheads="1"/>
          </p:cNvSpPr>
          <p:nvPr/>
        </p:nvSpPr>
        <p:spPr bwMode="auto">
          <a:xfrm>
            <a:off x="767408" y="4221088"/>
            <a:ext cx="10585176" cy="944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Pero... ¿por qué Juan dijo que él </a:t>
            </a:r>
            <a:r>
              <a:rPr lang="es-ES_tradnl" sz="3000" i="1" u="sng"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no</a:t>
            </a: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 era Elías, cuando Jesús dice que </a:t>
            </a:r>
            <a:r>
              <a:rPr lang="es-ES_tradnl" sz="3000" i="1" u="sng"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sí</a:t>
            </a: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 lo era?</a:t>
            </a:r>
          </a:p>
        </p:txBody>
      </p:sp>
      <p:sp>
        <p:nvSpPr>
          <p:cNvPr id="5" name="Para 1">
            <a:extLst>
              <a:ext uri="{FF2B5EF4-FFF2-40B4-BE49-F238E27FC236}">
                <a16:creationId xmlns:a16="http://schemas.microsoft.com/office/drawing/2014/main" id="{5E40C4FE-0C62-F6E2-0BCB-E2BF7B33256B}"/>
              </a:ext>
            </a:extLst>
          </p:cNvPr>
          <p:cNvSpPr>
            <a:spLocks noChangeArrowheads="1"/>
          </p:cNvSpPr>
          <p:nvPr/>
        </p:nvSpPr>
        <p:spPr bwMode="auto">
          <a:xfrm>
            <a:off x="767408" y="5085184"/>
            <a:ext cx="10585176" cy="1359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Y Jesús también estaba diciendo la verdad: Juan había sido ungido con el mismo “espíritu y poder” que Elías, y estaba haciendo el mismo ministerio.</a:t>
            </a:r>
          </a:p>
        </p:txBody>
      </p:sp>
    </p:spTree>
    <p:extLst>
      <p:ext uri="{BB962C8B-B14F-4D97-AF65-F5344CB8AC3E}">
        <p14:creationId xmlns:p14="http://schemas.microsoft.com/office/powerpoint/2010/main" val="209286809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CF6AA-1581-69A5-0B5D-DB4229715B62}"/>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609F5155-9FE5-F84E-CC99-13F432BB1AF6}"/>
              </a:ext>
            </a:extLst>
          </p:cNvPr>
          <p:cNvSpPr>
            <a:spLocks noChangeArrowheads="1"/>
          </p:cNvSpPr>
          <p:nvPr/>
        </p:nvSpPr>
        <p:spPr bwMode="auto">
          <a:xfrm>
            <a:off x="767408" y="1268760"/>
            <a:ext cx="10729193" cy="288032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Tx/>
              <a:buSz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Este es el testimonio de Juan cuando los judíos de Jerusalén enviaron sacerdotes y levitas a preguntarle quién era. No se negó a declararlo, sino que confesó con franqueza:  "Yo no soy el Cristo."</a:t>
            </a:r>
          </a:p>
          <a:p>
            <a:pPr algn="just">
              <a:lnSpc>
                <a:spcPct val="88000"/>
              </a:lnSpc>
              <a:spcBef>
                <a:spcPts val="0"/>
              </a:spcBef>
              <a:spcAft>
                <a:spcPts val="300"/>
              </a:spcAft>
              <a:buClrTx/>
              <a:buSz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"¿Quién eres entonces?", le preguntaron. "¿Acaso eres Elías?"</a:t>
            </a:r>
          </a:p>
          <a:p>
            <a:pPr algn="just">
              <a:lnSpc>
                <a:spcPct val="88000"/>
              </a:lnSpc>
              <a:spcBef>
                <a:spcPts val="0"/>
              </a:spcBef>
              <a:spcAft>
                <a:spcPts val="300"/>
              </a:spcAft>
              <a:buClrTx/>
              <a:buSz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"No lo soy."  </a:t>
            </a:r>
          </a:p>
          <a:p>
            <a:pPr algn="just">
              <a:lnSpc>
                <a:spcPct val="88000"/>
              </a:lnSpc>
              <a:spcBef>
                <a:spcPts val="0"/>
              </a:spcBef>
              <a:spcAft>
                <a:spcPts val="300"/>
              </a:spcAft>
              <a:buClrTx/>
              <a:buSz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"¿Eres el profeta?" "No lo soy."</a:t>
            </a:r>
          </a:p>
        </p:txBody>
      </p:sp>
      <p:sp>
        <p:nvSpPr>
          <p:cNvPr id="11" name="Verse ID - text Box 8">
            <a:extLst>
              <a:ext uri="{FF2B5EF4-FFF2-40B4-BE49-F238E27FC236}">
                <a16:creationId xmlns:a16="http://schemas.microsoft.com/office/drawing/2014/main" id="{D62F9CF6-B04F-9CBC-32DE-94BBB97473D7}"/>
              </a:ext>
            </a:extLst>
          </p:cNvPr>
          <p:cNvSpPr txBox="1">
            <a:spLocks noChangeArrowheads="1"/>
          </p:cNvSpPr>
          <p:nvPr/>
        </p:nvSpPr>
        <p:spPr bwMode="auto">
          <a:xfrm>
            <a:off x="767408" y="1298751"/>
            <a:ext cx="2472500" cy="45190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8000"/>
              </a:lnSpc>
              <a:spcAft>
                <a:spcPts val="3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Juan 1:19-20</a:t>
            </a:r>
          </a:p>
        </p:txBody>
      </p:sp>
      <p:sp>
        <p:nvSpPr>
          <p:cNvPr id="3" name="Para 1">
            <a:extLst>
              <a:ext uri="{FF2B5EF4-FFF2-40B4-BE49-F238E27FC236}">
                <a16:creationId xmlns:a16="http://schemas.microsoft.com/office/drawing/2014/main" id="{2F6C9428-652A-3ACF-371D-C8769FC69B24}"/>
              </a:ext>
            </a:extLst>
          </p:cNvPr>
          <p:cNvSpPr>
            <a:spLocks noChangeArrowheads="1"/>
          </p:cNvSpPr>
          <p:nvPr/>
        </p:nvSpPr>
        <p:spPr bwMode="auto">
          <a:xfrm>
            <a:off x="767408" y="4293096"/>
            <a:ext cx="8352928"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Pero Juan no ha terminado de contarles a estos “sacerdotes y levitas” quién es él:</a:t>
            </a:r>
          </a:p>
        </p:txBody>
      </p:sp>
      <p:sp>
        <p:nvSpPr>
          <p:cNvPr id="4" name="Para 1">
            <a:extLst>
              <a:ext uri="{FF2B5EF4-FFF2-40B4-BE49-F238E27FC236}">
                <a16:creationId xmlns:a16="http://schemas.microsoft.com/office/drawing/2014/main" id="{2CC0F654-2E09-72CF-2543-6580A82731C1}"/>
              </a:ext>
            </a:extLst>
          </p:cNvPr>
          <p:cNvSpPr>
            <a:spLocks noChangeArrowheads="1"/>
          </p:cNvSpPr>
          <p:nvPr/>
        </p:nvSpPr>
        <p:spPr bwMode="auto">
          <a:xfrm>
            <a:off x="767408" y="5229200"/>
            <a:ext cx="10585176"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Aquí, Juan está citando Isaías 40…</a:t>
            </a:r>
          </a:p>
        </p:txBody>
      </p:sp>
      <p:sp>
        <p:nvSpPr>
          <p:cNvPr id="10" name="Verse TEXT">
            <a:extLst>
              <a:ext uri="{FF2B5EF4-FFF2-40B4-BE49-F238E27FC236}">
                <a16:creationId xmlns:a16="http://schemas.microsoft.com/office/drawing/2014/main" id="{35EB938D-CA12-BE02-93BD-E99332788C75}"/>
              </a:ext>
            </a:extLst>
          </p:cNvPr>
          <p:cNvSpPr>
            <a:spLocks noChangeArrowheads="1"/>
          </p:cNvSpPr>
          <p:nvPr/>
        </p:nvSpPr>
        <p:spPr bwMode="auto">
          <a:xfrm>
            <a:off x="767407" y="1268760"/>
            <a:ext cx="10729193" cy="288032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Tx/>
              <a:buSz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"Entonces, ¿quién eres? Tenemos que llevar una respuesta a los que nos enviaron. ¿Qué dices de ti mismo?"</a:t>
            </a:r>
          </a:p>
          <a:p>
            <a:pPr algn="just">
              <a:lnSpc>
                <a:spcPct val="88000"/>
              </a:lnSpc>
              <a:spcBef>
                <a:spcPts val="0"/>
              </a:spcBef>
              <a:spcAft>
                <a:spcPts val="300"/>
              </a:spcAft>
              <a:buClrTx/>
              <a:buSz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Juan respondió con las palabras del profeta Isaías:  </a:t>
            </a:r>
          </a:p>
          <a:p>
            <a:pPr algn="just">
              <a:lnSpc>
                <a:spcPct val="88000"/>
              </a:lnSpc>
              <a:spcBef>
                <a:spcPts val="0"/>
              </a:spcBef>
              <a:spcAft>
                <a:spcPts val="300"/>
              </a:spcAft>
              <a:buClrTx/>
              <a:buSz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“Yo soy la voz de uno que grita en el desierto: ‘Enderecen el camino para el Señor’ ”</a:t>
            </a:r>
          </a:p>
        </p:txBody>
      </p:sp>
      <p:sp>
        <p:nvSpPr>
          <p:cNvPr id="8" name="Verse ID - text Box 8">
            <a:extLst>
              <a:ext uri="{FF2B5EF4-FFF2-40B4-BE49-F238E27FC236}">
                <a16:creationId xmlns:a16="http://schemas.microsoft.com/office/drawing/2014/main" id="{29320884-4120-8BA8-FC1D-E008ADD98CE3}"/>
              </a:ext>
            </a:extLst>
          </p:cNvPr>
          <p:cNvSpPr txBox="1">
            <a:spLocks noChangeArrowheads="1"/>
          </p:cNvSpPr>
          <p:nvPr/>
        </p:nvSpPr>
        <p:spPr bwMode="auto">
          <a:xfrm>
            <a:off x="767408" y="1298751"/>
            <a:ext cx="2551047" cy="45190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8000"/>
              </a:lnSpc>
              <a:spcAft>
                <a:spcPts val="3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Juan 1:19-23</a:t>
            </a:r>
          </a:p>
        </p:txBody>
      </p:sp>
      <p:pic>
        <p:nvPicPr>
          <p:cNvPr id="6" name="Picture 5">
            <a:extLst>
              <a:ext uri="{FF2B5EF4-FFF2-40B4-BE49-F238E27FC236}">
                <a16:creationId xmlns:a16="http://schemas.microsoft.com/office/drawing/2014/main" id="{6C79BC75-E3E3-3DD6-D494-A376958E50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8368" y="3199446"/>
            <a:ext cx="2066131" cy="3181882"/>
          </a:xfrm>
          <a:prstGeom prst="rect">
            <a:avLst/>
          </a:prstGeom>
        </p:spPr>
      </p:pic>
    </p:spTree>
    <p:extLst>
      <p:ext uri="{BB962C8B-B14F-4D97-AF65-F5344CB8AC3E}">
        <p14:creationId xmlns:p14="http://schemas.microsoft.com/office/powerpoint/2010/main" val="425802479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bg/>
                                          </p:spTgt>
                                        </p:tgtEl>
                                        <p:attrNameLst>
                                          <p:attrName>style.visibility</p:attrName>
                                        </p:attrNameLst>
                                      </p:cBhvr>
                                      <p:to>
                                        <p:strVal val="visible"/>
                                      </p:to>
                                    </p:set>
                                    <p:animEffect transition="in" filter="fade">
                                      <p:cBhvr>
                                        <p:cTn id="12" dur="250"/>
                                        <p:tgtEl>
                                          <p:spTgt spid="10">
                                            <p:bg/>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25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250"/>
                                        <p:tgtEl>
                                          <p:spTgt spid="1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Effect transition="in" filter="fade">
                                      <p:cBhvr>
                                        <p:cTn id="25" dur="250"/>
                                        <p:tgtEl>
                                          <p:spTgt spid="10">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xEl>
                                              <p:pRg st="2" end="2"/>
                                            </p:txEl>
                                          </p:spTgt>
                                        </p:tgtEl>
                                        <p:attrNameLst>
                                          <p:attrName>style.visibility</p:attrName>
                                        </p:attrNameLst>
                                      </p:cBhvr>
                                      <p:to>
                                        <p:strVal val="visible"/>
                                      </p:to>
                                    </p:set>
                                    <p:animEffect transition="in" filter="fade">
                                      <p:cBhvr>
                                        <p:cTn id="30" dur="250"/>
                                        <p:tgtEl>
                                          <p:spTgt spid="10">
                                            <p:txEl>
                                              <p:pRg st="2" end="2"/>
                                            </p:txEl>
                                          </p:spTgt>
                                        </p:tgtEl>
                                      </p:cBhvr>
                                    </p:animEffect>
                                  </p:childTnLst>
                                </p:cTn>
                              </p:par>
                            </p:childTnLst>
                          </p:cTn>
                        </p:par>
                        <p:par>
                          <p:cTn id="31" fill="hold">
                            <p:stCondLst>
                              <p:cond delay="250"/>
                            </p:stCondLst>
                            <p:childTnLst>
                              <p:par>
                                <p:cTn id="32" presetID="22" presetClass="entr" presetSubtype="4"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25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uiExpand="1" build="p" animBg="1"/>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B1DEF-D597-DD2F-86A4-A8011F3192D9}"/>
            </a:ext>
          </a:extLst>
        </p:cNvPr>
        <p:cNvGrpSpPr/>
        <p:nvPr/>
      </p:nvGrpSpPr>
      <p:grpSpPr>
        <a:xfrm>
          <a:off x="0" y="0"/>
          <a:ext cx="0" cy="0"/>
          <a:chOff x="0" y="0"/>
          <a:chExt cx="0" cy="0"/>
        </a:xfrm>
      </p:grpSpPr>
      <p:sp>
        <p:nvSpPr>
          <p:cNvPr id="3" name="Verse TEXT">
            <a:extLst>
              <a:ext uri="{FF2B5EF4-FFF2-40B4-BE49-F238E27FC236}">
                <a16:creationId xmlns:a16="http://schemas.microsoft.com/office/drawing/2014/main" id="{2DE58E1E-421D-F5EF-8D24-2FC80C5963C7}"/>
              </a:ext>
            </a:extLst>
          </p:cNvPr>
          <p:cNvSpPr>
            <a:spLocks noChangeArrowheads="1"/>
          </p:cNvSpPr>
          <p:nvPr/>
        </p:nvSpPr>
        <p:spPr bwMode="auto">
          <a:xfrm>
            <a:off x="767407" y="1268760"/>
            <a:ext cx="10729193" cy="5112568"/>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7000"/>
              </a:lnSpc>
              <a:spcBef>
                <a:spcPts val="0"/>
              </a:spcBef>
              <a:spcAft>
                <a:spcPts val="300"/>
              </a:spcAft>
              <a:buClrTx/>
              <a:buSz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"Consuelen, consuelen a mi pueblo" dice su Dios: "Hablen con ternura a Jerusalén y díganle que se acabaron sus días tristes y que sus pecados están perdonados. Sí, el Señor le dio doble castigo por todos sus pecados".</a:t>
            </a:r>
          </a:p>
          <a:p>
            <a:pPr algn="just">
              <a:lnSpc>
                <a:spcPct val="87000"/>
              </a:lnSpc>
              <a:spcBef>
                <a:spcPts val="0"/>
              </a:spcBef>
              <a:spcAft>
                <a:spcPts val="300"/>
              </a:spcAft>
              <a:buClrTx/>
              <a:buSz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Una voz clama en el desierto: "Preparen el camino del Señor; enderecen en el páramo una calzada a nuestro   Dios.   Que todo valle sea enaltecido; que se hunda todo monte y collado; que se enderece lo torcido y que lo áspero se allane.  </a:t>
            </a:r>
          </a:p>
          <a:p>
            <a:pPr algn="just">
              <a:lnSpc>
                <a:spcPct val="87000"/>
              </a:lnSpc>
              <a:spcBef>
                <a:spcPts val="0"/>
              </a:spcBef>
              <a:spcAft>
                <a:spcPts val="300"/>
              </a:spcAft>
              <a:buClrTx/>
              <a:buSz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Se manifestará la gloria del Señor, y la humanidad entera la verá. La  boca  del  Señor  ha  hablado."</a:t>
            </a:r>
          </a:p>
          <a:p>
            <a:pPr algn="just">
              <a:lnSpc>
                <a:spcPct val="87000"/>
              </a:lnSpc>
              <a:spcBef>
                <a:spcPts val="0"/>
              </a:spcBef>
              <a:spcAft>
                <a:spcPts val="300"/>
              </a:spcAft>
              <a:buClrTx/>
              <a:buSzTx/>
              <a:buNone/>
            </a:pPr>
            <a:r>
              <a:rPr lang="es-ES_tradnl" sz="1900" dirty="0">
                <a:solidFill>
                  <a:srgbClr val="61FFFB"/>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(V9) </a:t>
            </a: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"¡Oh mensajero de buenas noticias, grítale a Sion desde las cimas de los montes! Grítaselo más fuerte a Jerusalén: </a:t>
            </a:r>
          </a:p>
          <a:p>
            <a:pPr algn="just">
              <a:lnSpc>
                <a:spcPct val="87000"/>
              </a:lnSpc>
              <a:spcBef>
                <a:spcPts val="0"/>
              </a:spcBef>
              <a:spcAft>
                <a:spcPts val="300"/>
              </a:spcAft>
              <a:buClrTx/>
              <a:buSz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"¡Aquí  viene  su  Dios ! "</a:t>
            </a:r>
          </a:p>
        </p:txBody>
      </p:sp>
      <p:sp>
        <p:nvSpPr>
          <p:cNvPr id="4" name="Verse ID - text Box 8">
            <a:extLst>
              <a:ext uri="{FF2B5EF4-FFF2-40B4-BE49-F238E27FC236}">
                <a16:creationId xmlns:a16="http://schemas.microsoft.com/office/drawing/2014/main" id="{43DC2EA2-4E84-C14C-04C1-A92EA1357DBD}"/>
              </a:ext>
            </a:extLst>
          </p:cNvPr>
          <p:cNvSpPr txBox="1">
            <a:spLocks noChangeArrowheads="1"/>
          </p:cNvSpPr>
          <p:nvPr/>
        </p:nvSpPr>
        <p:spPr bwMode="auto">
          <a:xfrm>
            <a:off x="767408" y="1298751"/>
            <a:ext cx="4166874" cy="45190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8000"/>
              </a:lnSpc>
              <a:spcAft>
                <a:spcPts val="3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Isaías 40:1-5,9</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(NTV / RVC)</a:t>
            </a:r>
          </a:p>
        </p:txBody>
      </p:sp>
      <p:pic>
        <p:nvPicPr>
          <p:cNvPr id="6" name="Picture 5">
            <a:extLst>
              <a:ext uri="{FF2B5EF4-FFF2-40B4-BE49-F238E27FC236}">
                <a16:creationId xmlns:a16="http://schemas.microsoft.com/office/drawing/2014/main" id="{BB8F2D9A-D558-041F-721E-D7A8E97F72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8368" y="3199446"/>
            <a:ext cx="2066131" cy="3181882"/>
          </a:xfrm>
          <a:prstGeom prst="rect">
            <a:avLst/>
          </a:prstGeom>
        </p:spPr>
      </p:pic>
    </p:spTree>
    <p:extLst>
      <p:ext uri="{BB962C8B-B14F-4D97-AF65-F5344CB8AC3E}">
        <p14:creationId xmlns:p14="http://schemas.microsoft.com/office/powerpoint/2010/main" val="74491558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p:tgtEl>
                                          <p:spTgt spid="4"/>
                                        </p:tgtEl>
                                        <p:attrNameLst>
                                          <p:attrName>ppt_y</p:attrName>
                                        </p:attrNameLst>
                                      </p:cBhvr>
                                      <p:tavLst>
                                        <p:tav tm="0">
                                          <p:val>
                                            <p:strVal val="#ppt_y+#ppt_h*1.125000"/>
                                          </p:val>
                                        </p:tav>
                                        <p:tav tm="100000">
                                          <p:val>
                                            <p:strVal val="#ppt_y"/>
                                          </p:val>
                                        </p:tav>
                                      </p:tavLst>
                                    </p:anim>
                                    <p:animEffect transition="in" filter="wipe(up)">
                                      <p:cBhvr>
                                        <p:cTn id="8" dur="250"/>
                                        <p:tgtEl>
                                          <p:spTgt spid="4"/>
                                        </p:tgtEl>
                                      </p:cBhvr>
                                    </p:animEffect>
                                  </p:childTnLst>
                                </p:cTn>
                              </p:par>
                              <p:par>
                                <p:cTn id="9" presetID="22" presetClass="entr" presetSubtype="8" fill="hold" grpId="0" nodeType="withEffect">
                                  <p:stCondLst>
                                    <p:cond delay="200"/>
                                  </p:stCondLst>
                                  <p:childTnLst>
                                    <p:set>
                                      <p:cBhvr>
                                        <p:cTn id="10" dur="1" fill="hold">
                                          <p:stCondLst>
                                            <p:cond delay="0"/>
                                          </p:stCondLst>
                                        </p:cTn>
                                        <p:tgtEl>
                                          <p:spTgt spid="3">
                                            <p:bg/>
                                          </p:spTgt>
                                        </p:tgtEl>
                                        <p:attrNameLst>
                                          <p:attrName>style.visibility</p:attrName>
                                        </p:attrNameLst>
                                      </p:cBhvr>
                                      <p:to>
                                        <p:strVal val="visible"/>
                                      </p:to>
                                    </p:set>
                                    <p:animEffect transition="in" filter="wipe(left)">
                                      <p:cBhvr>
                                        <p:cTn id="11" dur="250"/>
                                        <p:tgtEl>
                                          <p:spTgt spid="3">
                                            <p:bg/>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25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50"/>
                                        <p:tgtEl>
                                          <p:spTgt spid="3">
                                            <p:txEl>
                                              <p:pRg st="1" end="1"/>
                                            </p:txEl>
                                          </p:spTgt>
                                        </p:tgtEl>
                                      </p:cBhvr>
                                    </p:animEffect>
                                  </p:childTnLst>
                                </p:cTn>
                              </p:par>
                              <p:par>
                                <p:cTn id="22" presetID="10" presetClass="exit" presetSubtype="0" fill="hold" nodeType="withEffect">
                                  <p:stCondLst>
                                    <p:cond delay="0"/>
                                  </p:stCondLst>
                                  <p:childTnLst>
                                    <p:animEffect transition="out" filter="fade">
                                      <p:cBhvr>
                                        <p:cTn id="23" dur="300"/>
                                        <p:tgtEl>
                                          <p:spTgt spid="6"/>
                                        </p:tgtEl>
                                      </p:cBhvr>
                                    </p:animEffect>
                                    <p:set>
                                      <p:cBhvr>
                                        <p:cTn id="24" dur="1" fill="hold">
                                          <p:stCondLst>
                                            <p:cond delay="299"/>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25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25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autoUpdateAnimBg="0"/>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7BC15-3FD2-3D82-F669-CE5865B922A4}"/>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F8196124-891E-6FFC-6E3E-2A8FDABA9425}"/>
              </a:ext>
            </a:extLst>
          </p:cNvPr>
          <p:cNvSpPr>
            <a:spLocks noChangeArrowheads="1"/>
          </p:cNvSpPr>
          <p:nvPr/>
        </p:nvSpPr>
        <p:spPr bwMode="auto">
          <a:xfrm>
            <a:off x="767407" y="2792040"/>
            <a:ext cx="10729193" cy="360040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7000"/>
              </a:lnSpc>
              <a:spcBef>
                <a:spcPts val="0"/>
              </a:spcBef>
              <a:spcAft>
                <a:spcPts val="300"/>
              </a:spcAft>
              <a:buClrTx/>
              <a:buSz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Una voz clama en el desierto: "Preparen el camino del Señor; enderecen en el páramo una calzada a nuestro   Dios.   Que todo valle sea enaltecido; que se hunda todo monte y collado; que se enderece lo torcido y que lo áspero se allane.  </a:t>
            </a:r>
          </a:p>
          <a:p>
            <a:pPr algn="just">
              <a:lnSpc>
                <a:spcPct val="87000"/>
              </a:lnSpc>
              <a:spcBef>
                <a:spcPts val="0"/>
              </a:spcBef>
              <a:spcAft>
                <a:spcPts val="300"/>
              </a:spcAft>
              <a:buClrTx/>
              <a:buSz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Se manifestará la gloria del Señor, y la humanidad entera la verá. La  boca  del  Señor  ha  hablado."</a:t>
            </a:r>
          </a:p>
          <a:p>
            <a:pPr algn="just">
              <a:lnSpc>
                <a:spcPct val="87000"/>
              </a:lnSpc>
              <a:spcBef>
                <a:spcPts val="0"/>
              </a:spcBef>
              <a:spcAft>
                <a:spcPts val="300"/>
              </a:spcAft>
              <a:buClrTx/>
              <a:buSzTx/>
              <a:buNone/>
            </a:pPr>
            <a:r>
              <a:rPr lang="es-ES_tradnl" sz="1900" dirty="0">
                <a:solidFill>
                  <a:srgbClr val="61FFFB"/>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(V9) </a:t>
            </a: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"¡Oh mensajero de buenas noticias, grítale a Sion desde las cimas de los montes! Grítaselo más fuerte a Jerusalén: </a:t>
            </a:r>
          </a:p>
          <a:p>
            <a:pPr algn="just">
              <a:lnSpc>
                <a:spcPct val="87000"/>
              </a:lnSpc>
              <a:spcBef>
                <a:spcPts val="0"/>
              </a:spcBef>
              <a:spcAft>
                <a:spcPts val="300"/>
              </a:spcAft>
              <a:buClrTx/>
              <a:buSz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"¡Aquí  viene  su  Dios!"</a:t>
            </a:r>
          </a:p>
        </p:txBody>
      </p:sp>
      <p:sp>
        <p:nvSpPr>
          <p:cNvPr id="7" name="Verse TEXT">
            <a:extLst>
              <a:ext uri="{FF2B5EF4-FFF2-40B4-BE49-F238E27FC236}">
                <a16:creationId xmlns:a16="http://schemas.microsoft.com/office/drawing/2014/main" id="{FF92134D-1AC4-7223-CDCC-C5768032E306}"/>
              </a:ext>
            </a:extLst>
          </p:cNvPr>
          <p:cNvSpPr>
            <a:spLocks noChangeArrowheads="1"/>
          </p:cNvSpPr>
          <p:nvPr/>
        </p:nvSpPr>
        <p:spPr bwMode="auto">
          <a:xfrm>
            <a:off x="766800" y="2793600"/>
            <a:ext cx="10729193" cy="360040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7000"/>
              </a:lnSpc>
              <a:spcBef>
                <a:spcPts val="0"/>
              </a:spcBef>
              <a:spcAft>
                <a:spcPts val="300"/>
              </a:spcAft>
              <a:buClrTx/>
              <a:buSz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Una voz clama en el desierto: "</a:t>
            </a:r>
            <a:r>
              <a:rPr lang="es-ES_tradnl" sz="2800"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Preparen el camino </a:t>
            </a:r>
            <a:r>
              <a:rPr lang="es-ES_tradnl" sz="2800" u="sng"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del Señor</a:t>
            </a:r>
            <a:r>
              <a:rPr lang="es-ES_tradnl" sz="2800" u="sng"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t>
            </a: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enderecen en el páramo </a:t>
            </a:r>
            <a:r>
              <a:rPr lang="es-ES_tradnl" sz="2800"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una calzada a nuestro </a:t>
            </a:r>
            <a:r>
              <a:rPr lang="es-ES_tradnl" sz="2800" u="sng"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Dios</a:t>
            </a: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Que todo valle sea enaltecido; que se hunda todo monte y collado; que se enderece lo torcido y que lo áspero se allane.  </a:t>
            </a:r>
          </a:p>
          <a:p>
            <a:pPr algn="just">
              <a:lnSpc>
                <a:spcPct val="87000"/>
              </a:lnSpc>
              <a:spcBef>
                <a:spcPts val="0"/>
              </a:spcBef>
              <a:spcAft>
                <a:spcPts val="300"/>
              </a:spcAft>
              <a:buClrTx/>
              <a:buSz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Se manifestará la gloria del Señor, y la humanidad entera la verá. La  boca  del  Señor  ha  hablado."</a:t>
            </a:r>
          </a:p>
          <a:p>
            <a:pPr algn="just">
              <a:lnSpc>
                <a:spcPct val="87000"/>
              </a:lnSpc>
              <a:spcBef>
                <a:spcPts val="0"/>
              </a:spcBef>
              <a:spcAft>
                <a:spcPts val="300"/>
              </a:spcAft>
              <a:buClrTx/>
              <a:buSzTx/>
              <a:buNone/>
            </a:pPr>
            <a:r>
              <a:rPr lang="es-ES_tradnl" sz="1900" dirty="0">
                <a:solidFill>
                  <a:srgbClr val="61FFFB"/>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(V9) </a:t>
            </a: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"¡Oh mensajero de buenas noticias, grítale a Sion desde las cimas de los montes! Grítaselo más fuerte a Jerusalén: </a:t>
            </a:r>
          </a:p>
          <a:p>
            <a:pPr algn="just">
              <a:lnSpc>
                <a:spcPct val="87000"/>
              </a:lnSpc>
              <a:spcBef>
                <a:spcPts val="0"/>
              </a:spcBef>
              <a:spcAft>
                <a:spcPts val="300"/>
              </a:spcAft>
              <a:buClrTx/>
              <a:buSz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"¡Aquí  viene  su  Dios ! "</a:t>
            </a:r>
          </a:p>
        </p:txBody>
      </p:sp>
      <p:sp>
        <p:nvSpPr>
          <p:cNvPr id="6" name="Para 1">
            <a:extLst>
              <a:ext uri="{FF2B5EF4-FFF2-40B4-BE49-F238E27FC236}">
                <a16:creationId xmlns:a16="http://schemas.microsoft.com/office/drawing/2014/main" id="{3E4D833D-7CB5-A4C5-6FE1-FD52C04DE4A2}"/>
              </a:ext>
            </a:extLst>
          </p:cNvPr>
          <p:cNvSpPr>
            <a:spLocks noChangeArrowheads="1"/>
          </p:cNvSpPr>
          <p:nvPr/>
        </p:nvSpPr>
        <p:spPr bwMode="auto">
          <a:xfrm>
            <a:off x="767408" y="1052736"/>
            <a:ext cx="10585176"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86000"/>
              </a:lnSpc>
              <a:spcBef>
                <a:spcPts val="0"/>
              </a:spcBef>
              <a:spcAft>
                <a:spcPts val="100"/>
              </a:spcAft>
              <a:buClr>
                <a:srgbClr val="5FF0FF"/>
              </a:buClr>
              <a:buFont typeface="Symbol" panose="05050102010706020507" pitchFamily="18" charset="2"/>
              <a:buNone/>
            </a:pP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Juan no estaba confundido. Al citar Isaías 40, Juan sabía exactamente quién era, y exactamente qué tenía que hacer:</a:t>
            </a:r>
          </a:p>
          <a:p>
            <a:pPr algn="just">
              <a:lnSpc>
                <a:spcPct val="86000"/>
              </a:lnSpc>
              <a:spcBef>
                <a:spcPts val="0"/>
              </a:spcBef>
              <a:spcAft>
                <a:spcPts val="100"/>
              </a:spcAft>
              <a:buClr>
                <a:srgbClr val="5FF0FF"/>
              </a:buClr>
              <a:buFont typeface="Symbol" panose="05050102010706020507" pitchFamily="18" charset="2"/>
              <a:buNone/>
            </a:pP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Preparar el camino para la llegada de …</a:t>
            </a:r>
          </a:p>
        </p:txBody>
      </p:sp>
      <p:sp>
        <p:nvSpPr>
          <p:cNvPr id="11" name="TextBox 10">
            <a:extLst>
              <a:ext uri="{FF2B5EF4-FFF2-40B4-BE49-F238E27FC236}">
                <a16:creationId xmlns:a16="http://schemas.microsoft.com/office/drawing/2014/main" id="{CA8081BC-84CF-A560-D4F7-69C8BDC5B7BF}"/>
              </a:ext>
            </a:extLst>
          </p:cNvPr>
          <p:cNvSpPr txBox="1"/>
          <p:nvPr/>
        </p:nvSpPr>
        <p:spPr>
          <a:xfrm>
            <a:off x="8534747" y="3177495"/>
            <a:ext cx="1195840" cy="430887"/>
          </a:xfrm>
          <a:prstGeom prst="rect">
            <a:avLst/>
          </a:prstGeom>
          <a:solidFill>
            <a:srgbClr val="333333"/>
          </a:solidFill>
        </p:spPr>
        <p:txBody>
          <a:bodyPr wrap="none" lIns="0" tIns="0" rIns="0" bIns="0">
            <a:spAutoFit/>
          </a:bodyPr>
          <a:lstStyle/>
          <a:p>
            <a:r>
              <a:rPr lang="es-ES_tradnl" sz="2800" b="1" u="sng" noProof="0" dirty="0">
                <a:solidFill>
                  <a:srgbClr val="5DFF61"/>
                </a:solidFill>
                <a:effectLst>
                  <a:outerShdw blurRad="63500" dist="50800" dir="3300000" algn="tl" rotWithShape="0">
                    <a:schemeClr val="tx1">
                      <a:alpha val="80000"/>
                    </a:schemeClr>
                  </a:outerShdw>
                </a:effectLst>
                <a:latin typeface="Arial" panose="020B0604020202020204" pitchFamily="34" charset="0"/>
                <a:cs typeface="Times New Roman" panose="02020603050405020304" pitchFamily="18" charset="0"/>
              </a:rPr>
              <a:t>E</a:t>
            </a:r>
            <a:r>
              <a:rPr kumimoji="0" lang="es-ES_tradnl" sz="2800" b="1" i="0" u="sng" strike="noStrike" kern="1200" cap="none" spc="0" normalizeH="0" baseline="0" noProof="0" dirty="0">
                <a:ln>
                  <a:noFill/>
                </a:ln>
                <a:solidFill>
                  <a:srgbClr val="5DFF61"/>
                </a:solidFill>
                <a:effectLst>
                  <a:outerShdw blurRad="63500" dist="50800" dir="3300000" algn="tl" rotWithShape="0">
                    <a:schemeClr val="tx1">
                      <a:alpha val="80000"/>
                    </a:schemeClr>
                  </a:outerShdw>
                </a:effectLst>
                <a:uLnTx/>
                <a:uFillTx/>
                <a:latin typeface="Arial" panose="020B0604020202020204" pitchFamily="34" charset="0"/>
                <a:cs typeface="Times New Roman" panose="02020603050405020304" pitchFamily="18" charset="0"/>
              </a:rPr>
              <a:t>lohim</a:t>
            </a:r>
            <a:endParaRPr lang="es-ES_tradnl" b="1" dirty="0">
              <a:solidFill>
                <a:srgbClr val="5DFF61"/>
              </a:solidFill>
              <a:effectLst>
                <a:outerShdw blurRad="63500" dist="50800" dir="3300000" algn="tl" rotWithShape="0">
                  <a:schemeClr val="tx1">
                    <a:alpha val="80000"/>
                  </a:schemeClr>
                </a:outerShdw>
              </a:effectLst>
            </a:endParaRPr>
          </a:p>
        </p:txBody>
      </p:sp>
      <p:sp>
        <p:nvSpPr>
          <p:cNvPr id="10" name="TextBox 9">
            <a:extLst>
              <a:ext uri="{FF2B5EF4-FFF2-40B4-BE49-F238E27FC236}">
                <a16:creationId xmlns:a16="http://schemas.microsoft.com/office/drawing/2014/main" id="{91199E6E-32AA-888F-D013-5D60C9685B8B}"/>
              </a:ext>
            </a:extLst>
          </p:cNvPr>
          <p:cNvSpPr txBox="1"/>
          <p:nvPr/>
        </p:nvSpPr>
        <p:spPr>
          <a:xfrm>
            <a:off x="9533334" y="2819028"/>
            <a:ext cx="1926283" cy="430887"/>
          </a:xfrm>
          <a:prstGeom prst="rect">
            <a:avLst/>
          </a:prstGeom>
          <a:solidFill>
            <a:srgbClr val="333333"/>
          </a:solidFill>
        </p:spPr>
        <p:txBody>
          <a:bodyPr wrap="none" lIns="72000" tIns="0" rIns="36000" bIns="0">
            <a:spAutoFit/>
          </a:bodyPr>
          <a:lstStyle/>
          <a:p>
            <a:r>
              <a:rPr kumimoji="0" lang="es-ES_tradnl" sz="2800" b="0" i="0" u="sng" strike="noStrike" kern="1200" cap="none" spc="0" normalizeH="0" baseline="0" noProof="0" dirty="0">
                <a:ln>
                  <a:noFill/>
                </a:ln>
                <a:solidFill>
                  <a:srgbClr val="FFFF00"/>
                </a:solidFill>
                <a:effectLst>
                  <a:outerShdw blurRad="63500" dist="50800" dir="3300000" algn="tl" rotWithShape="0">
                    <a:schemeClr val="tx1">
                      <a:alpha val="80000"/>
                    </a:schemeClr>
                  </a:outerShdw>
                </a:effectLst>
                <a:uLnTx/>
                <a:uFillTx/>
                <a:latin typeface="Arial" panose="020B0604020202020204" pitchFamily="34" charset="0"/>
                <a:ea typeface="+mn-ea"/>
                <a:cs typeface="Times New Roman" panose="02020603050405020304" pitchFamily="18" charset="0"/>
              </a:rPr>
              <a:t>de</a:t>
            </a:r>
            <a:r>
              <a:rPr kumimoji="0" lang="es-ES_tradnl" sz="2200" b="0" i="0" u="sng" strike="noStrike" kern="1200" cap="none" spc="0" normalizeH="0" baseline="0" noProof="0" dirty="0">
                <a:ln>
                  <a:noFill/>
                </a:ln>
                <a:solidFill>
                  <a:srgbClr val="FFFF00"/>
                </a:solidFill>
                <a:effectLst>
                  <a:outerShdw blurRad="63500" dist="50800" dir="3300000" algn="tl" rotWithShape="0">
                    <a:schemeClr val="tx1">
                      <a:alpha val="80000"/>
                    </a:schemeClr>
                  </a:outerShdw>
                </a:effectLst>
                <a:uLnTx/>
                <a:uFillTx/>
                <a:latin typeface="Arial" panose="020B0604020202020204" pitchFamily="34" charset="0"/>
                <a:ea typeface="+mn-ea"/>
                <a:cs typeface="Times New Roman" panose="02020603050405020304" pitchFamily="18" charset="0"/>
              </a:rPr>
              <a:t> </a:t>
            </a:r>
            <a:r>
              <a:rPr kumimoji="0" lang="es-ES_tradnl" sz="2800" b="1" i="0" u="sng" strike="noStrike" kern="1200" cap="none" spc="0" normalizeH="0" baseline="0" noProof="0" dirty="0">
                <a:ln>
                  <a:noFill/>
                </a:ln>
                <a:solidFill>
                  <a:srgbClr val="5DFF61"/>
                </a:solidFill>
                <a:effectLst>
                  <a:outerShdw blurRad="63500" dist="50800" dir="3300000" algn="tl" rotWithShape="0">
                    <a:schemeClr val="tx1">
                      <a:alpha val="80000"/>
                    </a:schemeClr>
                  </a:outerShdw>
                </a:effectLst>
                <a:uLnTx/>
                <a:uFillTx/>
                <a:latin typeface="Arial" panose="020B0604020202020204" pitchFamily="34" charset="0"/>
                <a:cs typeface="Times New Roman" panose="02020603050405020304" pitchFamily="18" charset="0"/>
              </a:rPr>
              <a:t>Yahweh</a:t>
            </a:r>
            <a:endParaRPr lang="es-ES_tradnl" b="1" dirty="0">
              <a:solidFill>
                <a:srgbClr val="5DFF61"/>
              </a:solidFill>
              <a:effectLst>
                <a:outerShdw blurRad="63500" dist="50800" dir="3300000" algn="tl" rotWithShape="0">
                  <a:schemeClr val="tx1">
                    <a:alpha val="80000"/>
                  </a:schemeClr>
                </a:outerShdw>
              </a:effectLst>
            </a:endParaRPr>
          </a:p>
        </p:txBody>
      </p:sp>
      <p:sp>
        <p:nvSpPr>
          <p:cNvPr id="12" name="TextBox 11">
            <a:extLst>
              <a:ext uri="{FF2B5EF4-FFF2-40B4-BE49-F238E27FC236}">
                <a16:creationId xmlns:a16="http://schemas.microsoft.com/office/drawing/2014/main" id="{9F1E00DE-7AE2-E316-BE56-3016DB6B654B}"/>
              </a:ext>
            </a:extLst>
          </p:cNvPr>
          <p:cNvSpPr txBox="1"/>
          <p:nvPr/>
        </p:nvSpPr>
        <p:spPr>
          <a:xfrm>
            <a:off x="4746898" y="4347215"/>
            <a:ext cx="1926283" cy="430887"/>
          </a:xfrm>
          <a:prstGeom prst="rect">
            <a:avLst/>
          </a:prstGeom>
          <a:solidFill>
            <a:srgbClr val="333333"/>
          </a:solidFill>
        </p:spPr>
        <p:txBody>
          <a:bodyPr wrap="none" lIns="72000" tIns="0" rIns="36000" bIns="0">
            <a:spAutoFit/>
          </a:bodyPr>
          <a:lstStyle/>
          <a:p>
            <a:r>
              <a:rPr kumimoji="0" lang="es-ES_tradnl" sz="2800" b="0" i="0" strike="noStrike" kern="1200" cap="none" spc="0" normalizeH="0" baseline="0" noProof="0" dirty="0">
                <a:ln>
                  <a:noFill/>
                </a:ln>
                <a:solidFill>
                  <a:schemeClr val="bg1"/>
                </a:solidFill>
                <a:effectLst>
                  <a:outerShdw blurRad="63500" dist="50800" dir="3300000" algn="tl" rotWithShape="0">
                    <a:schemeClr val="tx1">
                      <a:alpha val="80000"/>
                    </a:schemeClr>
                  </a:outerShdw>
                </a:effectLst>
                <a:uLnTx/>
                <a:uFillTx/>
                <a:latin typeface="Arial" panose="020B0604020202020204" pitchFamily="34" charset="0"/>
                <a:ea typeface="+mn-ea"/>
                <a:cs typeface="Times New Roman" panose="02020603050405020304" pitchFamily="18" charset="0"/>
              </a:rPr>
              <a:t>de</a:t>
            </a:r>
            <a:r>
              <a:rPr kumimoji="0" lang="es-ES_tradnl" sz="2200" b="0" i="0" strike="noStrike" kern="1200" cap="none" spc="0" normalizeH="0" baseline="0" noProof="0" dirty="0">
                <a:ln>
                  <a:noFill/>
                </a:ln>
                <a:solidFill>
                  <a:schemeClr val="bg1"/>
                </a:solidFill>
                <a:effectLst>
                  <a:outerShdw blurRad="63500" dist="50800" dir="3300000" algn="tl" rotWithShape="0">
                    <a:schemeClr val="tx1">
                      <a:alpha val="80000"/>
                    </a:schemeClr>
                  </a:outerShdw>
                </a:effectLst>
                <a:uLnTx/>
                <a:uFillTx/>
                <a:latin typeface="Arial" panose="020B0604020202020204" pitchFamily="34" charset="0"/>
                <a:ea typeface="+mn-ea"/>
                <a:cs typeface="Times New Roman" panose="02020603050405020304" pitchFamily="18" charset="0"/>
              </a:rPr>
              <a:t> </a:t>
            </a:r>
            <a:r>
              <a:rPr kumimoji="0" lang="es-ES_tradnl" sz="2800" b="1" i="0" u="sng" strike="noStrike" kern="1200" cap="none" spc="0" normalizeH="0" baseline="0" noProof="0" dirty="0">
                <a:ln>
                  <a:noFill/>
                </a:ln>
                <a:solidFill>
                  <a:srgbClr val="5DFF61"/>
                </a:solidFill>
                <a:effectLst>
                  <a:outerShdw blurRad="63500" dist="50800" dir="3300000" algn="tl" rotWithShape="0">
                    <a:schemeClr val="tx1">
                      <a:alpha val="80000"/>
                    </a:schemeClr>
                  </a:outerShdw>
                </a:effectLst>
                <a:uLnTx/>
                <a:uFillTx/>
                <a:latin typeface="Arial" panose="020B0604020202020204" pitchFamily="34" charset="0"/>
                <a:cs typeface="Times New Roman" panose="02020603050405020304" pitchFamily="18" charset="0"/>
              </a:rPr>
              <a:t>Yahweh</a:t>
            </a:r>
            <a:endParaRPr lang="es-ES_tradnl" b="1" dirty="0">
              <a:solidFill>
                <a:srgbClr val="5DFF61"/>
              </a:solidFill>
              <a:effectLst>
                <a:outerShdw blurRad="63500" dist="50800" dir="3300000" algn="tl" rotWithShape="0">
                  <a:schemeClr val="tx1">
                    <a:alpha val="80000"/>
                  </a:schemeClr>
                </a:outerShdw>
              </a:effectLst>
            </a:endParaRPr>
          </a:p>
        </p:txBody>
      </p:sp>
      <p:sp>
        <p:nvSpPr>
          <p:cNvPr id="14" name="TextBox 13">
            <a:extLst>
              <a:ext uri="{FF2B5EF4-FFF2-40B4-BE49-F238E27FC236}">
                <a16:creationId xmlns:a16="http://schemas.microsoft.com/office/drawing/2014/main" id="{C3F1B73D-50EE-8400-820C-DFA9E95353E4}"/>
              </a:ext>
            </a:extLst>
          </p:cNvPr>
          <p:cNvSpPr txBox="1"/>
          <p:nvPr/>
        </p:nvSpPr>
        <p:spPr>
          <a:xfrm>
            <a:off x="3532287" y="5915372"/>
            <a:ext cx="1195840" cy="430887"/>
          </a:xfrm>
          <a:prstGeom prst="rect">
            <a:avLst/>
          </a:prstGeom>
          <a:solidFill>
            <a:srgbClr val="333333"/>
          </a:solidFill>
        </p:spPr>
        <p:txBody>
          <a:bodyPr wrap="none" lIns="0" tIns="0" rIns="0" bIns="0">
            <a:spAutoFit/>
          </a:bodyPr>
          <a:lstStyle/>
          <a:p>
            <a:r>
              <a:rPr lang="es-ES_tradnl" sz="2800" b="1" u="sng" noProof="0" dirty="0">
                <a:solidFill>
                  <a:srgbClr val="5DFF61"/>
                </a:solidFill>
                <a:effectLst>
                  <a:outerShdw blurRad="63500" dist="50800" dir="3300000" algn="tl" rotWithShape="0">
                    <a:schemeClr val="tx1">
                      <a:alpha val="80000"/>
                    </a:schemeClr>
                  </a:outerShdw>
                </a:effectLst>
                <a:latin typeface="Arial" panose="020B0604020202020204" pitchFamily="34" charset="0"/>
                <a:cs typeface="Times New Roman" panose="02020603050405020304" pitchFamily="18" charset="0"/>
              </a:rPr>
              <a:t>E</a:t>
            </a:r>
            <a:r>
              <a:rPr kumimoji="0" lang="es-ES_tradnl" sz="2800" b="1" i="0" u="sng" strike="noStrike" kern="1200" cap="none" spc="0" normalizeH="0" baseline="0" noProof="0" dirty="0">
                <a:ln>
                  <a:noFill/>
                </a:ln>
                <a:solidFill>
                  <a:srgbClr val="5DFF61"/>
                </a:solidFill>
                <a:effectLst>
                  <a:outerShdw blurRad="63500" dist="50800" dir="3300000" algn="tl" rotWithShape="0">
                    <a:schemeClr val="tx1">
                      <a:alpha val="80000"/>
                    </a:schemeClr>
                  </a:outerShdw>
                </a:effectLst>
                <a:uLnTx/>
                <a:uFillTx/>
                <a:latin typeface="Arial" panose="020B0604020202020204" pitchFamily="34" charset="0"/>
                <a:cs typeface="Times New Roman" panose="02020603050405020304" pitchFamily="18" charset="0"/>
              </a:rPr>
              <a:t>lohim</a:t>
            </a:r>
            <a:endParaRPr lang="es-ES_tradnl" b="1" dirty="0">
              <a:solidFill>
                <a:srgbClr val="5DFF61"/>
              </a:solidFill>
              <a:effectLst>
                <a:outerShdw blurRad="63500" dist="50800" dir="3300000" algn="tl" rotWithShape="0">
                  <a:schemeClr val="tx1">
                    <a:alpha val="80000"/>
                  </a:schemeClr>
                </a:outerShdw>
              </a:effectLst>
            </a:endParaRPr>
          </a:p>
        </p:txBody>
      </p:sp>
      <p:sp>
        <p:nvSpPr>
          <p:cNvPr id="17" name="TextBox 16">
            <a:extLst>
              <a:ext uri="{FF2B5EF4-FFF2-40B4-BE49-F238E27FC236}">
                <a16:creationId xmlns:a16="http://schemas.microsoft.com/office/drawing/2014/main" id="{DAF06E63-E5A6-C44A-8650-F6F52B112C60}"/>
              </a:ext>
            </a:extLst>
          </p:cNvPr>
          <p:cNvSpPr txBox="1"/>
          <p:nvPr/>
        </p:nvSpPr>
        <p:spPr>
          <a:xfrm>
            <a:off x="2308151" y="4726305"/>
            <a:ext cx="1926283" cy="430887"/>
          </a:xfrm>
          <a:prstGeom prst="rect">
            <a:avLst/>
          </a:prstGeom>
          <a:solidFill>
            <a:srgbClr val="333333"/>
          </a:solidFill>
        </p:spPr>
        <p:txBody>
          <a:bodyPr wrap="none" lIns="72000" tIns="0" rIns="36000" bIns="0">
            <a:spAutoFit/>
          </a:bodyPr>
          <a:lstStyle/>
          <a:p>
            <a:r>
              <a:rPr kumimoji="0" lang="es-ES_tradnl" sz="2800" b="0" i="0" strike="noStrike" kern="1200" cap="none" spc="0" normalizeH="0" baseline="0" noProof="0" dirty="0">
                <a:ln>
                  <a:noFill/>
                </a:ln>
                <a:solidFill>
                  <a:schemeClr val="bg1"/>
                </a:solidFill>
                <a:effectLst>
                  <a:outerShdw blurRad="63500" dist="50800" dir="3300000" algn="tl" rotWithShape="0">
                    <a:schemeClr val="tx1">
                      <a:alpha val="80000"/>
                    </a:schemeClr>
                  </a:outerShdw>
                </a:effectLst>
                <a:uLnTx/>
                <a:uFillTx/>
                <a:latin typeface="Arial" panose="020B0604020202020204" pitchFamily="34" charset="0"/>
                <a:ea typeface="+mn-ea"/>
                <a:cs typeface="Times New Roman" panose="02020603050405020304" pitchFamily="18" charset="0"/>
              </a:rPr>
              <a:t>de</a:t>
            </a:r>
            <a:r>
              <a:rPr kumimoji="0" lang="es-ES_tradnl" sz="2200" b="0" i="0" strike="noStrike" kern="1200" cap="none" spc="0" normalizeH="0" baseline="0" noProof="0" dirty="0">
                <a:ln>
                  <a:noFill/>
                </a:ln>
                <a:solidFill>
                  <a:schemeClr val="bg1"/>
                </a:solidFill>
                <a:effectLst>
                  <a:outerShdw blurRad="63500" dist="50800" dir="3300000" algn="tl" rotWithShape="0">
                    <a:schemeClr val="tx1">
                      <a:alpha val="80000"/>
                    </a:schemeClr>
                  </a:outerShdw>
                </a:effectLst>
                <a:uLnTx/>
                <a:uFillTx/>
                <a:latin typeface="Arial" panose="020B0604020202020204" pitchFamily="34" charset="0"/>
                <a:ea typeface="+mn-ea"/>
                <a:cs typeface="Times New Roman" panose="02020603050405020304" pitchFamily="18" charset="0"/>
              </a:rPr>
              <a:t> </a:t>
            </a:r>
            <a:r>
              <a:rPr kumimoji="0" lang="es-ES_tradnl" sz="2800" b="1" i="0" u="sng" strike="noStrike" kern="1200" cap="none" spc="0" normalizeH="0" baseline="0" noProof="0" dirty="0">
                <a:ln>
                  <a:noFill/>
                </a:ln>
                <a:solidFill>
                  <a:srgbClr val="5DFF61"/>
                </a:solidFill>
                <a:effectLst>
                  <a:outerShdw blurRad="63500" dist="50800" dir="3300000" algn="tl" rotWithShape="0">
                    <a:schemeClr val="tx1">
                      <a:alpha val="80000"/>
                    </a:schemeClr>
                  </a:outerShdw>
                </a:effectLst>
                <a:uLnTx/>
                <a:uFillTx/>
                <a:latin typeface="Arial" panose="020B0604020202020204" pitchFamily="34" charset="0"/>
                <a:cs typeface="Times New Roman" panose="02020603050405020304" pitchFamily="18" charset="0"/>
              </a:rPr>
              <a:t>Yahweh</a:t>
            </a:r>
            <a:endParaRPr lang="es-ES_tradnl" b="1" dirty="0">
              <a:solidFill>
                <a:srgbClr val="5DFF61"/>
              </a:solidFill>
              <a:effectLst>
                <a:outerShdw blurRad="63500" dist="50800" dir="3300000" algn="tl" rotWithShape="0">
                  <a:schemeClr val="tx1">
                    <a:alpha val="80000"/>
                  </a:schemeClr>
                </a:outerShdw>
              </a:effectLst>
            </a:endParaRPr>
          </a:p>
        </p:txBody>
      </p:sp>
      <p:sp>
        <p:nvSpPr>
          <p:cNvPr id="18" name="Para 1">
            <a:extLst>
              <a:ext uri="{FF2B5EF4-FFF2-40B4-BE49-F238E27FC236}">
                <a16:creationId xmlns:a16="http://schemas.microsoft.com/office/drawing/2014/main" id="{0809E339-5E66-3F8A-43C8-6E5E24ED37FC}"/>
              </a:ext>
            </a:extLst>
          </p:cNvPr>
          <p:cNvSpPr>
            <a:spLocks noChangeArrowheads="1"/>
          </p:cNvSpPr>
          <p:nvPr/>
        </p:nvSpPr>
        <p:spPr bwMode="auto">
          <a:xfrm>
            <a:off x="767408" y="2242964"/>
            <a:ext cx="10585176"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86000"/>
              </a:lnSpc>
              <a:spcBef>
                <a:spcPts val="0"/>
              </a:spcBef>
              <a:spcAft>
                <a:spcPts val="100"/>
              </a:spcAft>
              <a:buClr>
                <a:srgbClr val="5FF0FF"/>
              </a:buClr>
              <a:buFont typeface="Symbol" panose="05050102010706020507" pitchFamily="18" charset="2"/>
              <a:buNone/>
            </a:pPr>
            <a:r>
              <a:rPr lang="es-ES"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Pero tiene mucho más sentido al verlo en hebreo...</a:t>
            </a:r>
            <a:endPar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74017583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4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4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bg/>
                                          </p:spTgt>
                                        </p:tgtEl>
                                        <p:attrNameLst>
                                          <p:attrName>style.visibility</p:attrName>
                                        </p:attrNameLst>
                                      </p:cBhvr>
                                      <p:to>
                                        <p:strVal val="visible"/>
                                      </p:to>
                                    </p:set>
                                    <p:animEffect transition="in" filter="wipe(left)">
                                      <p:cBhvr>
                                        <p:cTn id="17" dur="400"/>
                                        <p:tgtEl>
                                          <p:spTgt spid="7">
                                            <p:bg/>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left)">
                                      <p:cBhvr>
                                        <p:cTn id="20" dur="400"/>
                                        <p:tgtEl>
                                          <p:spTgt spid="7">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wipe(left)">
                                      <p:cBhvr>
                                        <p:cTn id="23" dur="400"/>
                                        <p:tgtEl>
                                          <p:spTgt spid="7">
                                            <p:txEl>
                                              <p:pRg st="1" end="1"/>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wipe(left)">
                                      <p:cBhvr>
                                        <p:cTn id="26" dur="400"/>
                                        <p:tgtEl>
                                          <p:spTgt spid="7">
                                            <p:txEl>
                                              <p:pRg st="2" end="2"/>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wipe(left)">
                                      <p:cBhvr>
                                        <p:cTn id="29" dur="400"/>
                                        <p:tgtEl>
                                          <p:spTgt spid="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8">
                                            <p:txEl>
                                              <p:pRg st="0" end="0"/>
                                            </p:txEl>
                                          </p:spTgt>
                                        </p:tgtEl>
                                        <p:attrNameLst>
                                          <p:attrName>style.visibility</p:attrName>
                                        </p:attrNameLst>
                                      </p:cBhvr>
                                      <p:to>
                                        <p:strVal val="visible"/>
                                      </p:to>
                                    </p:set>
                                    <p:animEffect transition="in" filter="wipe(left)">
                                      <p:cBhvr>
                                        <p:cTn id="34" dur="400"/>
                                        <p:tgtEl>
                                          <p:spTgt spid="18">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3" presetClass="entr" presetSubtype="32"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400" fill="hold"/>
                                        <p:tgtEl>
                                          <p:spTgt spid="10"/>
                                        </p:tgtEl>
                                        <p:attrNameLst>
                                          <p:attrName>ppt_w</p:attrName>
                                        </p:attrNameLst>
                                      </p:cBhvr>
                                      <p:tavLst>
                                        <p:tav tm="0">
                                          <p:val>
                                            <p:strVal val="4*#ppt_w"/>
                                          </p:val>
                                        </p:tav>
                                        <p:tav tm="100000">
                                          <p:val>
                                            <p:strVal val="#ppt_w"/>
                                          </p:val>
                                        </p:tav>
                                      </p:tavLst>
                                    </p:anim>
                                    <p:anim calcmode="lin" valueType="num">
                                      <p:cBhvr>
                                        <p:cTn id="40" dur="400" fill="hold"/>
                                        <p:tgtEl>
                                          <p:spTgt spid="10"/>
                                        </p:tgtEl>
                                        <p:attrNameLst>
                                          <p:attrName>ppt_h</p:attrName>
                                        </p:attrNameLst>
                                      </p:cBhvr>
                                      <p:tavLst>
                                        <p:tav tm="0">
                                          <p:val>
                                            <p:strVal val="4*#ppt_h"/>
                                          </p:val>
                                        </p:tav>
                                        <p:tav tm="100000">
                                          <p:val>
                                            <p:strVal val="#ppt_h"/>
                                          </p:val>
                                        </p:tav>
                                      </p:tavLst>
                                    </p:anim>
                                  </p:childTnLst>
                                </p:cTn>
                              </p:par>
                            </p:childTnLst>
                          </p:cTn>
                        </p:par>
                        <p:par>
                          <p:cTn id="41" fill="hold">
                            <p:stCondLst>
                              <p:cond delay="400"/>
                            </p:stCondLst>
                            <p:childTnLst>
                              <p:par>
                                <p:cTn id="42" presetID="23" presetClass="entr" presetSubtype="32" fill="hold" grpId="0" nodeType="afterEffect">
                                  <p:stCondLst>
                                    <p:cond delay="200"/>
                                  </p:stCondLst>
                                  <p:childTnLst>
                                    <p:set>
                                      <p:cBhvr>
                                        <p:cTn id="43" dur="1" fill="hold">
                                          <p:stCondLst>
                                            <p:cond delay="0"/>
                                          </p:stCondLst>
                                        </p:cTn>
                                        <p:tgtEl>
                                          <p:spTgt spid="11"/>
                                        </p:tgtEl>
                                        <p:attrNameLst>
                                          <p:attrName>style.visibility</p:attrName>
                                        </p:attrNameLst>
                                      </p:cBhvr>
                                      <p:to>
                                        <p:strVal val="visible"/>
                                      </p:to>
                                    </p:set>
                                    <p:anim calcmode="lin" valueType="num">
                                      <p:cBhvr>
                                        <p:cTn id="44" dur="400" fill="hold"/>
                                        <p:tgtEl>
                                          <p:spTgt spid="11"/>
                                        </p:tgtEl>
                                        <p:attrNameLst>
                                          <p:attrName>ppt_w</p:attrName>
                                        </p:attrNameLst>
                                      </p:cBhvr>
                                      <p:tavLst>
                                        <p:tav tm="0">
                                          <p:val>
                                            <p:strVal val="4*#ppt_w"/>
                                          </p:val>
                                        </p:tav>
                                        <p:tav tm="100000">
                                          <p:val>
                                            <p:strVal val="#ppt_w"/>
                                          </p:val>
                                        </p:tav>
                                      </p:tavLst>
                                    </p:anim>
                                    <p:anim calcmode="lin" valueType="num">
                                      <p:cBhvr>
                                        <p:cTn id="45" dur="400" fill="hold"/>
                                        <p:tgtEl>
                                          <p:spTgt spid="11"/>
                                        </p:tgtEl>
                                        <p:attrNameLst>
                                          <p:attrName>ppt_h</p:attrName>
                                        </p:attrNameLst>
                                      </p:cBhvr>
                                      <p:tavLst>
                                        <p:tav tm="0">
                                          <p:val>
                                            <p:strVal val="4*#ppt_h"/>
                                          </p:val>
                                        </p:tav>
                                        <p:tav tm="100000">
                                          <p:val>
                                            <p:strVal val="#ppt_h"/>
                                          </p:val>
                                        </p:tav>
                                      </p:tavLst>
                                    </p:anim>
                                  </p:childTnLst>
                                </p:cTn>
                              </p:par>
                            </p:childTnLst>
                          </p:cTn>
                        </p:par>
                        <p:par>
                          <p:cTn id="46" fill="hold">
                            <p:stCondLst>
                              <p:cond delay="1000"/>
                            </p:stCondLst>
                            <p:childTnLst>
                              <p:par>
                                <p:cTn id="47" presetID="23" presetClass="entr" presetSubtype="32" fill="hold" grpId="0" nodeType="afterEffect">
                                  <p:stCondLst>
                                    <p:cond delay="200"/>
                                  </p:stCondLst>
                                  <p:childTnLst>
                                    <p:set>
                                      <p:cBhvr>
                                        <p:cTn id="48" dur="1" fill="hold">
                                          <p:stCondLst>
                                            <p:cond delay="0"/>
                                          </p:stCondLst>
                                        </p:cTn>
                                        <p:tgtEl>
                                          <p:spTgt spid="12"/>
                                        </p:tgtEl>
                                        <p:attrNameLst>
                                          <p:attrName>style.visibility</p:attrName>
                                        </p:attrNameLst>
                                      </p:cBhvr>
                                      <p:to>
                                        <p:strVal val="visible"/>
                                      </p:to>
                                    </p:set>
                                    <p:anim calcmode="lin" valueType="num">
                                      <p:cBhvr>
                                        <p:cTn id="49" dur="400" fill="hold"/>
                                        <p:tgtEl>
                                          <p:spTgt spid="12"/>
                                        </p:tgtEl>
                                        <p:attrNameLst>
                                          <p:attrName>ppt_w</p:attrName>
                                        </p:attrNameLst>
                                      </p:cBhvr>
                                      <p:tavLst>
                                        <p:tav tm="0">
                                          <p:val>
                                            <p:strVal val="4*#ppt_w"/>
                                          </p:val>
                                        </p:tav>
                                        <p:tav tm="100000">
                                          <p:val>
                                            <p:strVal val="#ppt_w"/>
                                          </p:val>
                                        </p:tav>
                                      </p:tavLst>
                                    </p:anim>
                                    <p:anim calcmode="lin" valueType="num">
                                      <p:cBhvr>
                                        <p:cTn id="50" dur="400" fill="hold"/>
                                        <p:tgtEl>
                                          <p:spTgt spid="12"/>
                                        </p:tgtEl>
                                        <p:attrNameLst>
                                          <p:attrName>ppt_h</p:attrName>
                                        </p:attrNameLst>
                                      </p:cBhvr>
                                      <p:tavLst>
                                        <p:tav tm="0">
                                          <p:val>
                                            <p:strVal val="4*#ppt_h"/>
                                          </p:val>
                                        </p:tav>
                                        <p:tav tm="100000">
                                          <p:val>
                                            <p:strVal val="#ppt_h"/>
                                          </p:val>
                                        </p:tav>
                                      </p:tavLst>
                                    </p:anim>
                                  </p:childTnLst>
                                </p:cTn>
                              </p:par>
                            </p:childTnLst>
                          </p:cTn>
                        </p:par>
                        <p:par>
                          <p:cTn id="51" fill="hold">
                            <p:stCondLst>
                              <p:cond delay="1600"/>
                            </p:stCondLst>
                            <p:childTnLst>
                              <p:par>
                                <p:cTn id="52" presetID="23" presetClass="entr" presetSubtype="32" fill="hold" grpId="0" nodeType="afterEffect">
                                  <p:stCondLst>
                                    <p:cond delay="200"/>
                                  </p:stCondLst>
                                  <p:childTnLst>
                                    <p:set>
                                      <p:cBhvr>
                                        <p:cTn id="53" dur="1" fill="hold">
                                          <p:stCondLst>
                                            <p:cond delay="0"/>
                                          </p:stCondLst>
                                        </p:cTn>
                                        <p:tgtEl>
                                          <p:spTgt spid="14"/>
                                        </p:tgtEl>
                                        <p:attrNameLst>
                                          <p:attrName>style.visibility</p:attrName>
                                        </p:attrNameLst>
                                      </p:cBhvr>
                                      <p:to>
                                        <p:strVal val="visible"/>
                                      </p:to>
                                    </p:set>
                                    <p:anim calcmode="lin" valueType="num">
                                      <p:cBhvr>
                                        <p:cTn id="54" dur="400" fill="hold"/>
                                        <p:tgtEl>
                                          <p:spTgt spid="14"/>
                                        </p:tgtEl>
                                        <p:attrNameLst>
                                          <p:attrName>ppt_w</p:attrName>
                                        </p:attrNameLst>
                                      </p:cBhvr>
                                      <p:tavLst>
                                        <p:tav tm="0">
                                          <p:val>
                                            <p:strVal val="4*#ppt_w"/>
                                          </p:val>
                                        </p:tav>
                                        <p:tav tm="100000">
                                          <p:val>
                                            <p:strVal val="#ppt_w"/>
                                          </p:val>
                                        </p:tav>
                                      </p:tavLst>
                                    </p:anim>
                                    <p:anim calcmode="lin" valueType="num">
                                      <p:cBhvr>
                                        <p:cTn id="55" dur="400" fill="hold"/>
                                        <p:tgtEl>
                                          <p:spTgt spid="14"/>
                                        </p:tgtEl>
                                        <p:attrNameLst>
                                          <p:attrName>ppt_h</p:attrName>
                                        </p:attrNameLst>
                                      </p:cBhvr>
                                      <p:tavLst>
                                        <p:tav tm="0">
                                          <p:val>
                                            <p:strVal val="4*#ppt_h"/>
                                          </p:val>
                                        </p:tav>
                                        <p:tav tm="100000">
                                          <p:val>
                                            <p:strVal val="#ppt_h"/>
                                          </p:val>
                                        </p:tav>
                                      </p:tavLst>
                                    </p:anim>
                                  </p:childTnLst>
                                </p:cTn>
                              </p:par>
                            </p:childTnLst>
                          </p:cTn>
                        </p:par>
                        <p:par>
                          <p:cTn id="56" fill="hold">
                            <p:stCondLst>
                              <p:cond delay="2200"/>
                            </p:stCondLst>
                            <p:childTnLst>
                              <p:par>
                                <p:cTn id="57" presetID="23" presetClass="entr" presetSubtype="32" fill="hold" grpId="0" nodeType="afterEffect">
                                  <p:stCondLst>
                                    <p:cond delay="200"/>
                                  </p:stCondLst>
                                  <p:childTnLst>
                                    <p:set>
                                      <p:cBhvr>
                                        <p:cTn id="58" dur="1" fill="hold">
                                          <p:stCondLst>
                                            <p:cond delay="0"/>
                                          </p:stCondLst>
                                        </p:cTn>
                                        <p:tgtEl>
                                          <p:spTgt spid="17"/>
                                        </p:tgtEl>
                                        <p:attrNameLst>
                                          <p:attrName>style.visibility</p:attrName>
                                        </p:attrNameLst>
                                      </p:cBhvr>
                                      <p:to>
                                        <p:strVal val="visible"/>
                                      </p:to>
                                    </p:set>
                                    <p:anim calcmode="lin" valueType="num">
                                      <p:cBhvr>
                                        <p:cTn id="59" dur="400" fill="hold"/>
                                        <p:tgtEl>
                                          <p:spTgt spid="17"/>
                                        </p:tgtEl>
                                        <p:attrNameLst>
                                          <p:attrName>ppt_w</p:attrName>
                                        </p:attrNameLst>
                                      </p:cBhvr>
                                      <p:tavLst>
                                        <p:tav tm="0">
                                          <p:val>
                                            <p:strVal val="4*#ppt_w"/>
                                          </p:val>
                                        </p:tav>
                                        <p:tav tm="100000">
                                          <p:val>
                                            <p:strVal val="#ppt_w"/>
                                          </p:val>
                                        </p:tav>
                                      </p:tavLst>
                                    </p:anim>
                                    <p:anim calcmode="lin" valueType="num">
                                      <p:cBhvr>
                                        <p:cTn id="60" dur="400" fill="hold"/>
                                        <p:tgtEl>
                                          <p:spTgt spid="1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P spid="6" grpId="0" build="p"/>
      <p:bldP spid="11" grpId="0" animBg="1"/>
      <p:bldP spid="10" grpId="0" animBg="1"/>
      <p:bldP spid="12" grpId="0" animBg="1"/>
      <p:bldP spid="14" grpId="0" animBg="1"/>
      <p:bldP spid="17" grpId="0" animBg="1"/>
      <p:bldP spid="1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19092-8698-A42C-1C81-C78C4A12F27D}"/>
            </a:ext>
          </a:extLst>
        </p:cNvPr>
        <p:cNvGrpSpPr/>
        <p:nvPr/>
      </p:nvGrpSpPr>
      <p:grpSpPr>
        <a:xfrm>
          <a:off x="0" y="0"/>
          <a:ext cx="0" cy="0"/>
          <a:chOff x="0" y="0"/>
          <a:chExt cx="0" cy="0"/>
        </a:xfrm>
      </p:grpSpPr>
      <p:sp>
        <p:nvSpPr>
          <p:cNvPr id="3" name="Verse TEXT">
            <a:extLst>
              <a:ext uri="{FF2B5EF4-FFF2-40B4-BE49-F238E27FC236}">
                <a16:creationId xmlns:a16="http://schemas.microsoft.com/office/drawing/2014/main" id="{76F73DC9-DC8B-E72B-B760-F4DBFCB40E12}"/>
              </a:ext>
            </a:extLst>
          </p:cNvPr>
          <p:cNvSpPr>
            <a:spLocks noChangeArrowheads="1"/>
          </p:cNvSpPr>
          <p:nvPr/>
        </p:nvSpPr>
        <p:spPr bwMode="auto">
          <a:xfrm>
            <a:off x="767408" y="1268760"/>
            <a:ext cx="10729193" cy="345638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latin typeface="Arial" panose="020B0604020202020204" pitchFamily="34" charset="0"/>
                <a:cs typeface="Times New Roman" panose="02020603050405020304" pitchFamily="18" charset="0"/>
              </a:rPr>
              <a:t> </a:t>
            </a:r>
            <a:r>
              <a:rPr lang="es-ES_tradnl" sz="2800" dirty="0">
                <a:solidFill>
                  <a:srgbClr val="EFF9FF"/>
                </a:solidFill>
                <a:latin typeface="Arial" panose="020B0604020202020204" pitchFamily="34" charset="0"/>
                <a:cs typeface="Times New Roman" panose="02020603050405020304" pitchFamily="18" charset="0"/>
              </a:rPr>
              <a:t>"Yo estoy por enviar a mi mensajero para que prepare el camino delante de mí. </a:t>
            </a:r>
          </a:p>
          <a:p>
            <a:pPr algn="just">
              <a:lnSpc>
                <a:spcPct val="90000"/>
              </a:lnSpc>
              <a:spcBef>
                <a:spcPts val="0"/>
              </a:spcBef>
              <a:spcAft>
                <a:spcPts val="600"/>
              </a:spcAft>
              <a:buClrTx/>
              <a:buSzTx/>
              <a:buFontTx/>
              <a:buNone/>
            </a:pPr>
            <a:r>
              <a:rPr lang="es-ES_tradnl" sz="2800" dirty="0">
                <a:solidFill>
                  <a:srgbClr val="EFF9FF"/>
                </a:solidFill>
                <a:latin typeface="Arial" panose="020B0604020202020204" pitchFamily="34" charset="0"/>
                <a:cs typeface="Times New Roman" panose="02020603050405020304" pitchFamily="18" charset="0"/>
              </a:rPr>
              <a:t>De pronto vendrá a su Templo el Señor a quien ustedes buscan; vendrá el mensajero del pacto, a quien ustedes desean", dice el Señor de los Ejércitos.</a:t>
            </a:r>
          </a:p>
          <a:p>
            <a:pPr algn="just">
              <a:lnSpc>
                <a:spcPct val="90000"/>
              </a:lnSpc>
              <a:spcBef>
                <a:spcPts val="0"/>
              </a:spcBef>
              <a:spcAft>
                <a:spcPts val="600"/>
              </a:spcAft>
              <a:buClrTx/>
              <a:buSzTx/>
              <a:buFontTx/>
              <a:buNone/>
            </a:pPr>
            <a:r>
              <a:rPr lang="es-ES_tradnl" sz="2800" dirty="0">
                <a:solidFill>
                  <a:srgbClr val="EFF9FF"/>
                </a:solidFill>
                <a:latin typeface="Arial" panose="020B0604020202020204" pitchFamily="34" charset="0"/>
                <a:cs typeface="Times New Roman" panose="02020603050405020304" pitchFamily="18" charset="0"/>
              </a:rPr>
              <a:t>Pero ¿quién podrá soportar el día de su venida? </a:t>
            </a:r>
          </a:p>
          <a:p>
            <a:pPr algn="just">
              <a:lnSpc>
                <a:spcPct val="90000"/>
              </a:lnSpc>
              <a:spcBef>
                <a:spcPts val="0"/>
              </a:spcBef>
              <a:spcAft>
                <a:spcPts val="600"/>
              </a:spcAft>
              <a:buClrTx/>
              <a:buSzTx/>
              <a:buFontTx/>
              <a:buNone/>
            </a:pPr>
            <a:r>
              <a:rPr lang="es-ES_tradnl" sz="2800" dirty="0">
                <a:solidFill>
                  <a:srgbClr val="EFF9FF"/>
                </a:solidFill>
                <a:latin typeface="Arial" panose="020B0604020202020204" pitchFamily="34" charset="0"/>
                <a:cs typeface="Times New Roman" panose="02020603050405020304" pitchFamily="18" charset="0"/>
              </a:rPr>
              <a:t>¿Quién podrá mantenerse en pie cuando él aparezca? Porque será como fuego de fundidor o jabón de lavandero. </a:t>
            </a:r>
          </a:p>
        </p:txBody>
      </p:sp>
      <p:sp>
        <p:nvSpPr>
          <p:cNvPr id="4" name="Verse TEXT">
            <a:extLst>
              <a:ext uri="{FF2B5EF4-FFF2-40B4-BE49-F238E27FC236}">
                <a16:creationId xmlns:a16="http://schemas.microsoft.com/office/drawing/2014/main" id="{00F3D452-3887-CCE8-A412-7AD302AA54D8}"/>
              </a:ext>
            </a:extLst>
          </p:cNvPr>
          <p:cNvSpPr>
            <a:spLocks noChangeArrowheads="1"/>
          </p:cNvSpPr>
          <p:nvPr/>
        </p:nvSpPr>
        <p:spPr bwMode="auto">
          <a:xfrm>
            <a:off x="767407" y="1268760"/>
            <a:ext cx="10729193" cy="345638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latin typeface="Arial" panose="020B0604020202020204" pitchFamily="34" charset="0"/>
                <a:cs typeface="Times New Roman" panose="02020603050405020304" pitchFamily="18" charset="0"/>
              </a:rPr>
              <a:t> </a:t>
            </a:r>
            <a:r>
              <a:rPr lang="es-ES_tradnl" sz="2800" dirty="0">
                <a:solidFill>
                  <a:srgbClr val="EFF9FF"/>
                </a:solidFill>
                <a:latin typeface="Arial" panose="020B0604020202020204" pitchFamily="34" charset="0"/>
                <a:cs typeface="Times New Roman" panose="02020603050405020304" pitchFamily="18" charset="0"/>
              </a:rPr>
              <a:t>"Yo estoy por enviar a mi mensajero para que prepare el camino delante de mí. </a:t>
            </a:r>
          </a:p>
          <a:p>
            <a:pPr algn="just">
              <a:lnSpc>
                <a:spcPct val="90000"/>
              </a:lnSpc>
              <a:spcBef>
                <a:spcPts val="0"/>
              </a:spcBef>
              <a:spcAft>
                <a:spcPts val="600"/>
              </a:spcAft>
              <a:buClrTx/>
              <a:buSzTx/>
              <a:buFontTx/>
              <a:buNone/>
            </a:pPr>
            <a:r>
              <a:rPr lang="es-ES_tradnl" sz="2800" dirty="0">
                <a:solidFill>
                  <a:srgbClr val="EFF9FF"/>
                </a:solidFill>
                <a:latin typeface="Arial" panose="020B0604020202020204" pitchFamily="34" charset="0"/>
                <a:cs typeface="Times New Roman" panose="02020603050405020304" pitchFamily="18" charset="0"/>
              </a:rPr>
              <a:t>De pronto vendrá a su Templo el Señor a quien ustedes buscan; vendrá el mensajero del pacto, a quien ustedes desean", dice el Señor de los Ejércitos.</a:t>
            </a:r>
          </a:p>
          <a:p>
            <a:pPr algn="just">
              <a:lnSpc>
                <a:spcPct val="90000"/>
              </a:lnSpc>
              <a:spcBef>
                <a:spcPts val="0"/>
              </a:spcBef>
              <a:spcAft>
                <a:spcPts val="600"/>
              </a:spcAft>
              <a:buClrTx/>
              <a:buSzTx/>
              <a:buFontTx/>
              <a:buNone/>
            </a:pPr>
            <a:r>
              <a:rPr lang="es-ES_tradnl" sz="2800" dirty="0">
                <a:solidFill>
                  <a:srgbClr val="5DFF61"/>
                </a:solidFill>
                <a:latin typeface="Arial" panose="020B0604020202020204" pitchFamily="34" charset="0"/>
                <a:cs typeface="Times New Roman" panose="02020603050405020304" pitchFamily="18" charset="0"/>
              </a:rPr>
              <a:t>Pero ¿quién podrá soportar </a:t>
            </a:r>
            <a:r>
              <a:rPr lang="es-ES_tradnl" sz="2800" u="sng" dirty="0">
                <a:solidFill>
                  <a:srgbClr val="5DFF61"/>
                </a:solidFill>
                <a:latin typeface="Arial" panose="020B0604020202020204" pitchFamily="34" charset="0"/>
                <a:cs typeface="Times New Roman" panose="02020603050405020304" pitchFamily="18" charset="0"/>
              </a:rPr>
              <a:t>el día de su venida? </a:t>
            </a:r>
          </a:p>
          <a:p>
            <a:pPr algn="just">
              <a:lnSpc>
                <a:spcPct val="90000"/>
              </a:lnSpc>
              <a:spcBef>
                <a:spcPts val="0"/>
              </a:spcBef>
              <a:spcAft>
                <a:spcPts val="600"/>
              </a:spcAft>
              <a:buClrTx/>
              <a:buSzTx/>
              <a:buFontTx/>
              <a:buNone/>
            </a:pPr>
            <a:r>
              <a:rPr lang="es-ES_tradnl" sz="2800" u="sng" dirty="0">
                <a:solidFill>
                  <a:srgbClr val="61FFFB"/>
                </a:solidFill>
                <a:latin typeface="Arial" panose="020B0604020202020204" pitchFamily="34" charset="0"/>
                <a:cs typeface="Times New Roman" panose="02020603050405020304" pitchFamily="18" charset="0"/>
              </a:rPr>
              <a:t>¿Quién podrá mantenerse en pie cuando él aparezca? Porque </a:t>
            </a:r>
            <a:r>
              <a:rPr lang="es-ES_tradnl" sz="2800" u="sng" dirty="0">
                <a:solidFill>
                  <a:srgbClr val="FFC000"/>
                </a:solidFill>
                <a:latin typeface="Arial" panose="020B0604020202020204" pitchFamily="34" charset="0"/>
                <a:cs typeface="Times New Roman" panose="02020603050405020304" pitchFamily="18" charset="0"/>
              </a:rPr>
              <a:t>será como fuego de fundidor o jabón de lavandero</a:t>
            </a:r>
            <a:r>
              <a:rPr lang="es-ES_tradnl" sz="2800" u="sng" dirty="0">
                <a:solidFill>
                  <a:srgbClr val="61FFFB"/>
                </a:solidFill>
                <a:latin typeface="Arial" panose="020B0604020202020204" pitchFamily="34" charset="0"/>
                <a:cs typeface="Times New Roman" panose="02020603050405020304" pitchFamily="18" charset="0"/>
              </a:rPr>
              <a:t>.</a:t>
            </a:r>
            <a:r>
              <a:rPr lang="es-ES_tradnl" sz="2800" dirty="0">
                <a:solidFill>
                  <a:srgbClr val="EFF9FF"/>
                </a:solidFill>
                <a:latin typeface="Arial" panose="020B0604020202020204" pitchFamily="34" charset="0"/>
                <a:cs typeface="Times New Roman" panose="02020603050405020304" pitchFamily="18" charset="0"/>
              </a:rPr>
              <a:t> </a:t>
            </a:r>
          </a:p>
        </p:txBody>
      </p:sp>
      <p:sp>
        <p:nvSpPr>
          <p:cNvPr id="5" name="Verse ID - text Box 8">
            <a:extLst>
              <a:ext uri="{FF2B5EF4-FFF2-40B4-BE49-F238E27FC236}">
                <a16:creationId xmlns:a16="http://schemas.microsoft.com/office/drawing/2014/main" id="{49B59C9C-EE64-0FB7-29D2-B28928F79074}"/>
              </a:ext>
            </a:extLst>
          </p:cNvPr>
          <p:cNvSpPr txBox="1">
            <a:spLocks noChangeArrowheads="1"/>
          </p:cNvSpPr>
          <p:nvPr/>
        </p:nvSpPr>
        <p:spPr bwMode="auto">
          <a:xfrm>
            <a:off x="767408" y="1298751"/>
            <a:ext cx="3639486"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Malaquías 3:1-2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
        <p:nvSpPr>
          <p:cNvPr id="2" name="Rectangle 1">
            <a:extLst>
              <a:ext uri="{FF2B5EF4-FFF2-40B4-BE49-F238E27FC236}">
                <a16:creationId xmlns:a16="http://schemas.microsoft.com/office/drawing/2014/main" id="{4E8E60E3-AED5-70B2-FA76-AFC0E9F28C19}"/>
              </a:ext>
            </a:extLst>
          </p:cNvPr>
          <p:cNvSpPr>
            <a:spLocks noChangeArrowheads="1"/>
          </p:cNvSpPr>
          <p:nvPr/>
        </p:nvSpPr>
        <p:spPr bwMode="auto">
          <a:xfrm>
            <a:off x="767408" y="4797152"/>
            <a:ext cx="10657182" cy="1440160"/>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Interesante. </a:t>
            </a:r>
          </a:p>
          <a:p>
            <a:pPr algn="just">
              <a:lnSpc>
                <a:spcPct val="88000"/>
              </a:lnSpc>
              <a:spcBef>
                <a:spcPts val="0"/>
              </a:spcBef>
              <a:spcAft>
                <a:spcPts val="3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Probablemente, la última parte trata sobre </a:t>
            </a:r>
            <a:r>
              <a:rPr lang="es-ES_tradnl" sz="3000" dirty="0">
                <a:solidFill>
                  <a:srgbClr val="59FF0F"/>
                </a:solidFill>
                <a:latin typeface="Arial" panose="020B0604020202020204" pitchFamily="34" charset="0"/>
                <a:cs typeface="Times New Roman" panose="02020603050405020304" pitchFamily="18" charset="0"/>
              </a:rPr>
              <a:t>la segunda venida de Jesús</a:t>
            </a:r>
            <a:r>
              <a:rPr lang="es-ES_tradnl" sz="3000" dirty="0">
                <a:solidFill>
                  <a:srgbClr val="EFF9FF"/>
                </a:solidFill>
                <a:latin typeface="Arial" panose="020B0604020202020204" pitchFamily="34" charset="0"/>
                <a:cs typeface="Times New Roman" panose="02020603050405020304" pitchFamily="18" charset="0"/>
              </a:rPr>
              <a:t>, </a:t>
            </a:r>
            <a:r>
              <a:rPr lang="es-ES_tradnl" sz="3000" dirty="0">
                <a:solidFill>
                  <a:srgbClr val="61FFFB"/>
                </a:solidFill>
                <a:latin typeface="Arial" panose="020B0604020202020204" pitchFamily="34" charset="0"/>
                <a:cs typeface="Times New Roman" panose="02020603050405020304" pitchFamily="18" charset="0"/>
              </a:rPr>
              <a:t>seguido por Armagedón</a:t>
            </a:r>
            <a:r>
              <a:rPr lang="es-ES_tradnl" sz="3000" dirty="0">
                <a:solidFill>
                  <a:srgbClr val="EFF9FF"/>
                </a:solidFill>
                <a:latin typeface="Arial" panose="020B0604020202020204" pitchFamily="34" charset="0"/>
                <a:cs typeface="Times New Roman" panose="02020603050405020304" pitchFamily="18" charset="0"/>
              </a:rPr>
              <a:t>, y finalmente la </a:t>
            </a:r>
            <a:r>
              <a:rPr lang="es-ES_tradnl" sz="3000" dirty="0">
                <a:solidFill>
                  <a:srgbClr val="FFC000"/>
                </a:solidFill>
                <a:latin typeface="Arial" panose="020B0604020202020204" pitchFamily="34" charset="0"/>
                <a:cs typeface="Times New Roman" panose="02020603050405020304" pitchFamily="18" charset="0"/>
              </a:rPr>
              <a:t>“purificación” de la Tierra por fuego</a:t>
            </a:r>
            <a:r>
              <a:rPr lang="es-ES_tradnl" sz="3000" dirty="0">
                <a:solidFill>
                  <a:srgbClr val="EFF9FF"/>
                </a:solidFill>
                <a:latin typeface="Arial" panose="020B0604020202020204" pitchFamily="34" charset="0"/>
                <a:cs typeface="Times New Roman" panose="02020603050405020304" pitchFamily="18" charset="0"/>
              </a:rPr>
              <a:t>.</a:t>
            </a:r>
            <a:endParaRPr lang="es-ES_tradnl" sz="3000" noProof="0" dirty="0">
              <a:solidFill>
                <a:srgbClr val="EFF9FF"/>
              </a:solidFill>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11904646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50"/>
                                        <p:tgtEl>
                                          <p:spTgt spid="5"/>
                                        </p:tgtEl>
                                        <p:attrNameLst>
                                          <p:attrName>ppt_y</p:attrName>
                                        </p:attrNameLst>
                                      </p:cBhvr>
                                      <p:tavLst>
                                        <p:tav tm="0">
                                          <p:val>
                                            <p:strVal val="#ppt_y+#ppt_h*1.125000"/>
                                          </p:val>
                                        </p:tav>
                                        <p:tav tm="100000">
                                          <p:val>
                                            <p:strVal val="#ppt_y"/>
                                          </p:val>
                                        </p:tav>
                                      </p:tavLst>
                                    </p:anim>
                                    <p:animEffect transition="in" filter="wipe(up)">
                                      <p:cBhvr>
                                        <p:cTn id="8" dur="250"/>
                                        <p:tgtEl>
                                          <p:spTgt spid="5"/>
                                        </p:tgtEl>
                                      </p:cBhvr>
                                    </p:animEffect>
                                  </p:childTnLst>
                                </p:cTn>
                              </p:par>
                              <p:par>
                                <p:cTn id="9" presetID="22" presetClass="entr" presetSubtype="8" fill="hold" grpId="0" nodeType="with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wipe(left)">
                                      <p:cBhvr>
                                        <p:cTn id="11" dur="500"/>
                                        <p:tgtEl>
                                          <p:spTgt spid="3">
                                            <p:bg/>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25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5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25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25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
                                            <p:txEl>
                                              <p:pRg st="0" end="0"/>
                                            </p:txEl>
                                          </p:spTgt>
                                        </p:tgtEl>
                                        <p:attrNameLst>
                                          <p:attrName>style.visibility</p:attrName>
                                        </p:attrNameLst>
                                      </p:cBhvr>
                                      <p:to>
                                        <p:strVal val="visible"/>
                                      </p:to>
                                    </p:set>
                                    <p:animEffect transition="in" filter="wipe(up)">
                                      <p:cBhvr>
                                        <p:cTn id="36" dur="250"/>
                                        <p:tgtEl>
                                          <p:spTgt spid="2">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2">
                                            <p:txEl>
                                              <p:pRg st="1" end="1"/>
                                            </p:txEl>
                                          </p:spTgt>
                                        </p:tgtEl>
                                        <p:attrNameLst>
                                          <p:attrName>style.visibility</p:attrName>
                                        </p:attrNameLst>
                                      </p:cBhvr>
                                      <p:to>
                                        <p:strVal val="visible"/>
                                      </p:to>
                                    </p:set>
                                    <p:animEffect transition="in" filter="wipe(up)">
                                      <p:cBhvr>
                                        <p:cTn id="41" dur="250"/>
                                        <p:tgtEl>
                                          <p:spTgt spid="2">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
                                            <p:bg/>
                                          </p:spTgt>
                                        </p:tgtEl>
                                        <p:attrNameLst>
                                          <p:attrName>style.visibility</p:attrName>
                                        </p:attrNameLst>
                                      </p:cBhvr>
                                      <p:to>
                                        <p:strVal val="visible"/>
                                      </p:to>
                                    </p:set>
                                    <p:animEffect transition="in" filter="wipe(left)">
                                      <p:cBhvr>
                                        <p:cTn id="46" dur="500"/>
                                        <p:tgtEl>
                                          <p:spTgt spid="4">
                                            <p:bg/>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Effect transition="in" filter="wipe(left)">
                                      <p:cBhvr>
                                        <p:cTn id="49" dur="500"/>
                                        <p:tgtEl>
                                          <p:spTgt spid="4">
                                            <p:txEl>
                                              <p:pRg st="0" end="0"/>
                                            </p:tx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
                                            <p:txEl>
                                              <p:pRg st="1" end="1"/>
                                            </p:txEl>
                                          </p:spTgt>
                                        </p:tgtEl>
                                        <p:attrNameLst>
                                          <p:attrName>style.visibility</p:attrName>
                                        </p:attrNameLst>
                                      </p:cBhvr>
                                      <p:to>
                                        <p:strVal val="visible"/>
                                      </p:to>
                                    </p:set>
                                    <p:animEffect transition="in" filter="wipe(left)">
                                      <p:cBhvr>
                                        <p:cTn id="52" dur="500"/>
                                        <p:tgtEl>
                                          <p:spTgt spid="4">
                                            <p:txEl>
                                              <p:pRg st="1" end="1"/>
                                            </p:tx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animEffect transition="in" filter="wipe(left)">
                                      <p:cBhvr>
                                        <p:cTn id="55" dur="500"/>
                                        <p:tgtEl>
                                          <p:spTgt spid="4">
                                            <p:txEl>
                                              <p:pRg st="2" end="2"/>
                                            </p:txEl>
                                          </p:spTgt>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
                                            <p:txEl>
                                              <p:pRg st="3" end="3"/>
                                            </p:txEl>
                                          </p:spTgt>
                                        </p:tgtEl>
                                        <p:attrNameLst>
                                          <p:attrName>style.visibility</p:attrName>
                                        </p:attrNameLst>
                                      </p:cBhvr>
                                      <p:to>
                                        <p:strVal val="visible"/>
                                      </p:to>
                                    </p:set>
                                    <p:animEffect transition="in" filter="wipe(left)">
                                      <p:cBhvr>
                                        <p:cTn id="5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autoUpdateAnimBg="0"/>
      <p:bldP spid="4" grpId="0" build="allAtOnce" animBg="1"/>
      <p:bldP spid="5" grpId="0"/>
      <p:bldP spid="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1FB3C-05BA-FD67-EBA3-3EC98F3836B4}"/>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09D04C3C-8DC4-95B9-D242-3F8D735A1512}"/>
              </a:ext>
            </a:extLst>
          </p:cNvPr>
          <p:cNvSpPr>
            <a:spLocks noChangeArrowheads="1"/>
          </p:cNvSpPr>
          <p:nvPr/>
        </p:nvSpPr>
        <p:spPr bwMode="auto">
          <a:xfrm>
            <a:off x="767407" y="2792040"/>
            <a:ext cx="10729193" cy="360040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7000"/>
              </a:lnSpc>
              <a:spcBef>
                <a:spcPts val="0"/>
              </a:spcBef>
              <a:spcAft>
                <a:spcPts val="300"/>
              </a:spcAft>
              <a:buClrTx/>
              <a:buSz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Una voz clama en el desierto: "Preparen el camino del Señor; enderecen en el páramo una calzada a nuestro  Dios.  Que todo valle sea enaltecido; que se hunda todo monte y collado; que se enderece lo torcido y que lo áspero se allane.  </a:t>
            </a:r>
          </a:p>
          <a:p>
            <a:pPr algn="just">
              <a:lnSpc>
                <a:spcPct val="87000"/>
              </a:lnSpc>
              <a:spcBef>
                <a:spcPts val="0"/>
              </a:spcBef>
              <a:spcAft>
                <a:spcPts val="300"/>
              </a:spcAft>
              <a:buClrTx/>
              <a:buSz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Se manifestará la gloria del Señor, y la humanidad entera la verá. La boca del Señor ha hablado."</a:t>
            </a:r>
          </a:p>
          <a:p>
            <a:pPr algn="just">
              <a:lnSpc>
                <a:spcPct val="87000"/>
              </a:lnSpc>
              <a:spcBef>
                <a:spcPts val="0"/>
              </a:spcBef>
              <a:spcAft>
                <a:spcPts val="300"/>
              </a:spcAft>
              <a:buClrTx/>
              <a:buSzTx/>
              <a:buNone/>
            </a:pPr>
            <a:r>
              <a:rPr lang="es-ES_tradnl" sz="1900" dirty="0">
                <a:solidFill>
                  <a:srgbClr val="61FFFB"/>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(V9) </a:t>
            </a: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"¡Oh mensajero de buenas noticias, grítale a Sion desde las cimas de los montes! Grítaselo más fuerte a Jerusalén: </a:t>
            </a:r>
          </a:p>
          <a:p>
            <a:pPr algn="just">
              <a:lnSpc>
                <a:spcPct val="87000"/>
              </a:lnSpc>
              <a:spcBef>
                <a:spcPts val="0"/>
              </a:spcBef>
              <a:spcAft>
                <a:spcPts val="300"/>
              </a:spcAft>
              <a:buClrTx/>
              <a:buSz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"¡Aquí viene su Dios!"</a:t>
            </a:r>
          </a:p>
        </p:txBody>
      </p:sp>
      <p:sp>
        <p:nvSpPr>
          <p:cNvPr id="7" name="Verse TEXT">
            <a:extLst>
              <a:ext uri="{FF2B5EF4-FFF2-40B4-BE49-F238E27FC236}">
                <a16:creationId xmlns:a16="http://schemas.microsoft.com/office/drawing/2014/main" id="{EBCE9314-A9D8-34D6-5739-8C2F317AA13E}"/>
              </a:ext>
            </a:extLst>
          </p:cNvPr>
          <p:cNvSpPr>
            <a:spLocks noChangeArrowheads="1"/>
          </p:cNvSpPr>
          <p:nvPr/>
        </p:nvSpPr>
        <p:spPr bwMode="auto">
          <a:xfrm>
            <a:off x="766800" y="2793600"/>
            <a:ext cx="10729193" cy="360040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7000"/>
              </a:lnSpc>
              <a:spcBef>
                <a:spcPts val="0"/>
              </a:spcBef>
              <a:spcAft>
                <a:spcPts val="300"/>
              </a:spcAft>
              <a:buClrTx/>
              <a:buSz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Una voz clama en el desierto: "</a:t>
            </a:r>
            <a:r>
              <a:rPr lang="es-ES_tradnl" sz="2800"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Preparen el camino </a:t>
            </a:r>
            <a:r>
              <a:rPr lang="es-ES_tradnl" sz="2800" u="sng"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del Señor</a:t>
            </a:r>
            <a:r>
              <a:rPr lang="es-ES_tradnl" sz="2800" u="sng"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t>
            </a: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enderecen en el páramo </a:t>
            </a:r>
            <a:r>
              <a:rPr lang="es-ES_tradnl" sz="2800"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una calzada a nuestro </a:t>
            </a:r>
            <a:r>
              <a:rPr lang="es-ES_tradnl" sz="2800" u="sng"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Dios</a:t>
            </a: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Que todo valle sea enaltecido; que se hunda todo monte y collado; que se enderece lo torcido y que lo áspero se allane.  </a:t>
            </a:r>
          </a:p>
          <a:p>
            <a:pPr algn="just">
              <a:lnSpc>
                <a:spcPct val="87000"/>
              </a:lnSpc>
              <a:spcBef>
                <a:spcPts val="0"/>
              </a:spcBef>
              <a:spcAft>
                <a:spcPts val="300"/>
              </a:spcAft>
              <a:buClrTx/>
              <a:buSz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Se manifestará la gloria del Señor, y la humanidad entera la verá. La  boca  del  Señor  ha  hablado."</a:t>
            </a:r>
          </a:p>
          <a:p>
            <a:pPr algn="just">
              <a:lnSpc>
                <a:spcPct val="87000"/>
              </a:lnSpc>
              <a:spcBef>
                <a:spcPts val="0"/>
              </a:spcBef>
              <a:spcAft>
                <a:spcPts val="300"/>
              </a:spcAft>
              <a:buClrTx/>
              <a:buSzTx/>
              <a:buNone/>
            </a:pPr>
            <a:r>
              <a:rPr lang="es-ES_tradnl" sz="1900" dirty="0">
                <a:solidFill>
                  <a:srgbClr val="61FFFB"/>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(V9) </a:t>
            </a: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"¡Oh mensajero de buenas noticias, grítale a Sion desde las cimas de los montes! Grítaselo más fuerte a Jerusalén: </a:t>
            </a:r>
          </a:p>
          <a:p>
            <a:pPr algn="just">
              <a:lnSpc>
                <a:spcPct val="87000"/>
              </a:lnSpc>
              <a:spcBef>
                <a:spcPts val="0"/>
              </a:spcBef>
              <a:spcAft>
                <a:spcPts val="300"/>
              </a:spcAft>
              <a:buClrTx/>
              <a:buSz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"¡Aquí  viene  su  Dios ! "</a:t>
            </a:r>
          </a:p>
        </p:txBody>
      </p:sp>
      <p:sp>
        <p:nvSpPr>
          <p:cNvPr id="6" name="Para 1">
            <a:extLst>
              <a:ext uri="{FF2B5EF4-FFF2-40B4-BE49-F238E27FC236}">
                <a16:creationId xmlns:a16="http://schemas.microsoft.com/office/drawing/2014/main" id="{A3548724-DF49-9AA2-FDE7-6D5D794DAB84}"/>
              </a:ext>
            </a:extLst>
          </p:cNvPr>
          <p:cNvSpPr>
            <a:spLocks noChangeArrowheads="1"/>
          </p:cNvSpPr>
          <p:nvPr/>
        </p:nvSpPr>
        <p:spPr bwMode="auto">
          <a:xfrm>
            <a:off x="767408" y="1052736"/>
            <a:ext cx="10585176"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86000"/>
              </a:lnSpc>
              <a:spcBef>
                <a:spcPts val="0"/>
              </a:spcBef>
              <a:spcAft>
                <a:spcPts val="300"/>
              </a:spcAft>
              <a:buClr>
                <a:srgbClr val="5FF0FF"/>
              </a:buClr>
              <a:buFont typeface="Symbol" panose="05050102010706020507" pitchFamily="18" charset="2"/>
              <a:buNone/>
            </a:pP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Al igual que el apóstol Juan, también Juan el Bautista declara abierta y poderosamente que Jesús es Dios (por citar Isaías 40). Y que él simplemente está preparando el camino, con el poder y el espíritu de Elías, para… Yahweh, Elohim, </a:t>
            </a:r>
            <a:r>
              <a:rPr lang="es-ES_tradnl" sz="3000" dirty="0" err="1">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Mesias</a:t>
            </a: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a:t>
            </a:r>
          </a:p>
        </p:txBody>
      </p:sp>
      <p:sp>
        <p:nvSpPr>
          <p:cNvPr id="11" name="TextBox 10">
            <a:extLst>
              <a:ext uri="{FF2B5EF4-FFF2-40B4-BE49-F238E27FC236}">
                <a16:creationId xmlns:a16="http://schemas.microsoft.com/office/drawing/2014/main" id="{3F62B240-6B54-1567-F433-FF1581C65144}"/>
              </a:ext>
            </a:extLst>
          </p:cNvPr>
          <p:cNvSpPr txBox="1"/>
          <p:nvPr/>
        </p:nvSpPr>
        <p:spPr>
          <a:xfrm>
            <a:off x="8544272" y="3177495"/>
            <a:ext cx="1195840" cy="430887"/>
          </a:xfrm>
          <a:prstGeom prst="rect">
            <a:avLst/>
          </a:prstGeom>
          <a:solidFill>
            <a:srgbClr val="333333"/>
          </a:solidFill>
        </p:spPr>
        <p:txBody>
          <a:bodyPr wrap="none" lIns="0" tIns="0" rIns="0" bIns="0">
            <a:spAutoFit/>
          </a:bodyPr>
          <a:lstStyle/>
          <a:p>
            <a:r>
              <a:rPr lang="es-ES_tradnl" sz="2800" b="1" u="sng" noProof="0" dirty="0">
                <a:solidFill>
                  <a:srgbClr val="5DFF61"/>
                </a:solidFill>
                <a:effectLst>
                  <a:outerShdw blurRad="63500" dist="50800" dir="3300000" algn="tl" rotWithShape="0">
                    <a:schemeClr val="tx1">
                      <a:alpha val="80000"/>
                    </a:schemeClr>
                  </a:outerShdw>
                </a:effectLst>
                <a:latin typeface="Arial" panose="020B0604020202020204" pitchFamily="34" charset="0"/>
                <a:cs typeface="Times New Roman" panose="02020603050405020304" pitchFamily="18" charset="0"/>
              </a:rPr>
              <a:t>E</a:t>
            </a:r>
            <a:r>
              <a:rPr kumimoji="0" lang="es-ES_tradnl" sz="2800" b="1" i="0" u="sng" strike="noStrike" kern="1200" cap="none" spc="0" normalizeH="0" baseline="0" noProof="0" dirty="0">
                <a:ln>
                  <a:noFill/>
                </a:ln>
                <a:solidFill>
                  <a:srgbClr val="5DFF61"/>
                </a:solidFill>
                <a:effectLst>
                  <a:outerShdw blurRad="63500" dist="50800" dir="3300000" algn="tl" rotWithShape="0">
                    <a:schemeClr val="tx1">
                      <a:alpha val="80000"/>
                    </a:schemeClr>
                  </a:outerShdw>
                </a:effectLst>
                <a:uLnTx/>
                <a:uFillTx/>
                <a:latin typeface="Arial" panose="020B0604020202020204" pitchFamily="34" charset="0"/>
                <a:cs typeface="Times New Roman" panose="02020603050405020304" pitchFamily="18" charset="0"/>
              </a:rPr>
              <a:t>lohim</a:t>
            </a:r>
            <a:endParaRPr lang="es-ES_tradnl" b="1" dirty="0">
              <a:solidFill>
                <a:srgbClr val="5DFF61"/>
              </a:solidFill>
              <a:effectLst>
                <a:outerShdw blurRad="63500" dist="50800" dir="3300000" algn="tl" rotWithShape="0">
                  <a:schemeClr val="tx1">
                    <a:alpha val="80000"/>
                  </a:schemeClr>
                </a:outerShdw>
              </a:effectLst>
            </a:endParaRPr>
          </a:p>
        </p:txBody>
      </p:sp>
      <p:sp>
        <p:nvSpPr>
          <p:cNvPr id="10" name="TextBox 9">
            <a:extLst>
              <a:ext uri="{FF2B5EF4-FFF2-40B4-BE49-F238E27FC236}">
                <a16:creationId xmlns:a16="http://schemas.microsoft.com/office/drawing/2014/main" id="{8CA0F2B4-278A-A2FE-86B4-744BD656EA21}"/>
              </a:ext>
            </a:extLst>
          </p:cNvPr>
          <p:cNvSpPr txBox="1"/>
          <p:nvPr/>
        </p:nvSpPr>
        <p:spPr>
          <a:xfrm>
            <a:off x="9533334" y="2819028"/>
            <a:ext cx="1926283" cy="430887"/>
          </a:xfrm>
          <a:prstGeom prst="rect">
            <a:avLst/>
          </a:prstGeom>
          <a:solidFill>
            <a:srgbClr val="333333"/>
          </a:solidFill>
        </p:spPr>
        <p:txBody>
          <a:bodyPr wrap="none" lIns="72000" tIns="0" rIns="36000" bIns="0">
            <a:spAutoFit/>
          </a:bodyPr>
          <a:lstStyle/>
          <a:p>
            <a:r>
              <a:rPr kumimoji="0" lang="es-ES_tradnl" sz="2800" b="0" i="0" u="sng" strike="noStrike" kern="1200" cap="none" spc="0" normalizeH="0" baseline="0" noProof="0" dirty="0">
                <a:ln>
                  <a:noFill/>
                </a:ln>
                <a:solidFill>
                  <a:srgbClr val="FFFF00"/>
                </a:solidFill>
                <a:effectLst>
                  <a:outerShdw blurRad="63500" dist="50800" dir="3300000" algn="tl" rotWithShape="0">
                    <a:schemeClr val="tx1">
                      <a:alpha val="80000"/>
                    </a:schemeClr>
                  </a:outerShdw>
                </a:effectLst>
                <a:uLnTx/>
                <a:uFillTx/>
                <a:latin typeface="Arial" panose="020B0604020202020204" pitchFamily="34" charset="0"/>
                <a:ea typeface="+mn-ea"/>
                <a:cs typeface="Times New Roman" panose="02020603050405020304" pitchFamily="18" charset="0"/>
              </a:rPr>
              <a:t>de</a:t>
            </a:r>
            <a:r>
              <a:rPr kumimoji="0" lang="es-ES_tradnl" sz="2200" b="0" i="0" u="sng" strike="noStrike" kern="1200" cap="none" spc="0" normalizeH="0" baseline="0" noProof="0" dirty="0">
                <a:ln>
                  <a:noFill/>
                </a:ln>
                <a:solidFill>
                  <a:srgbClr val="FFFF00"/>
                </a:solidFill>
                <a:effectLst>
                  <a:outerShdw blurRad="63500" dist="50800" dir="3300000" algn="tl" rotWithShape="0">
                    <a:schemeClr val="tx1">
                      <a:alpha val="80000"/>
                    </a:schemeClr>
                  </a:outerShdw>
                </a:effectLst>
                <a:uLnTx/>
                <a:uFillTx/>
                <a:latin typeface="Arial" panose="020B0604020202020204" pitchFamily="34" charset="0"/>
                <a:ea typeface="+mn-ea"/>
                <a:cs typeface="Times New Roman" panose="02020603050405020304" pitchFamily="18" charset="0"/>
              </a:rPr>
              <a:t> </a:t>
            </a:r>
            <a:r>
              <a:rPr kumimoji="0" lang="es-ES_tradnl" sz="2800" b="1" i="0" u="sng" strike="noStrike" kern="1200" cap="none" spc="0" normalizeH="0" baseline="0" noProof="0" dirty="0">
                <a:ln>
                  <a:noFill/>
                </a:ln>
                <a:solidFill>
                  <a:srgbClr val="5DFF61"/>
                </a:solidFill>
                <a:effectLst>
                  <a:outerShdw blurRad="63500" dist="50800" dir="3300000" algn="tl" rotWithShape="0">
                    <a:schemeClr val="tx1">
                      <a:alpha val="80000"/>
                    </a:schemeClr>
                  </a:outerShdw>
                </a:effectLst>
                <a:uLnTx/>
                <a:uFillTx/>
                <a:latin typeface="Arial" panose="020B0604020202020204" pitchFamily="34" charset="0"/>
                <a:cs typeface="Times New Roman" panose="02020603050405020304" pitchFamily="18" charset="0"/>
              </a:rPr>
              <a:t>Yahweh</a:t>
            </a:r>
            <a:endParaRPr lang="es-ES_tradnl" b="1" dirty="0">
              <a:solidFill>
                <a:srgbClr val="5DFF61"/>
              </a:solidFill>
              <a:effectLst>
                <a:outerShdw blurRad="63500" dist="50800" dir="3300000" algn="tl" rotWithShape="0">
                  <a:schemeClr val="tx1">
                    <a:alpha val="80000"/>
                  </a:schemeClr>
                </a:outerShdw>
              </a:effectLst>
            </a:endParaRPr>
          </a:p>
        </p:txBody>
      </p:sp>
      <p:sp>
        <p:nvSpPr>
          <p:cNvPr id="12" name="TextBox 11">
            <a:extLst>
              <a:ext uri="{FF2B5EF4-FFF2-40B4-BE49-F238E27FC236}">
                <a16:creationId xmlns:a16="http://schemas.microsoft.com/office/drawing/2014/main" id="{0DA62989-C2F4-0F5D-E857-98326BAA02B8}"/>
              </a:ext>
            </a:extLst>
          </p:cNvPr>
          <p:cNvSpPr txBox="1"/>
          <p:nvPr/>
        </p:nvSpPr>
        <p:spPr>
          <a:xfrm>
            <a:off x="4746898" y="4347215"/>
            <a:ext cx="1926283" cy="430887"/>
          </a:xfrm>
          <a:prstGeom prst="rect">
            <a:avLst/>
          </a:prstGeom>
          <a:solidFill>
            <a:srgbClr val="333333"/>
          </a:solidFill>
        </p:spPr>
        <p:txBody>
          <a:bodyPr wrap="none" lIns="72000" tIns="0" rIns="36000" bIns="0">
            <a:spAutoFit/>
          </a:bodyPr>
          <a:lstStyle/>
          <a:p>
            <a:r>
              <a:rPr kumimoji="0" lang="es-ES_tradnl" sz="2800" b="0" i="0" strike="noStrike" kern="1200" cap="none" spc="0" normalizeH="0" baseline="0" noProof="0" dirty="0">
                <a:ln>
                  <a:noFill/>
                </a:ln>
                <a:solidFill>
                  <a:schemeClr val="bg1"/>
                </a:solidFill>
                <a:effectLst>
                  <a:outerShdw blurRad="63500" dist="50800" dir="3300000" algn="tl" rotWithShape="0">
                    <a:schemeClr val="tx1">
                      <a:alpha val="80000"/>
                    </a:schemeClr>
                  </a:outerShdw>
                </a:effectLst>
                <a:uLnTx/>
                <a:uFillTx/>
                <a:latin typeface="Arial" panose="020B0604020202020204" pitchFamily="34" charset="0"/>
                <a:ea typeface="+mn-ea"/>
                <a:cs typeface="Times New Roman" panose="02020603050405020304" pitchFamily="18" charset="0"/>
              </a:rPr>
              <a:t>de</a:t>
            </a:r>
            <a:r>
              <a:rPr kumimoji="0" lang="es-ES_tradnl" sz="2200" b="0" i="0" strike="noStrike" kern="1200" cap="none" spc="0" normalizeH="0" baseline="0" noProof="0" dirty="0">
                <a:ln>
                  <a:noFill/>
                </a:ln>
                <a:solidFill>
                  <a:schemeClr val="bg1"/>
                </a:solidFill>
                <a:effectLst>
                  <a:outerShdw blurRad="63500" dist="50800" dir="3300000" algn="tl" rotWithShape="0">
                    <a:schemeClr val="tx1">
                      <a:alpha val="80000"/>
                    </a:schemeClr>
                  </a:outerShdw>
                </a:effectLst>
                <a:uLnTx/>
                <a:uFillTx/>
                <a:latin typeface="Arial" panose="020B0604020202020204" pitchFamily="34" charset="0"/>
                <a:ea typeface="+mn-ea"/>
                <a:cs typeface="Times New Roman" panose="02020603050405020304" pitchFamily="18" charset="0"/>
              </a:rPr>
              <a:t> </a:t>
            </a:r>
            <a:r>
              <a:rPr kumimoji="0" lang="es-ES_tradnl" sz="2800" b="1" i="0" u="sng" strike="noStrike" kern="1200" cap="none" spc="0" normalizeH="0" baseline="0" noProof="0" dirty="0">
                <a:ln>
                  <a:noFill/>
                </a:ln>
                <a:solidFill>
                  <a:srgbClr val="5DFF61"/>
                </a:solidFill>
                <a:effectLst>
                  <a:outerShdw blurRad="63500" dist="50800" dir="3300000" algn="tl" rotWithShape="0">
                    <a:schemeClr val="tx1">
                      <a:alpha val="80000"/>
                    </a:schemeClr>
                  </a:outerShdw>
                </a:effectLst>
                <a:uLnTx/>
                <a:uFillTx/>
                <a:latin typeface="Arial" panose="020B0604020202020204" pitchFamily="34" charset="0"/>
                <a:cs typeface="Times New Roman" panose="02020603050405020304" pitchFamily="18" charset="0"/>
              </a:rPr>
              <a:t>Yahweh</a:t>
            </a:r>
            <a:endParaRPr lang="es-ES_tradnl" b="1" dirty="0">
              <a:solidFill>
                <a:srgbClr val="5DFF61"/>
              </a:solidFill>
              <a:effectLst>
                <a:outerShdw blurRad="63500" dist="50800" dir="3300000" algn="tl" rotWithShape="0">
                  <a:schemeClr val="tx1">
                    <a:alpha val="80000"/>
                  </a:schemeClr>
                </a:outerShdw>
              </a:effectLst>
            </a:endParaRPr>
          </a:p>
        </p:txBody>
      </p:sp>
      <p:sp>
        <p:nvSpPr>
          <p:cNvPr id="13" name="TextBox 12">
            <a:extLst>
              <a:ext uri="{FF2B5EF4-FFF2-40B4-BE49-F238E27FC236}">
                <a16:creationId xmlns:a16="http://schemas.microsoft.com/office/drawing/2014/main" id="{C7FEDA71-C110-78B7-548D-DDB0358BDC97}"/>
              </a:ext>
            </a:extLst>
          </p:cNvPr>
          <p:cNvSpPr txBox="1"/>
          <p:nvPr/>
        </p:nvSpPr>
        <p:spPr>
          <a:xfrm>
            <a:off x="2308151" y="4726305"/>
            <a:ext cx="1926283" cy="430887"/>
          </a:xfrm>
          <a:prstGeom prst="rect">
            <a:avLst/>
          </a:prstGeom>
          <a:solidFill>
            <a:srgbClr val="333333"/>
          </a:solidFill>
        </p:spPr>
        <p:txBody>
          <a:bodyPr wrap="none" lIns="72000" tIns="0" rIns="36000" bIns="0">
            <a:spAutoFit/>
          </a:bodyPr>
          <a:lstStyle/>
          <a:p>
            <a:r>
              <a:rPr kumimoji="0" lang="es-ES_tradnl" sz="2800" b="0" i="0" strike="noStrike" kern="1200" cap="none" spc="0" normalizeH="0" baseline="0" noProof="0" dirty="0">
                <a:ln>
                  <a:noFill/>
                </a:ln>
                <a:solidFill>
                  <a:schemeClr val="bg1"/>
                </a:solidFill>
                <a:effectLst>
                  <a:outerShdw blurRad="63500" dist="50800" dir="3300000" algn="tl" rotWithShape="0">
                    <a:schemeClr val="tx1">
                      <a:alpha val="80000"/>
                    </a:schemeClr>
                  </a:outerShdw>
                </a:effectLst>
                <a:uLnTx/>
                <a:uFillTx/>
                <a:latin typeface="Arial" panose="020B0604020202020204" pitchFamily="34" charset="0"/>
                <a:ea typeface="+mn-ea"/>
                <a:cs typeface="Times New Roman" panose="02020603050405020304" pitchFamily="18" charset="0"/>
              </a:rPr>
              <a:t>de</a:t>
            </a:r>
            <a:r>
              <a:rPr kumimoji="0" lang="es-ES_tradnl" sz="2200" b="0" i="0" strike="noStrike" kern="1200" cap="none" spc="0" normalizeH="0" baseline="0" noProof="0" dirty="0">
                <a:ln>
                  <a:noFill/>
                </a:ln>
                <a:solidFill>
                  <a:schemeClr val="bg1"/>
                </a:solidFill>
                <a:effectLst>
                  <a:outerShdw blurRad="63500" dist="50800" dir="3300000" algn="tl" rotWithShape="0">
                    <a:schemeClr val="tx1">
                      <a:alpha val="80000"/>
                    </a:schemeClr>
                  </a:outerShdw>
                </a:effectLst>
                <a:uLnTx/>
                <a:uFillTx/>
                <a:latin typeface="Arial" panose="020B0604020202020204" pitchFamily="34" charset="0"/>
                <a:ea typeface="+mn-ea"/>
                <a:cs typeface="Times New Roman" panose="02020603050405020304" pitchFamily="18" charset="0"/>
              </a:rPr>
              <a:t> </a:t>
            </a:r>
            <a:r>
              <a:rPr kumimoji="0" lang="es-ES_tradnl" sz="2800" b="1" i="0" u="sng" strike="noStrike" kern="1200" cap="none" spc="0" normalizeH="0" baseline="0" noProof="0" dirty="0">
                <a:ln>
                  <a:noFill/>
                </a:ln>
                <a:solidFill>
                  <a:srgbClr val="5DFF61"/>
                </a:solidFill>
                <a:effectLst>
                  <a:outerShdw blurRad="63500" dist="50800" dir="3300000" algn="tl" rotWithShape="0">
                    <a:schemeClr val="tx1">
                      <a:alpha val="80000"/>
                    </a:schemeClr>
                  </a:outerShdw>
                </a:effectLst>
                <a:uLnTx/>
                <a:uFillTx/>
                <a:latin typeface="Arial" panose="020B0604020202020204" pitchFamily="34" charset="0"/>
                <a:cs typeface="Times New Roman" panose="02020603050405020304" pitchFamily="18" charset="0"/>
              </a:rPr>
              <a:t>Yahweh</a:t>
            </a:r>
            <a:endParaRPr lang="es-ES_tradnl" b="1" dirty="0">
              <a:solidFill>
                <a:srgbClr val="5DFF61"/>
              </a:solidFill>
              <a:effectLst>
                <a:outerShdw blurRad="63500" dist="50800" dir="3300000" algn="tl" rotWithShape="0">
                  <a:schemeClr val="tx1">
                    <a:alpha val="80000"/>
                  </a:schemeClr>
                </a:outerShdw>
              </a:effectLst>
            </a:endParaRPr>
          </a:p>
        </p:txBody>
      </p:sp>
      <p:sp>
        <p:nvSpPr>
          <p:cNvPr id="14" name="TextBox 13">
            <a:extLst>
              <a:ext uri="{FF2B5EF4-FFF2-40B4-BE49-F238E27FC236}">
                <a16:creationId xmlns:a16="http://schemas.microsoft.com/office/drawing/2014/main" id="{F3BE166B-E707-8877-3AD7-A9AEE3913E61}"/>
              </a:ext>
            </a:extLst>
          </p:cNvPr>
          <p:cNvSpPr txBox="1"/>
          <p:nvPr/>
        </p:nvSpPr>
        <p:spPr>
          <a:xfrm>
            <a:off x="3532287" y="5915372"/>
            <a:ext cx="1195840" cy="430887"/>
          </a:xfrm>
          <a:prstGeom prst="rect">
            <a:avLst/>
          </a:prstGeom>
          <a:solidFill>
            <a:srgbClr val="333333"/>
          </a:solidFill>
        </p:spPr>
        <p:txBody>
          <a:bodyPr wrap="none" lIns="0" tIns="0" rIns="0" bIns="0">
            <a:spAutoFit/>
          </a:bodyPr>
          <a:lstStyle/>
          <a:p>
            <a:r>
              <a:rPr lang="es-ES_tradnl" sz="2800" b="1" u="sng" noProof="0" dirty="0">
                <a:solidFill>
                  <a:srgbClr val="5DFF61"/>
                </a:solidFill>
                <a:effectLst>
                  <a:outerShdw blurRad="63500" dist="50800" dir="3300000" algn="tl" rotWithShape="0">
                    <a:schemeClr val="tx1">
                      <a:alpha val="80000"/>
                    </a:schemeClr>
                  </a:outerShdw>
                </a:effectLst>
                <a:latin typeface="Arial" panose="020B0604020202020204" pitchFamily="34" charset="0"/>
                <a:cs typeface="Times New Roman" panose="02020603050405020304" pitchFamily="18" charset="0"/>
              </a:rPr>
              <a:t>E</a:t>
            </a:r>
            <a:r>
              <a:rPr kumimoji="0" lang="es-ES_tradnl" sz="2800" b="1" i="0" u="sng" strike="noStrike" kern="1200" cap="none" spc="0" normalizeH="0" baseline="0" noProof="0" dirty="0">
                <a:ln>
                  <a:noFill/>
                </a:ln>
                <a:solidFill>
                  <a:srgbClr val="5DFF61"/>
                </a:solidFill>
                <a:effectLst>
                  <a:outerShdw blurRad="63500" dist="50800" dir="3300000" algn="tl" rotWithShape="0">
                    <a:schemeClr val="tx1">
                      <a:alpha val="80000"/>
                    </a:schemeClr>
                  </a:outerShdw>
                </a:effectLst>
                <a:uLnTx/>
                <a:uFillTx/>
                <a:latin typeface="Arial" panose="020B0604020202020204" pitchFamily="34" charset="0"/>
                <a:cs typeface="Times New Roman" panose="02020603050405020304" pitchFamily="18" charset="0"/>
              </a:rPr>
              <a:t>lohim</a:t>
            </a:r>
            <a:endParaRPr lang="es-ES_tradnl" b="1" dirty="0">
              <a:solidFill>
                <a:srgbClr val="5DFF61"/>
              </a:solidFill>
              <a:effectLst>
                <a:outerShdw blurRad="63500" dist="50800" dir="3300000" algn="tl" rotWithShape="0">
                  <a:schemeClr val="tx1">
                    <a:alpha val="80000"/>
                  </a:schemeClr>
                </a:outerShdw>
              </a:effectLst>
            </a:endParaRPr>
          </a:p>
        </p:txBody>
      </p:sp>
    </p:spTree>
    <p:extLst>
      <p:ext uri="{BB962C8B-B14F-4D97-AF65-F5344CB8AC3E}">
        <p14:creationId xmlns:p14="http://schemas.microsoft.com/office/powerpoint/2010/main" val="117776145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2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C6FE6-5F7A-472D-6825-079E8D962DD3}"/>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F2F51775-4828-E7A3-F7D2-C653493AA543}"/>
              </a:ext>
            </a:extLst>
          </p:cNvPr>
          <p:cNvSpPr>
            <a:spLocks noChangeArrowheads="1"/>
          </p:cNvSpPr>
          <p:nvPr/>
        </p:nvSpPr>
        <p:spPr bwMode="auto">
          <a:xfrm>
            <a:off x="767407" y="2792040"/>
            <a:ext cx="10729193" cy="360040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7000"/>
              </a:lnSpc>
              <a:spcBef>
                <a:spcPts val="0"/>
              </a:spcBef>
              <a:spcAft>
                <a:spcPts val="300"/>
              </a:spcAft>
              <a:buClrTx/>
              <a:buSz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Una voz clama en el desierto: "Preparen el camino del Señor; enderecen en el páramo una calzada a nuestro  Dios.  Que todo valle sea enaltecido; que se hunda todo monte y collado; que se enderece lo torcido y que lo áspero se allane.  </a:t>
            </a:r>
          </a:p>
          <a:p>
            <a:pPr algn="just">
              <a:lnSpc>
                <a:spcPct val="87000"/>
              </a:lnSpc>
              <a:spcBef>
                <a:spcPts val="0"/>
              </a:spcBef>
              <a:spcAft>
                <a:spcPts val="300"/>
              </a:spcAft>
              <a:buClrTx/>
              <a:buSz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Se manifestará la gloria del Señor, y la humanidad entera la verá. La boca del Señor ha hablado."</a:t>
            </a:r>
          </a:p>
          <a:p>
            <a:pPr algn="just">
              <a:lnSpc>
                <a:spcPct val="87000"/>
              </a:lnSpc>
              <a:spcBef>
                <a:spcPts val="0"/>
              </a:spcBef>
              <a:spcAft>
                <a:spcPts val="300"/>
              </a:spcAft>
              <a:buClrTx/>
              <a:buSzTx/>
              <a:buNone/>
            </a:pPr>
            <a:r>
              <a:rPr lang="es-ES_tradnl" sz="1900" dirty="0">
                <a:solidFill>
                  <a:srgbClr val="61FFFB"/>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(V9) </a:t>
            </a: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"¡Oh mensajero de buenas noticias, grítale a Sion desde las cimas de los montes! Grítaselo más fuerte a Jerusalén: </a:t>
            </a:r>
          </a:p>
          <a:p>
            <a:pPr algn="just">
              <a:lnSpc>
                <a:spcPct val="87000"/>
              </a:lnSpc>
              <a:spcBef>
                <a:spcPts val="0"/>
              </a:spcBef>
              <a:spcAft>
                <a:spcPts val="300"/>
              </a:spcAft>
              <a:buClrTx/>
              <a:buSz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"¡Aquí viene su Dios!"</a:t>
            </a:r>
          </a:p>
        </p:txBody>
      </p:sp>
      <p:sp>
        <p:nvSpPr>
          <p:cNvPr id="7" name="Verse TEXT">
            <a:extLst>
              <a:ext uri="{FF2B5EF4-FFF2-40B4-BE49-F238E27FC236}">
                <a16:creationId xmlns:a16="http://schemas.microsoft.com/office/drawing/2014/main" id="{ECB50381-50FC-DAAB-257E-ABD3124EE43E}"/>
              </a:ext>
            </a:extLst>
          </p:cNvPr>
          <p:cNvSpPr>
            <a:spLocks noChangeArrowheads="1"/>
          </p:cNvSpPr>
          <p:nvPr/>
        </p:nvSpPr>
        <p:spPr bwMode="auto">
          <a:xfrm>
            <a:off x="766800" y="2793600"/>
            <a:ext cx="10729193" cy="360040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7000"/>
              </a:lnSpc>
              <a:spcBef>
                <a:spcPts val="0"/>
              </a:spcBef>
              <a:spcAft>
                <a:spcPts val="300"/>
              </a:spcAft>
              <a:buClrTx/>
              <a:buSz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Una voz clama en el desierto: "</a:t>
            </a:r>
            <a:r>
              <a:rPr lang="es-ES_tradnl" sz="2800"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Preparen el camino </a:t>
            </a:r>
            <a:r>
              <a:rPr lang="es-ES_tradnl" sz="2800" u="sng"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del Señor</a:t>
            </a:r>
            <a:r>
              <a:rPr lang="es-ES_tradnl" sz="2800" u="sng"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t>
            </a: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enderecen en el páramo </a:t>
            </a:r>
            <a:r>
              <a:rPr lang="es-ES_tradnl" sz="2800"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una calzada a nuestro </a:t>
            </a:r>
            <a:r>
              <a:rPr lang="es-ES_tradnl" sz="2800" u="sng"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Dios</a:t>
            </a: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Que todo valle sea enaltecido; que se hunda todo monte y collado; que se enderece lo torcido y que lo áspero se allane.  </a:t>
            </a:r>
          </a:p>
          <a:p>
            <a:pPr algn="just">
              <a:lnSpc>
                <a:spcPct val="87000"/>
              </a:lnSpc>
              <a:spcBef>
                <a:spcPts val="0"/>
              </a:spcBef>
              <a:spcAft>
                <a:spcPts val="300"/>
              </a:spcAft>
              <a:buClrTx/>
              <a:buSz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Se manifestará la gloria del Señor, y la humanidad entera la verá. La  boca  del  Señor  ha  hablado."</a:t>
            </a:r>
          </a:p>
          <a:p>
            <a:pPr algn="just">
              <a:lnSpc>
                <a:spcPct val="87000"/>
              </a:lnSpc>
              <a:spcBef>
                <a:spcPts val="0"/>
              </a:spcBef>
              <a:spcAft>
                <a:spcPts val="300"/>
              </a:spcAft>
              <a:buClrTx/>
              <a:buSzTx/>
              <a:buNone/>
            </a:pPr>
            <a:r>
              <a:rPr lang="es-ES_tradnl" sz="1900" dirty="0">
                <a:solidFill>
                  <a:srgbClr val="61FFFB"/>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(V9) </a:t>
            </a: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"¡Oh mensajero de buenas noticias, grítale a Sion desde las cimas de los montes! Grítaselo más fuerte a Jerusalén: </a:t>
            </a:r>
          </a:p>
          <a:p>
            <a:pPr algn="just">
              <a:lnSpc>
                <a:spcPct val="87000"/>
              </a:lnSpc>
              <a:spcBef>
                <a:spcPts val="0"/>
              </a:spcBef>
              <a:spcAft>
                <a:spcPts val="300"/>
              </a:spcAft>
              <a:buClrTx/>
              <a:buSzTx/>
              <a:buNone/>
            </a:pPr>
            <a:r>
              <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"¡Aquí  viene  su  Dios ! "</a:t>
            </a:r>
          </a:p>
        </p:txBody>
      </p:sp>
      <p:sp>
        <p:nvSpPr>
          <p:cNvPr id="6" name="Para 1">
            <a:extLst>
              <a:ext uri="{FF2B5EF4-FFF2-40B4-BE49-F238E27FC236}">
                <a16:creationId xmlns:a16="http://schemas.microsoft.com/office/drawing/2014/main" id="{C0D29BC9-EE29-89DB-5396-B13AD546A591}"/>
              </a:ext>
            </a:extLst>
          </p:cNvPr>
          <p:cNvSpPr>
            <a:spLocks noChangeArrowheads="1"/>
          </p:cNvSpPr>
          <p:nvPr/>
        </p:nvSpPr>
        <p:spPr bwMode="auto">
          <a:xfrm>
            <a:off x="767408" y="1268760"/>
            <a:ext cx="10585176"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87000"/>
              </a:lnSpc>
              <a:spcBef>
                <a:spcPts val="0"/>
              </a:spcBef>
              <a:spcAft>
                <a:spcPts val="300"/>
              </a:spcAft>
              <a:buClr>
                <a:srgbClr val="5FF0FF"/>
              </a:buClr>
              <a:buFont typeface="Symbol" panose="05050102010706020507" pitchFamily="18" charset="2"/>
              <a:buNone/>
            </a:pPr>
            <a:r>
              <a:rPr lang="es-ES"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Tanto Juan como Jesús dicen la verdad. Juan es Elías, pero también no es Elías.</a:t>
            </a:r>
          </a:p>
        </p:txBody>
      </p:sp>
      <p:sp>
        <p:nvSpPr>
          <p:cNvPr id="11" name="TextBox 10">
            <a:extLst>
              <a:ext uri="{FF2B5EF4-FFF2-40B4-BE49-F238E27FC236}">
                <a16:creationId xmlns:a16="http://schemas.microsoft.com/office/drawing/2014/main" id="{2682E6FC-9496-1BA5-9AAB-A1B700646A2B}"/>
              </a:ext>
            </a:extLst>
          </p:cNvPr>
          <p:cNvSpPr txBox="1"/>
          <p:nvPr/>
        </p:nvSpPr>
        <p:spPr>
          <a:xfrm>
            <a:off x="8544272" y="3177495"/>
            <a:ext cx="1195840" cy="430887"/>
          </a:xfrm>
          <a:prstGeom prst="rect">
            <a:avLst/>
          </a:prstGeom>
          <a:solidFill>
            <a:srgbClr val="333333"/>
          </a:solidFill>
        </p:spPr>
        <p:txBody>
          <a:bodyPr wrap="none" lIns="0" tIns="0" rIns="0" bIns="0">
            <a:spAutoFit/>
          </a:bodyPr>
          <a:lstStyle/>
          <a:p>
            <a:r>
              <a:rPr lang="es-ES_tradnl" sz="2800" b="1" u="sng" noProof="0" dirty="0">
                <a:solidFill>
                  <a:srgbClr val="5DFF61"/>
                </a:solidFill>
                <a:effectLst>
                  <a:outerShdw blurRad="63500" dist="50800" dir="3300000" algn="tl" rotWithShape="0">
                    <a:schemeClr val="tx1">
                      <a:alpha val="80000"/>
                    </a:schemeClr>
                  </a:outerShdw>
                </a:effectLst>
                <a:latin typeface="Arial" panose="020B0604020202020204" pitchFamily="34" charset="0"/>
                <a:cs typeface="Times New Roman" panose="02020603050405020304" pitchFamily="18" charset="0"/>
              </a:rPr>
              <a:t>E</a:t>
            </a:r>
            <a:r>
              <a:rPr kumimoji="0" lang="es-ES_tradnl" sz="2800" b="1" i="0" u="sng" strike="noStrike" kern="1200" cap="none" spc="0" normalizeH="0" baseline="0" noProof="0" dirty="0">
                <a:ln>
                  <a:noFill/>
                </a:ln>
                <a:solidFill>
                  <a:srgbClr val="5DFF61"/>
                </a:solidFill>
                <a:effectLst>
                  <a:outerShdw blurRad="63500" dist="50800" dir="3300000" algn="tl" rotWithShape="0">
                    <a:schemeClr val="tx1">
                      <a:alpha val="80000"/>
                    </a:schemeClr>
                  </a:outerShdw>
                </a:effectLst>
                <a:uLnTx/>
                <a:uFillTx/>
                <a:latin typeface="Arial" panose="020B0604020202020204" pitchFamily="34" charset="0"/>
                <a:cs typeface="Times New Roman" panose="02020603050405020304" pitchFamily="18" charset="0"/>
              </a:rPr>
              <a:t>lohim</a:t>
            </a:r>
            <a:endParaRPr lang="es-ES_tradnl" b="1" dirty="0">
              <a:solidFill>
                <a:srgbClr val="5DFF61"/>
              </a:solidFill>
              <a:effectLst>
                <a:outerShdw blurRad="63500" dist="50800" dir="3300000" algn="tl" rotWithShape="0">
                  <a:schemeClr val="tx1">
                    <a:alpha val="80000"/>
                  </a:schemeClr>
                </a:outerShdw>
              </a:effectLst>
            </a:endParaRPr>
          </a:p>
        </p:txBody>
      </p:sp>
      <p:sp>
        <p:nvSpPr>
          <p:cNvPr id="10" name="TextBox 9">
            <a:extLst>
              <a:ext uri="{FF2B5EF4-FFF2-40B4-BE49-F238E27FC236}">
                <a16:creationId xmlns:a16="http://schemas.microsoft.com/office/drawing/2014/main" id="{D3C0660B-9E1A-709A-5DDB-712ACAB6FF4D}"/>
              </a:ext>
            </a:extLst>
          </p:cNvPr>
          <p:cNvSpPr txBox="1"/>
          <p:nvPr/>
        </p:nvSpPr>
        <p:spPr>
          <a:xfrm>
            <a:off x="9533334" y="2819028"/>
            <a:ext cx="1926283" cy="430887"/>
          </a:xfrm>
          <a:prstGeom prst="rect">
            <a:avLst/>
          </a:prstGeom>
          <a:solidFill>
            <a:srgbClr val="333333"/>
          </a:solidFill>
        </p:spPr>
        <p:txBody>
          <a:bodyPr wrap="none" lIns="72000" tIns="0" rIns="36000" bIns="0">
            <a:spAutoFit/>
          </a:bodyPr>
          <a:lstStyle/>
          <a:p>
            <a:r>
              <a:rPr kumimoji="0" lang="es-ES_tradnl" sz="2800" b="0" i="0" u="sng" strike="noStrike" kern="1200" cap="none" spc="0" normalizeH="0" baseline="0" noProof="0" dirty="0">
                <a:ln>
                  <a:noFill/>
                </a:ln>
                <a:solidFill>
                  <a:srgbClr val="FFFF00"/>
                </a:solidFill>
                <a:effectLst>
                  <a:outerShdw blurRad="63500" dist="50800" dir="3300000" algn="tl" rotWithShape="0">
                    <a:schemeClr val="tx1">
                      <a:alpha val="80000"/>
                    </a:schemeClr>
                  </a:outerShdw>
                </a:effectLst>
                <a:uLnTx/>
                <a:uFillTx/>
                <a:latin typeface="Arial" panose="020B0604020202020204" pitchFamily="34" charset="0"/>
                <a:ea typeface="+mn-ea"/>
                <a:cs typeface="Times New Roman" panose="02020603050405020304" pitchFamily="18" charset="0"/>
              </a:rPr>
              <a:t>de</a:t>
            </a:r>
            <a:r>
              <a:rPr kumimoji="0" lang="es-ES_tradnl" sz="2200" b="0" i="0" u="sng" strike="noStrike" kern="1200" cap="none" spc="0" normalizeH="0" baseline="0" noProof="0" dirty="0">
                <a:ln>
                  <a:noFill/>
                </a:ln>
                <a:solidFill>
                  <a:srgbClr val="FFFF00"/>
                </a:solidFill>
                <a:effectLst>
                  <a:outerShdw blurRad="63500" dist="50800" dir="3300000" algn="tl" rotWithShape="0">
                    <a:schemeClr val="tx1">
                      <a:alpha val="80000"/>
                    </a:schemeClr>
                  </a:outerShdw>
                </a:effectLst>
                <a:uLnTx/>
                <a:uFillTx/>
                <a:latin typeface="Arial" panose="020B0604020202020204" pitchFamily="34" charset="0"/>
                <a:ea typeface="+mn-ea"/>
                <a:cs typeface="Times New Roman" panose="02020603050405020304" pitchFamily="18" charset="0"/>
              </a:rPr>
              <a:t> </a:t>
            </a:r>
            <a:r>
              <a:rPr kumimoji="0" lang="es-ES_tradnl" sz="2800" b="1" i="0" u="sng" strike="noStrike" kern="1200" cap="none" spc="0" normalizeH="0" baseline="0" noProof="0" dirty="0">
                <a:ln>
                  <a:noFill/>
                </a:ln>
                <a:solidFill>
                  <a:srgbClr val="5DFF61"/>
                </a:solidFill>
                <a:effectLst>
                  <a:outerShdw blurRad="63500" dist="50800" dir="3300000" algn="tl" rotWithShape="0">
                    <a:schemeClr val="tx1">
                      <a:alpha val="80000"/>
                    </a:schemeClr>
                  </a:outerShdw>
                </a:effectLst>
                <a:uLnTx/>
                <a:uFillTx/>
                <a:latin typeface="Arial" panose="020B0604020202020204" pitchFamily="34" charset="0"/>
                <a:cs typeface="Times New Roman" panose="02020603050405020304" pitchFamily="18" charset="0"/>
              </a:rPr>
              <a:t>Yahweh</a:t>
            </a:r>
            <a:endParaRPr lang="es-ES_tradnl" b="1" dirty="0">
              <a:solidFill>
                <a:srgbClr val="5DFF61"/>
              </a:solidFill>
              <a:effectLst>
                <a:outerShdw blurRad="63500" dist="50800" dir="3300000" algn="tl" rotWithShape="0">
                  <a:schemeClr val="tx1">
                    <a:alpha val="80000"/>
                  </a:schemeClr>
                </a:outerShdw>
              </a:effectLst>
            </a:endParaRPr>
          </a:p>
        </p:txBody>
      </p:sp>
      <p:sp>
        <p:nvSpPr>
          <p:cNvPr id="12" name="TextBox 11">
            <a:extLst>
              <a:ext uri="{FF2B5EF4-FFF2-40B4-BE49-F238E27FC236}">
                <a16:creationId xmlns:a16="http://schemas.microsoft.com/office/drawing/2014/main" id="{715900FB-C939-B260-741C-A630FA3D3D4C}"/>
              </a:ext>
            </a:extLst>
          </p:cNvPr>
          <p:cNvSpPr txBox="1"/>
          <p:nvPr/>
        </p:nvSpPr>
        <p:spPr>
          <a:xfrm>
            <a:off x="4746898" y="4347215"/>
            <a:ext cx="1926283" cy="430887"/>
          </a:xfrm>
          <a:prstGeom prst="rect">
            <a:avLst/>
          </a:prstGeom>
          <a:solidFill>
            <a:srgbClr val="333333"/>
          </a:solidFill>
        </p:spPr>
        <p:txBody>
          <a:bodyPr wrap="none" lIns="72000" tIns="0" rIns="36000" bIns="0">
            <a:spAutoFit/>
          </a:bodyPr>
          <a:lstStyle/>
          <a:p>
            <a:r>
              <a:rPr kumimoji="0" lang="es-ES_tradnl" sz="2800" b="0" i="0" strike="noStrike" kern="1200" cap="none" spc="0" normalizeH="0" baseline="0" noProof="0" dirty="0">
                <a:ln>
                  <a:noFill/>
                </a:ln>
                <a:solidFill>
                  <a:schemeClr val="bg1"/>
                </a:solidFill>
                <a:effectLst>
                  <a:outerShdw blurRad="63500" dist="50800" dir="3300000" algn="tl" rotWithShape="0">
                    <a:schemeClr val="tx1">
                      <a:alpha val="80000"/>
                    </a:schemeClr>
                  </a:outerShdw>
                </a:effectLst>
                <a:uLnTx/>
                <a:uFillTx/>
                <a:latin typeface="Arial" panose="020B0604020202020204" pitchFamily="34" charset="0"/>
                <a:ea typeface="+mn-ea"/>
                <a:cs typeface="Times New Roman" panose="02020603050405020304" pitchFamily="18" charset="0"/>
              </a:rPr>
              <a:t>de</a:t>
            </a:r>
            <a:r>
              <a:rPr kumimoji="0" lang="es-ES_tradnl" sz="2200" b="0" i="0" strike="noStrike" kern="1200" cap="none" spc="0" normalizeH="0" baseline="0" noProof="0" dirty="0">
                <a:ln>
                  <a:noFill/>
                </a:ln>
                <a:solidFill>
                  <a:schemeClr val="bg1"/>
                </a:solidFill>
                <a:effectLst>
                  <a:outerShdw blurRad="63500" dist="50800" dir="3300000" algn="tl" rotWithShape="0">
                    <a:schemeClr val="tx1">
                      <a:alpha val="80000"/>
                    </a:schemeClr>
                  </a:outerShdw>
                </a:effectLst>
                <a:uLnTx/>
                <a:uFillTx/>
                <a:latin typeface="Arial" panose="020B0604020202020204" pitchFamily="34" charset="0"/>
                <a:ea typeface="+mn-ea"/>
                <a:cs typeface="Times New Roman" panose="02020603050405020304" pitchFamily="18" charset="0"/>
              </a:rPr>
              <a:t> </a:t>
            </a:r>
            <a:r>
              <a:rPr kumimoji="0" lang="es-ES_tradnl" sz="2800" b="1" i="0" u="sng" strike="noStrike" kern="1200" cap="none" spc="0" normalizeH="0" baseline="0" noProof="0" dirty="0">
                <a:ln>
                  <a:noFill/>
                </a:ln>
                <a:solidFill>
                  <a:srgbClr val="5DFF61"/>
                </a:solidFill>
                <a:effectLst>
                  <a:outerShdw blurRad="63500" dist="50800" dir="3300000" algn="tl" rotWithShape="0">
                    <a:schemeClr val="tx1">
                      <a:alpha val="80000"/>
                    </a:schemeClr>
                  </a:outerShdw>
                </a:effectLst>
                <a:uLnTx/>
                <a:uFillTx/>
                <a:latin typeface="Arial" panose="020B0604020202020204" pitchFamily="34" charset="0"/>
                <a:cs typeface="Times New Roman" panose="02020603050405020304" pitchFamily="18" charset="0"/>
              </a:rPr>
              <a:t>Yahweh</a:t>
            </a:r>
            <a:endParaRPr lang="es-ES_tradnl" b="1" dirty="0">
              <a:solidFill>
                <a:srgbClr val="5DFF61"/>
              </a:solidFill>
              <a:effectLst>
                <a:outerShdw blurRad="63500" dist="50800" dir="3300000" algn="tl" rotWithShape="0">
                  <a:schemeClr val="tx1">
                    <a:alpha val="80000"/>
                  </a:schemeClr>
                </a:outerShdw>
              </a:effectLst>
            </a:endParaRPr>
          </a:p>
        </p:txBody>
      </p:sp>
      <p:sp>
        <p:nvSpPr>
          <p:cNvPr id="13" name="TextBox 12">
            <a:extLst>
              <a:ext uri="{FF2B5EF4-FFF2-40B4-BE49-F238E27FC236}">
                <a16:creationId xmlns:a16="http://schemas.microsoft.com/office/drawing/2014/main" id="{5D5B800F-68B3-CDDF-DC19-411F01B9560A}"/>
              </a:ext>
            </a:extLst>
          </p:cNvPr>
          <p:cNvSpPr txBox="1"/>
          <p:nvPr/>
        </p:nvSpPr>
        <p:spPr>
          <a:xfrm>
            <a:off x="2308151" y="4726305"/>
            <a:ext cx="1926283" cy="430887"/>
          </a:xfrm>
          <a:prstGeom prst="rect">
            <a:avLst/>
          </a:prstGeom>
          <a:solidFill>
            <a:srgbClr val="333333"/>
          </a:solidFill>
        </p:spPr>
        <p:txBody>
          <a:bodyPr wrap="none" lIns="72000" tIns="0" rIns="36000" bIns="0">
            <a:spAutoFit/>
          </a:bodyPr>
          <a:lstStyle/>
          <a:p>
            <a:r>
              <a:rPr kumimoji="0" lang="es-ES_tradnl" sz="2800" b="0" i="0" strike="noStrike" kern="1200" cap="none" spc="0" normalizeH="0" baseline="0" noProof="0" dirty="0">
                <a:ln>
                  <a:noFill/>
                </a:ln>
                <a:solidFill>
                  <a:schemeClr val="bg1"/>
                </a:solidFill>
                <a:effectLst>
                  <a:outerShdw blurRad="63500" dist="50800" dir="3300000" algn="tl" rotWithShape="0">
                    <a:schemeClr val="tx1">
                      <a:alpha val="80000"/>
                    </a:schemeClr>
                  </a:outerShdw>
                </a:effectLst>
                <a:uLnTx/>
                <a:uFillTx/>
                <a:latin typeface="Arial" panose="020B0604020202020204" pitchFamily="34" charset="0"/>
                <a:ea typeface="+mn-ea"/>
                <a:cs typeface="Times New Roman" panose="02020603050405020304" pitchFamily="18" charset="0"/>
              </a:rPr>
              <a:t>de</a:t>
            </a:r>
            <a:r>
              <a:rPr kumimoji="0" lang="es-ES_tradnl" sz="2200" b="0" i="0" strike="noStrike" kern="1200" cap="none" spc="0" normalizeH="0" baseline="0" noProof="0" dirty="0">
                <a:ln>
                  <a:noFill/>
                </a:ln>
                <a:solidFill>
                  <a:schemeClr val="bg1"/>
                </a:solidFill>
                <a:effectLst>
                  <a:outerShdw blurRad="63500" dist="50800" dir="3300000" algn="tl" rotWithShape="0">
                    <a:schemeClr val="tx1">
                      <a:alpha val="80000"/>
                    </a:schemeClr>
                  </a:outerShdw>
                </a:effectLst>
                <a:uLnTx/>
                <a:uFillTx/>
                <a:latin typeface="Arial" panose="020B0604020202020204" pitchFamily="34" charset="0"/>
                <a:ea typeface="+mn-ea"/>
                <a:cs typeface="Times New Roman" panose="02020603050405020304" pitchFamily="18" charset="0"/>
              </a:rPr>
              <a:t> </a:t>
            </a:r>
            <a:r>
              <a:rPr kumimoji="0" lang="es-ES_tradnl" sz="2800" b="1" i="0" u="sng" strike="noStrike" kern="1200" cap="none" spc="0" normalizeH="0" baseline="0" noProof="0" dirty="0">
                <a:ln>
                  <a:noFill/>
                </a:ln>
                <a:solidFill>
                  <a:srgbClr val="5DFF61"/>
                </a:solidFill>
                <a:effectLst>
                  <a:outerShdw blurRad="63500" dist="50800" dir="3300000" algn="tl" rotWithShape="0">
                    <a:schemeClr val="tx1">
                      <a:alpha val="80000"/>
                    </a:schemeClr>
                  </a:outerShdw>
                </a:effectLst>
                <a:uLnTx/>
                <a:uFillTx/>
                <a:latin typeface="Arial" panose="020B0604020202020204" pitchFamily="34" charset="0"/>
                <a:cs typeface="Times New Roman" panose="02020603050405020304" pitchFamily="18" charset="0"/>
              </a:rPr>
              <a:t>Yahweh</a:t>
            </a:r>
            <a:endParaRPr lang="es-ES_tradnl" b="1" dirty="0">
              <a:solidFill>
                <a:srgbClr val="5DFF61"/>
              </a:solidFill>
              <a:effectLst>
                <a:outerShdw blurRad="63500" dist="50800" dir="3300000" algn="tl" rotWithShape="0">
                  <a:schemeClr val="tx1">
                    <a:alpha val="80000"/>
                  </a:schemeClr>
                </a:outerShdw>
              </a:effectLst>
            </a:endParaRPr>
          </a:p>
        </p:txBody>
      </p:sp>
      <p:sp>
        <p:nvSpPr>
          <p:cNvPr id="14" name="TextBox 13">
            <a:extLst>
              <a:ext uri="{FF2B5EF4-FFF2-40B4-BE49-F238E27FC236}">
                <a16:creationId xmlns:a16="http://schemas.microsoft.com/office/drawing/2014/main" id="{BDAD7F74-A795-4DD8-2E57-616F2772C1AC}"/>
              </a:ext>
            </a:extLst>
          </p:cNvPr>
          <p:cNvSpPr txBox="1"/>
          <p:nvPr/>
        </p:nvSpPr>
        <p:spPr>
          <a:xfrm>
            <a:off x="3532287" y="5915372"/>
            <a:ext cx="1195840" cy="430887"/>
          </a:xfrm>
          <a:prstGeom prst="rect">
            <a:avLst/>
          </a:prstGeom>
          <a:solidFill>
            <a:srgbClr val="333333"/>
          </a:solidFill>
        </p:spPr>
        <p:txBody>
          <a:bodyPr wrap="none" lIns="0" tIns="0" rIns="0" bIns="0">
            <a:spAutoFit/>
          </a:bodyPr>
          <a:lstStyle/>
          <a:p>
            <a:r>
              <a:rPr lang="es-ES_tradnl" sz="2800" b="1" u="sng" noProof="0" dirty="0">
                <a:solidFill>
                  <a:srgbClr val="5DFF61"/>
                </a:solidFill>
                <a:effectLst>
                  <a:outerShdw blurRad="63500" dist="50800" dir="3300000" algn="tl" rotWithShape="0">
                    <a:schemeClr val="tx1">
                      <a:alpha val="80000"/>
                    </a:schemeClr>
                  </a:outerShdw>
                </a:effectLst>
                <a:latin typeface="Arial" panose="020B0604020202020204" pitchFamily="34" charset="0"/>
                <a:cs typeface="Times New Roman" panose="02020603050405020304" pitchFamily="18" charset="0"/>
              </a:rPr>
              <a:t>E</a:t>
            </a:r>
            <a:r>
              <a:rPr kumimoji="0" lang="es-ES_tradnl" sz="2800" b="1" i="0" u="sng" strike="noStrike" kern="1200" cap="none" spc="0" normalizeH="0" baseline="0" noProof="0" dirty="0">
                <a:ln>
                  <a:noFill/>
                </a:ln>
                <a:solidFill>
                  <a:srgbClr val="5DFF61"/>
                </a:solidFill>
                <a:effectLst>
                  <a:outerShdw blurRad="63500" dist="50800" dir="3300000" algn="tl" rotWithShape="0">
                    <a:schemeClr val="tx1">
                      <a:alpha val="80000"/>
                    </a:schemeClr>
                  </a:outerShdw>
                </a:effectLst>
                <a:uLnTx/>
                <a:uFillTx/>
                <a:latin typeface="Arial" panose="020B0604020202020204" pitchFamily="34" charset="0"/>
                <a:cs typeface="Times New Roman" panose="02020603050405020304" pitchFamily="18" charset="0"/>
              </a:rPr>
              <a:t>lohim</a:t>
            </a:r>
            <a:endParaRPr lang="es-ES_tradnl" b="1" dirty="0">
              <a:solidFill>
                <a:srgbClr val="5DFF61"/>
              </a:solidFill>
              <a:effectLst>
                <a:outerShdw blurRad="63500" dist="50800" dir="3300000" algn="tl" rotWithShape="0">
                  <a:schemeClr val="tx1">
                    <a:alpha val="80000"/>
                  </a:schemeClr>
                </a:outerShdw>
              </a:effectLst>
            </a:endParaRPr>
          </a:p>
        </p:txBody>
      </p:sp>
    </p:spTree>
    <p:extLst>
      <p:ext uri="{BB962C8B-B14F-4D97-AF65-F5344CB8AC3E}">
        <p14:creationId xmlns:p14="http://schemas.microsoft.com/office/powerpoint/2010/main" val="246399624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97405-92C9-926F-3DB5-BA37692F90F3}"/>
            </a:ext>
          </a:extLst>
        </p:cNvPr>
        <p:cNvGrpSpPr/>
        <p:nvPr/>
      </p:nvGrpSpPr>
      <p:grpSpPr>
        <a:xfrm>
          <a:off x="0" y="0"/>
          <a:ext cx="0" cy="0"/>
          <a:chOff x="0" y="0"/>
          <a:chExt cx="0" cy="0"/>
        </a:xfrm>
      </p:grpSpPr>
      <p:sp>
        <p:nvSpPr>
          <p:cNvPr id="7" name="Para 1">
            <a:extLst>
              <a:ext uri="{FF2B5EF4-FFF2-40B4-BE49-F238E27FC236}">
                <a16:creationId xmlns:a16="http://schemas.microsoft.com/office/drawing/2014/main" id="{63B730E1-32BC-567B-AB1B-00651959F515}"/>
              </a:ext>
            </a:extLst>
          </p:cNvPr>
          <p:cNvSpPr>
            <a:spLocks noChangeArrowheads="1"/>
          </p:cNvSpPr>
          <p:nvPr/>
        </p:nvSpPr>
        <p:spPr bwMode="auto">
          <a:xfrm>
            <a:off x="767408" y="5445224"/>
            <a:ext cx="10585176"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86000"/>
              </a:lnSpc>
              <a:spcBef>
                <a:spcPts val="0"/>
              </a:spcBef>
              <a:spcAft>
                <a:spcPts val="300"/>
              </a:spcAft>
              <a:buClr>
                <a:srgbClr val="5FF0FF"/>
              </a:buClr>
              <a:buFont typeface="Symbol" panose="05050102010706020507" pitchFamily="18" charset="2"/>
              <a:buNone/>
            </a:pPr>
            <a:r>
              <a:rPr lang="es-ES"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En toda la biblia no hay rastro de otra persona que se vista así: Solo Elías y Juan el Bautista.</a:t>
            </a:r>
            <a:endPar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endParaRPr>
          </a:p>
        </p:txBody>
      </p:sp>
      <p:sp>
        <p:nvSpPr>
          <p:cNvPr id="2" name="Para 1">
            <a:extLst>
              <a:ext uri="{FF2B5EF4-FFF2-40B4-BE49-F238E27FC236}">
                <a16:creationId xmlns:a16="http://schemas.microsoft.com/office/drawing/2014/main" id="{9A1C370E-1BD8-84BD-5320-5F8327DCF853}"/>
              </a:ext>
            </a:extLst>
          </p:cNvPr>
          <p:cNvSpPr>
            <a:spLocks noChangeArrowheads="1"/>
          </p:cNvSpPr>
          <p:nvPr/>
        </p:nvSpPr>
        <p:spPr bwMode="auto">
          <a:xfrm>
            <a:off x="767409" y="1124744"/>
            <a:ext cx="7920879" cy="978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87000"/>
              </a:lnSpc>
              <a:spcBef>
                <a:spcPts val="0"/>
              </a:spcBef>
              <a:spcAft>
                <a:spcPts val="300"/>
              </a:spcAft>
              <a:buClr>
                <a:srgbClr val="5FF0FF"/>
              </a:buClr>
              <a:buFont typeface="Symbol" panose="05050102010706020507" pitchFamily="18" charset="2"/>
              <a:buNone/>
            </a:pPr>
            <a:r>
              <a:rPr lang="es-ES"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Y resulta que Juan y Elías incluso ¡usaron el mismo sastre!</a:t>
            </a:r>
            <a:endParaRPr lang="es-ES_tradnl" sz="30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sp>
        <p:nvSpPr>
          <p:cNvPr id="3" name="Verse TEXT">
            <a:extLst>
              <a:ext uri="{FF2B5EF4-FFF2-40B4-BE49-F238E27FC236}">
                <a16:creationId xmlns:a16="http://schemas.microsoft.com/office/drawing/2014/main" id="{8E971926-BFE2-3D88-15EA-3DBA5BF854B3}"/>
              </a:ext>
            </a:extLst>
          </p:cNvPr>
          <p:cNvSpPr>
            <a:spLocks noChangeArrowheads="1"/>
          </p:cNvSpPr>
          <p:nvPr/>
        </p:nvSpPr>
        <p:spPr bwMode="auto">
          <a:xfrm>
            <a:off x="767407" y="2102865"/>
            <a:ext cx="8064462" cy="2088232"/>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Tx/>
              <a:buSz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"¿Quién era aquel individuo?", preguntó el rey. "¿Qué aspecto tenía?"</a:t>
            </a:r>
          </a:p>
          <a:p>
            <a:pPr algn="just">
              <a:lnSpc>
                <a:spcPct val="88000"/>
              </a:lnSpc>
              <a:spcBef>
                <a:spcPts val="0"/>
              </a:spcBef>
              <a:spcAft>
                <a:spcPts val="300"/>
              </a:spcAft>
              <a:buClrTx/>
              <a:buSzTx/>
              <a:buNone/>
            </a:pPr>
            <a:r>
              <a:rPr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"Llevaba un </a:t>
            </a:r>
            <a:r>
              <a:rPr lang="es-ES" sz="2800" dirty="0">
                <a:solidFill>
                  <a:srgbClr val="61FFFB"/>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abrigo de pelo</a:t>
            </a:r>
            <a:r>
              <a:rPr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le respondieron, "y usaba un </a:t>
            </a:r>
            <a:r>
              <a:rPr lang="es-ES" sz="2800" dirty="0">
                <a:solidFill>
                  <a:srgbClr val="6FFF2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cinturón ancho de cuero</a:t>
            </a:r>
            <a:r>
              <a:rPr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t>
            </a:r>
          </a:p>
          <a:p>
            <a:pPr algn="just">
              <a:lnSpc>
                <a:spcPct val="88000"/>
              </a:lnSpc>
              <a:spcBef>
                <a:spcPts val="0"/>
              </a:spcBef>
              <a:spcAft>
                <a:spcPts val="300"/>
              </a:spcAft>
              <a:buClrTx/>
              <a:buSzTx/>
              <a:buNone/>
            </a:pPr>
            <a:r>
              <a:rPr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"¡Ah! ¡Era Elías el </a:t>
            </a:r>
            <a:r>
              <a:rPr lang="es-ES" sz="2800" dirty="0" err="1">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tisbita</a:t>
            </a:r>
            <a:r>
              <a:rPr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exclamó el rey.</a:t>
            </a:r>
            <a:endPar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sp>
        <p:nvSpPr>
          <p:cNvPr id="4" name="Verse ID - text Box 8">
            <a:extLst>
              <a:ext uri="{FF2B5EF4-FFF2-40B4-BE49-F238E27FC236}">
                <a16:creationId xmlns:a16="http://schemas.microsoft.com/office/drawing/2014/main" id="{771A4483-DD16-C103-982B-5F3CF9062EBE}"/>
              </a:ext>
            </a:extLst>
          </p:cNvPr>
          <p:cNvSpPr txBox="1">
            <a:spLocks noChangeArrowheads="1"/>
          </p:cNvSpPr>
          <p:nvPr/>
        </p:nvSpPr>
        <p:spPr bwMode="auto">
          <a:xfrm>
            <a:off x="767408" y="2121915"/>
            <a:ext cx="2592725" cy="45190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8000"/>
              </a:lnSpc>
              <a:spcAft>
                <a:spcPts val="3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Reyes 1:7-8</a:t>
            </a:r>
          </a:p>
        </p:txBody>
      </p:sp>
      <p:sp>
        <p:nvSpPr>
          <p:cNvPr id="5" name="Verse TEXT">
            <a:extLst>
              <a:ext uri="{FF2B5EF4-FFF2-40B4-BE49-F238E27FC236}">
                <a16:creationId xmlns:a16="http://schemas.microsoft.com/office/drawing/2014/main" id="{3E537F09-511B-F50D-071D-4C8866D80965}"/>
              </a:ext>
            </a:extLst>
          </p:cNvPr>
          <p:cNvSpPr>
            <a:spLocks noChangeArrowheads="1"/>
          </p:cNvSpPr>
          <p:nvPr/>
        </p:nvSpPr>
        <p:spPr bwMode="auto">
          <a:xfrm>
            <a:off x="767408" y="4407121"/>
            <a:ext cx="10729193" cy="90000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Tx/>
              <a:buSz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La </a:t>
            </a:r>
            <a:r>
              <a:rPr kumimoji="0" lang="es-ES" sz="2800" dirty="0">
                <a:solidFill>
                  <a:srgbClr val="61FFFB"/>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ropa de Juan estaba hecha de pelo</a:t>
            </a: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de camello. Llevaba puesto un </a:t>
            </a:r>
            <a:r>
              <a:rPr kumimoji="0" lang="es-ES" sz="2800" dirty="0">
                <a:solidFill>
                  <a:srgbClr val="6FFF2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cinturón de cuero</a:t>
            </a: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 . .</a:t>
            </a:r>
            <a:endPar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sp>
        <p:nvSpPr>
          <p:cNvPr id="6" name="Verse ID - text Box 8">
            <a:extLst>
              <a:ext uri="{FF2B5EF4-FFF2-40B4-BE49-F238E27FC236}">
                <a16:creationId xmlns:a16="http://schemas.microsoft.com/office/drawing/2014/main" id="{FC0006E6-285F-0E8F-91BB-F4A9A5DEBB07}"/>
              </a:ext>
            </a:extLst>
          </p:cNvPr>
          <p:cNvSpPr txBox="1">
            <a:spLocks noChangeArrowheads="1"/>
          </p:cNvSpPr>
          <p:nvPr/>
        </p:nvSpPr>
        <p:spPr bwMode="auto">
          <a:xfrm>
            <a:off x="767409" y="4437112"/>
            <a:ext cx="1951524" cy="45190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8000"/>
              </a:lnSpc>
              <a:spcAft>
                <a:spcPts val="3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Mateo 3:4</a:t>
            </a:r>
          </a:p>
        </p:txBody>
      </p:sp>
      <p:pic>
        <p:nvPicPr>
          <p:cNvPr id="9" name="Picture 8">
            <a:extLst>
              <a:ext uri="{FF2B5EF4-FFF2-40B4-BE49-F238E27FC236}">
                <a16:creationId xmlns:a16="http://schemas.microsoft.com/office/drawing/2014/main" id="{AB0E7655-B03B-A74A-892E-1463A9C022DE}"/>
              </a:ext>
            </a:extLst>
          </p:cNvPr>
          <p:cNvPicPr>
            <a:picLocks noChangeAspect="1"/>
          </p:cNvPicPr>
          <p:nvPr/>
        </p:nvPicPr>
        <p:blipFill>
          <a:blip r:embed="rId3">
            <a:extLst>
              <a:ext uri="{28A0092B-C50C-407E-A947-70E740481C1C}">
                <a14:useLocalDpi xmlns:a14="http://schemas.microsoft.com/office/drawing/2010/main" val="0"/>
              </a:ext>
            </a:extLst>
          </a:blip>
          <a:srcRect b="6521"/>
          <a:stretch>
            <a:fillRect/>
          </a:stretch>
        </p:blipFill>
        <p:spPr>
          <a:xfrm>
            <a:off x="9126804" y="1124744"/>
            <a:ext cx="2369795" cy="3096344"/>
          </a:xfrm>
          <a:prstGeom prst="rect">
            <a:avLst/>
          </a:prstGeom>
        </p:spPr>
      </p:pic>
    </p:spTree>
    <p:extLst>
      <p:ext uri="{BB962C8B-B14F-4D97-AF65-F5344CB8AC3E}">
        <p14:creationId xmlns:p14="http://schemas.microsoft.com/office/powerpoint/2010/main" val="261327488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3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50"/>
                                        <p:tgtEl>
                                          <p:spTgt spid="4"/>
                                        </p:tgtEl>
                                        <p:attrNameLst>
                                          <p:attrName>ppt_y</p:attrName>
                                        </p:attrNameLst>
                                      </p:cBhvr>
                                      <p:tavLst>
                                        <p:tav tm="0">
                                          <p:val>
                                            <p:strVal val="#ppt_y+#ppt_h*1.125000"/>
                                          </p:val>
                                        </p:tav>
                                        <p:tav tm="100000">
                                          <p:val>
                                            <p:strVal val="#ppt_y"/>
                                          </p:val>
                                        </p:tav>
                                      </p:tavLst>
                                    </p:anim>
                                    <p:animEffect transition="in" filter="wipe(up)">
                                      <p:cBhvr>
                                        <p:cTn id="13" dur="250"/>
                                        <p:tgtEl>
                                          <p:spTgt spid="4"/>
                                        </p:tgtEl>
                                      </p:cBhvr>
                                    </p:animEffect>
                                  </p:childTnLst>
                                </p:cTn>
                              </p:par>
                              <p:par>
                                <p:cTn id="14" presetID="22" presetClass="entr" presetSubtype="8" fill="hold" grpId="0" nodeType="withEffect">
                                  <p:stCondLst>
                                    <p:cond delay="200"/>
                                  </p:stCondLst>
                                  <p:childTnLst>
                                    <p:set>
                                      <p:cBhvr>
                                        <p:cTn id="15" dur="1" fill="hold">
                                          <p:stCondLst>
                                            <p:cond delay="0"/>
                                          </p:stCondLst>
                                        </p:cTn>
                                        <p:tgtEl>
                                          <p:spTgt spid="3">
                                            <p:bg/>
                                          </p:spTgt>
                                        </p:tgtEl>
                                        <p:attrNameLst>
                                          <p:attrName>style.visibility</p:attrName>
                                        </p:attrNameLst>
                                      </p:cBhvr>
                                      <p:to>
                                        <p:strVal val="visible"/>
                                      </p:to>
                                    </p:set>
                                    <p:animEffect transition="in" filter="wipe(left)">
                                      <p:cBhvr>
                                        <p:cTn id="16" dur="40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25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250"/>
                                        <p:tgtEl>
                                          <p:spTgt spid="3">
                                            <p:txEl>
                                              <p:pRg st="1" end="1"/>
                                            </p:txEl>
                                          </p:spTgt>
                                        </p:tgtEl>
                                      </p:cBhvr>
                                    </p:animEffect>
                                  </p:childTnLst>
                                </p:cTn>
                              </p:par>
                            </p:childTnLst>
                          </p:cTn>
                        </p:par>
                        <p:par>
                          <p:cTn id="27" fill="hold">
                            <p:stCondLst>
                              <p:cond delay="25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400" fill="hold"/>
                                        <p:tgtEl>
                                          <p:spTgt spid="9"/>
                                        </p:tgtEl>
                                        <p:attrNameLst>
                                          <p:attrName>ppt_x</p:attrName>
                                        </p:attrNameLst>
                                      </p:cBhvr>
                                      <p:tavLst>
                                        <p:tav tm="0">
                                          <p:val>
                                            <p:strVal val="1+#ppt_w/2"/>
                                          </p:val>
                                        </p:tav>
                                        <p:tav tm="100000">
                                          <p:val>
                                            <p:strVal val="#ppt_x"/>
                                          </p:val>
                                        </p:tav>
                                      </p:tavLst>
                                    </p:anim>
                                    <p:anim calcmode="lin" valueType="num">
                                      <p:cBhvr additive="base">
                                        <p:cTn id="31" dur="4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fade">
                                      <p:cBhvr>
                                        <p:cTn id="36" dur="250"/>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250"/>
                                        <p:tgtEl>
                                          <p:spTgt spid="6"/>
                                        </p:tgtEl>
                                        <p:attrNameLst>
                                          <p:attrName>ppt_y</p:attrName>
                                        </p:attrNameLst>
                                      </p:cBhvr>
                                      <p:tavLst>
                                        <p:tav tm="0">
                                          <p:val>
                                            <p:strVal val="#ppt_y+#ppt_h*1.125000"/>
                                          </p:val>
                                        </p:tav>
                                        <p:tav tm="100000">
                                          <p:val>
                                            <p:strVal val="#ppt_y"/>
                                          </p:val>
                                        </p:tav>
                                      </p:tavLst>
                                    </p:anim>
                                    <p:animEffect transition="in" filter="wipe(up)">
                                      <p:cBhvr>
                                        <p:cTn id="42" dur="250"/>
                                        <p:tgtEl>
                                          <p:spTgt spid="6"/>
                                        </p:tgtEl>
                                      </p:cBhvr>
                                    </p:animEffect>
                                  </p:childTnLst>
                                </p:cTn>
                              </p:par>
                              <p:par>
                                <p:cTn id="43" presetID="22" presetClass="entr" presetSubtype="8" fill="hold" grpId="0" nodeType="withEffect">
                                  <p:stCondLst>
                                    <p:cond delay="200"/>
                                  </p:stCondLst>
                                  <p:childTnLst>
                                    <p:set>
                                      <p:cBhvr>
                                        <p:cTn id="44" dur="1" fill="hold">
                                          <p:stCondLst>
                                            <p:cond delay="0"/>
                                          </p:stCondLst>
                                        </p:cTn>
                                        <p:tgtEl>
                                          <p:spTgt spid="5">
                                            <p:bg/>
                                          </p:spTgt>
                                        </p:tgtEl>
                                        <p:attrNameLst>
                                          <p:attrName>style.visibility</p:attrName>
                                        </p:attrNameLst>
                                      </p:cBhvr>
                                      <p:to>
                                        <p:strVal val="visible"/>
                                      </p:to>
                                    </p:set>
                                    <p:animEffect transition="in" filter="wipe(left)">
                                      <p:cBhvr>
                                        <p:cTn id="45" dur="400"/>
                                        <p:tgtEl>
                                          <p:spTgt spid="5">
                                            <p:bg/>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
                                            <p:txEl>
                                              <p:pRg st="0" end="0"/>
                                            </p:txEl>
                                          </p:spTgt>
                                        </p:tgtEl>
                                        <p:attrNameLst>
                                          <p:attrName>style.visibility</p:attrName>
                                        </p:attrNameLst>
                                      </p:cBhvr>
                                      <p:to>
                                        <p:strVal val="visible"/>
                                      </p:to>
                                    </p:set>
                                    <p:animEffect transition="in" filter="fade">
                                      <p:cBhvr>
                                        <p:cTn id="50" dur="250"/>
                                        <p:tgtEl>
                                          <p:spTgt spid="5">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1" fill="hold" grpId="0" nodeType="clickEffect">
                                  <p:stCondLst>
                                    <p:cond delay="0"/>
                                  </p:stCondLst>
                                  <p:childTnLst>
                                    <p:set>
                                      <p:cBhvr>
                                        <p:cTn id="54" dur="1" fill="hold">
                                          <p:stCondLst>
                                            <p:cond delay="0"/>
                                          </p:stCondLst>
                                        </p:cTn>
                                        <p:tgtEl>
                                          <p:spTgt spid="7">
                                            <p:txEl>
                                              <p:pRg st="0" end="0"/>
                                            </p:txEl>
                                          </p:spTgt>
                                        </p:tgtEl>
                                        <p:attrNameLst>
                                          <p:attrName>style.visibility</p:attrName>
                                        </p:attrNameLst>
                                      </p:cBhvr>
                                      <p:to>
                                        <p:strVal val="visible"/>
                                      </p:to>
                                    </p:set>
                                    <p:anim calcmode="lin" valueType="num">
                                      <p:cBhvr additive="base">
                                        <p:cTn id="55"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down)">
                                      <p:cBhvr>
                                        <p:cTn id="5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2" grpId="0" build="p"/>
      <p:bldP spid="3" grpId="0" uiExpand="1" build="p" animBg="1" autoUpdateAnimBg="0"/>
      <p:bldP spid="4" grpId="0"/>
      <p:bldP spid="5" grpId="0" uiExpand="1" build="p" animBg="1" autoUpdateAnimBg="0"/>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CE42D-4D47-B7F3-B4D2-3BBBB74171E2}"/>
            </a:ext>
          </a:extLst>
        </p:cNvPr>
        <p:cNvGrpSpPr/>
        <p:nvPr/>
      </p:nvGrpSpPr>
      <p:grpSpPr>
        <a:xfrm>
          <a:off x="0" y="0"/>
          <a:ext cx="0" cy="0"/>
          <a:chOff x="0" y="0"/>
          <a:chExt cx="0" cy="0"/>
        </a:xfrm>
      </p:grpSpPr>
      <p:sp>
        <p:nvSpPr>
          <p:cNvPr id="2" name="Para 1">
            <a:extLst>
              <a:ext uri="{FF2B5EF4-FFF2-40B4-BE49-F238E27FC236}">
                <a16:creationId xmlns:a16="http://schemas.microsoft.com/office/drawing/2014/main" id="{6EA52653-BB1D-5D27-5AD5-8882D6BBD04F}"/>
              </a:ext>
            </a:extLst>
          </p:cNvPr>
          <p:cNvSpPr>
            <a:spLocks noChangeArrowheads="1"/>
          </p:cNvSpPr>
          <p:nvPr/>
        </p:nvSpPr>
        <p:spPr bwMode="auto">
          <a:xfrm>
            <a:off x="767409" y="1124744"/>
            <a:ext cx="7920879" cy="978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87000"/>
              </a:lnSpc>
              <a:spcBef>
                <a:spcPts val="0"/>
              </a:spcBef>
              <a:spcAft>
                <a:spcPts val="300"/>
              </a:spcAft>
              <a:buClr>
                <a:srgbClr val="5FF0FF"/>
              </a:buClr>
              <a:buFont typeface="Symbol" panose="05050102010706020507" pitchFamily="18" charset="2"/>
              <a:buNone/>
            </a:pPr>
            <a:r>
              <a:rPr lang="es-ES"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Y resulta que Juan y Elías incluso ¡usaron el mismo sastre!</a:t>
            </a:r>
            <a:endParaRPr lang="es-ES_tradnl" sz="30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sp>
        <p:nvSpPr>
          <p:cNvPr id="3" name="Verse TEXT">
            <a:extLst>
              <a:ext uri="{FF2B5EF4-FFF2-40B4-BE49-F238E27FC236}">
                <a16:creationId xmlns:a16="http://schemas.microsoft.com/office/drawing/2014/main" id="{B1AB0187-1D3D-9A52-95A9-5F847EA99E60}"/>
              </a:ext>
            </a:extLst>
          </p:cNvPr>
          <p:cNvSpPr>
            <a:spLocks noChangeArrowheads="1"/>
          </p:cNvSpPr>
          <p:nvPr/>
        </p:nvSpPr>
        <p:spPr bwMode="auto">
          <a:xfrm>
            <a:off x="767407" y="2102865"/>
            <a:ext cx="8064462" cy="2088232"/>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Tx/>
              <a:buSz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"¿Quién era aquel individuo?", preguntó el rey. "¿Qué aspecto tenía?"</a:t>
            </a:r>
          </a:p>
          <a:p>
            <a:pPr algn="just">
              <a:lnSpc>
                <a:spcPct val="88000"/>
              </a:lnSpc>
              <a:spcBef>
                <a:spcPts val="0"/>
              </a:spcBef>
              <a:spcAft>
                <a:spcPts val="300"/>
              </a:spcAft>
              <a:buClrTx/>
              <a:buSzTx/>
              <a:buNone/>
            </a:pPr>
            <a:r>
              <a:rPr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"Llevaba un abrigo de pelo", le respondieron, "y usaba un cinturón ancho de cuero."</a:t>
            </a:r>
          </a:p>
          <a:p>
            <a:pPr algn="just">
              <a:lnSpc>
                <a:spcPct val="88000"/>
              </a:lnSpc>
              <a:spcBef>
                <a:spcPts val="0"/>
              </a:spcBef>
              <a:spcAft>
                <a:spcPts val="300"/>
              </a:spcAft>
              <a:buClrTx/>
              <a:buSzTx/>
              <a:buNone/>
            </a:pPr>
            <a:r>
              <a:rPr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"¡Ah! ¡Era Elías el </a:t>
            </a:r>
            <a:r>
              <a:rPr lang="es-ES" sz="2800" dirty="0" err="1">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tisbita</a:t>
            </a:r>
            <a:r>
              <a:rPr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exclamó el rey.</a:t>
            </a:r>
            <a:endPar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sp>
        <p:nvSpPr>
          <p:cNvPr id="4" name="Verse ID - text Box 8">
            <a:extLst>
              <a:ext uri="{FF2B5EF4-FFF2-40B4-BE49-F238E27FC236}">
                <a16:creationId xmlns:a16="http://schemas.microsoft.com/office/drawing/2014/main" id="{BF7CAA9B-E561-C5EF-2ED9-639DCC69448A}"/>
              </a:ext>
            </a:extLst>
          </p:cNvPr>
          <p:cNvSpPr txBox="1">
            <a:spLocks noChangeArrowheads="1"/>
          </p:cNvSpPr>
          <p:nvPr/>
        </p:nvSpPr>
        <p:spPr bwMode="auto">
          <a:xfrm>
            <a:off x="767408" y="2121915"/>
            <a:ext cx="2592725" cy="45190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8000"/>
              </a:lnSpc>
              <a:spcAft>
                <a:spcPts val="3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Reyes 1:7-8</a:t>
            </a:r>
          </a:p>
        </p:txBody>
      </p:sp>
      <p:sp>
        <p:nvSpPr>
          <p:cNvPr id="5" name="Verse TEXT">
            <a:extLst>
              <a:ext uri="{FF2B5EF4-FFF2-40B4-BE49-F238E27FC236}">
                <a16:creationId xmlns:a16="http://schemas.microsoft.com/office/drawing/2014/main" id="{6B04CFD9-390E-E551-B99B-F028F481E751}"/>
              </a:ext>
            </a:extLst>
          </p:cNvPr>
          <p:cNvSpPr>
            <a:spLocks noChangeArrowheads="1"/>
          </p:cNvSpPr>
          <p:nvPr/>
        </p:nvSpPr>
        <p:spPr bwMode="auto">
          <a:xfrm>
            <a:off x="767408" y="4407121"/>
            <a:ext cx="10729193" cy="90000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Tx/>
              <a:buSz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La ropa de Juan estaba hecha de pelo de camello. Llevaba puesto un cinturón de cuero . . .</a:t>
            </a:r>
            <a:endPar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sp>
        <p:nvSpPr>
          <p:cNvPr id="6" name="Verse ID - text Box 8">
            <a:extLst>
              <a:ext uri="{FF2B5EF4-FFF2-40B4-BE49-F238E27FC236}">
                <a16:creationId xmlns:a16="http://schemas.microsoft.com/office/drawing/2014/main" id="{9A9AA286-799F-58DA-0D31-0C9EE8E270B6}"/>
              </a:ext>
            </a:extLst>
          </p:cNvPr>
          <p:cNvSpPr txBox="1">
            <a:spLocks noChangeArrowheads="1"/>
          </p:cNvSpPr>
          <p:nvPr/>
        </p:nvSpPr>
        <p:spPr bwMode="auto">
          <a:xfrm>
            <a:off x="767409" y="4437112"/>
            <a:ext cx="1951524" cy="45190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8000"/>
              </a:lnSpc>
              <a:spcAft>
                <a:spcPts val="3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Mateo 3:4</a:t>
            </a:r>
          </a:p>
        </p:txBody>
      </p:sp>
      <p:pic>
        <p:nvPicPr>
          <p:cNvPr id="9" name="Picture 8">
            <a:extLst>
              <a:ext uri="{FF2B5EF4-FFF2-40B4-BE49-F238E27FC236}">
                <a16:creationId xmlns:a16="http://schemas.microsoft.com/office/drawing/2014/main" id="{A69FE6CE-50B1-2B44-7D10-136EB09934EE}"/>
              </a:ext>
            </a:extLst>
          </p:cNvPr>
          <p:cNvPicPr>
            <a:picLocks noChangeAspect="1"/>
          </p:cNvPicPr>
          <p:nvPr/>
        </p:nvPicPr>
        <p:blipFill>
          <a:blip r:embed="rId3">
            <a:extLst>
              <a:ext uri="{28A0092B-C50C-407E-A947-70E740481C1C}">
                <a14:useLocalDpi xmlns:a14="http://schemas.microsoft.com/office/drawing/2010/main" val="0"/>
              </a:ext>
            </a:extLst>
          </a:blip>
          <a:srcRect b="6521"/>
          <a:stretch>
            <a:fillRect/>
          </a:stretch>
        </p:blipFill>
        <p:spPr>
          <a:xfrm>
            <a:off x="9126804" y="1124744"/>
            <a:ext cx="2369795" cy="3096344"/>
          </a:xfrm>
          <a:prstGeom prst="rect">
            <a:avLst/>
          </a:prstGeom>
        </p:spPr>
      </p:pic>
      <p:sp>
        <p:nvSpPr>
          <p:cNvPr id="10" name="Para 1">
            <a:extLst>
              <a:ext uri="{FF2B5EF4-FFF2-40B4-BE49-F238E27FC236}">
                <a16:creationId xmlns:a16="http://schemas.microsoft.com/office/drawing/2014/main" id="{FD1FB39C-8D7A-D165-5A5A-C3F4979432F1}"/>
              </a:ext>
            </a:extLst>
          </p:cNvPr>
          <p:cNvSpPr>
            <a:spLocks noChangeArrowheads="1"/>
          </p:cNvSpPr>
          <p:nvPr/>
        </p:nvSpPr>
        <p:spPr bwMode="auto">
          <a:xfrm>
            <a:off x="767408" y="5805265"/>
            <a:ext cx="10585176" cy="504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86000"/>
              </a:lnSpc>
              <a:spcBef>
                <a:spcPts val="0"/>
              </a:spcBef>
              <a:spcAft>
                <a:spcPts val="300"/>
              </a:spcAft>
              <a:buClr>
                <a:srgbClr val="5FF0FF"/>
              </a:buClr>
              <a:buFont typeface="Symbol" panose="05050102010706020507" pitchFamily="18" charset="2"/>
              <a:buNone/>
            </a:pPr>
            <a:r>
              <a:rPr lang="es-ES"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Así que ese era Juan. Pero ¿qué predicaba?</a:t>
            </a:r>
            <a:endPar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92502540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1+#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6256D-DE55-3988-FCC1-09734AD6BA31}"/>
            </a:ext>
          </a:extLst>
        </p:cNvPr>
        <p:cNvGrpSpPr/>
        <p:nvPr/>
      </p:nvGrpSpPr>
      <p:grpSpPr>
        <a:xfrm>
          <a:off x="0" y="0"/>
          <a:ext cx="0" cy="0"/>
          <a:chOff x="0" y="0"/>
          <a:chExt cx="0" cy="0"/>
        </a:xfrm>
      </p:grpSpPr>
      <p:sp>
        <p:nvSpPr>
          <p:cNvPr id="8" name="Verse TEXT">
            <a:extLst>
              <a:ext uri="{FF2B5EF4-FFF2-40B4-BE49-F238E27FC236}">
                <a16:creationId xmlns:a16="http://schemas.microsoft.com/office/drawing/2014/main" id="{AE6B0824-4979-98C5-FC8B-D936FD99911B}"/>
              </a:ext>
            </a:extLst>
          </p:cNvPr>
          <p:cNvSpPr>
            <a:spLocks noChangeArrowheads="1"/>
          </p:cNvSpPr>
          <p:nvPr/>
        </p:nvSpPr>
        <p:spPr bwMode="auto">
          <a:xfrm>
            <a:off x="767407" y="2038622"/>
            <a:ext cx="10729193" cy="366288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Tx/>
              <a:buSz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En aquellos días se presentó Juan el Bautista predicando en el desierto de Judea. </a:t>
            </a:r>
          </a:p>
          <a:p>
            <a:pPr algn="just">
              <a:lnSpc>
                <a:spcPct val="88000"/>
              </a:lnSpc>
              <a:spcBef>
                <a:spcPts val="0"/>
              </a:spcBef>
              <a:spcAft>
                <a:spcPts val="300"/>
              </a:spcAft>
              <a:buClrTx/>
              <a:buSzTx/>
              <a:buNone/>
            </a:pP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Decía: "Arrepiéntanse, porque el reino de los cielos está cerca".</a:t>
            </a:r>
          </a:p>
          <a:p>
            <a:pPr algn="just">
              <a:lnSpc>
                <a:spcPct val="88000"/>
              </a:lnSpc>
              <a:spcBef>
                <a:spcPts val="0"/>
              </a:spcBef>
              <a:spcAft>
                <a:spcPts val="300"/>
              </a:spcAft>
              <a:buClrTx/>
              <a:buSzTx/>
              <a:buNone/>
            </a:pP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Juan era aquel de quien había escrito el profeta Isaías:  "Voz de uno que grita en el desierto: 'Preparen el camino para el Señor, háganle sendas derechas’ ”</a:t>
            </a:r>
          </a:p>
          <a:p>
            <a:pPr algn="just">
              <a:lnSpc>
                <a:spcPct val="88000"/>
              </a:lnSpc>
              <a:spcBef>
                <a:spcPts val="0"/>
              </a:spcBef>
              <a:spcAft>
                <a:spcPts val="300"/>
              </a:spcAft>
              <a:buClrTx/>
              <a:buSzTx/>
              <a:buNone/>
            </a:pP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La ropa de Juan estaba hecha de pelo de camello. Llevaba puesto un cinturón de cuero . . .</a:t>
            </a:r>
          </a:p>
          <a:p>
            <a:pPr algn="just">
              <a:lnSpc>
                <a:spcPct val="88000"/>
              </a:lnSpc>
              <a:spcBef>
                <a:spcPts val="0"/>
              </a:spcBef>
              <a:spcAft>
                <a:spcPts val="300"/>
              </a:spcAft>
              <a:buClrTx/>
              <a:buSzTx/>
              <a:buNone/>
            </a:pP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 . y se alimentaba de langostas y miel silvestre.</a:t>
            </a:r>
            <a:endPar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sp>
        <p:nvSpPr>
          <p:cNvPr id="5" name="Verse TEXT">
            <a:extLst>
              <a:ext uri="{FF2B5EF4-FFF2-40B4-BE49-F238E27FC236}">
                <a16:creationId xmlns:a16="http://schemas.microsoft.com/office/drawing/2014/main" id="{55CC7FF9-8426-5806-EB32-062F99AF8FD4}"/>
              </a:ext>
            </a:extLst>
          </p:cNvPr>
          <p:cNvSpPr>
            <a:spLocks noChangeArrowheads="1"/>
          </p:cNvSpPr>
          <p:nvPr/>
        </p:nvSpPr>
        <p:spPr bwMode="auto">
          <a:xfrm>
            <a:off x="767408" y="4405361"/>
            <a:ext cx="10729193" cy="90000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Tx/>
              <a:buSz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La ropa de Juan estaba hecha de pelo de camello. Llevaba puesto un cinturón de cuero . . .</a:t>
            </a:r>
            <a:endPar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sp>
        <p:nvSpPr>
          <p:cNvPr id="9" name="Verse ID - text Box 8">
            <a:extLst>
              <a:ext uri="{FF2B5EF4-FFF2-40B4-BE49-F238E27FC236}">
                <a16:creationId xmlns:a16="http://schemas.microsoft.com/office/drawing/2014/main" id="{7622729D-6B24-76BB-377B-E476967F5095}"/>
              </a:ext>
            </a:extLst>
          </p:cNvPr>
          <p:cNvSpPr txBox="1">
            <a:spLocks noChangeArrowheads="1"/>
          </p:cNvSpPr>
          <p:nvPr/>
        </p:nvSpPr>
        <p:spPr bwMode="auto">
          <a:xfrm>
            <a:off x="767408" y="2060848"/>
            <a:ext cx="2272124" cy="45190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8000"/>
              </a:lnSpc>
              <a:spcAft>
                <a:spcPts val="3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Mateo 3:1-4</a:t>
            </a:r>
          </a:p>
        </p:txBody>
      </p:sp>
      <p:sp>
        <p:nvSpPr>
          <p:cNvPr id="16" name="Verse ID - text Box 8">
            <a:extLst>
              <a:ext uri="{FF2B5EF4-FFF2-40B4-BE49-F238E27FC236}">
                <a16:creationId xmlns:a16="http://schemas.microsoft.com/office/drawing/2014/main" id="{6039C2D8-642A-8F61-0EE3-4BB4ECC75911}"/>
              </a:ext>
            </a:extLst>
          </p:cNvPr>
          <p:cNvSpPr txBox="1">
            <a:spLocks noChangeArrowheads="1"/>
          </p:cNvSpPr>
          <p:nvPr/>
        </p:nvSpPr>
        <p:spPr bwMode="auto">
          <a:xfrm>
            <a:off x="767409" y="4437112"/>
            <a:ext cx="1951524" cy="45190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8000"/>
              </a:lnSpc>
              <a:spcAft>
                <a:spcPts val="3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Mateo 3:4</a:t>
            </a:r>
          </a:p>
        </p:txBody>
      </p:sp>
      <p:sp>
        <p:nvSpPr>
          <p:cNvPr id="17" name="Para 1">
            <a:extLst>
              <a:ext uri="{FF2B5EF4-FFF2-40B4-BE49-F238E27FC236}">
                <a16:creationId xmlns:a16="http://schemas.microsoft.com/office/drawing/2014/main" id="{F50CF7B4-AE01-08ED-CF9F-BB6CAEE33D34}"/>
              </a:ext>
            </a:extLst>
          </p:cNvPr>
          <p:cNvSpPr>
            <a:spLocks noChangeArrowheads="1"/>
          </p:cNvSpPr>
          <p:nvPr/>
        </p:nvSpPr>
        <p:spPr bwMode="auto">
          <a:xfrm>
            <a:off x="767408" y="5805265"/>
            <a:ext cx="10585176" cy="504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86000"/>
              </a:lnSpc>
              <a:spcBef>
                <a:spcPts val="0"/>
              </a:spcBef>
              <a:spcAft>
                <a:spcPts val="300"/>
              </a:spcAft>
              <a:buClr>
                <a:srgbClr val="5FF0FF"/>
              </a:buClr>
              <a:buFont typeface="Symbol" panose="05050102010706020507" pitchFamily="18" charset="2"/>
              <a:buNone/>
            </a:pPr>
            <a:r>
              <a:rPr lang="es-ES"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Así que ese era Juan. Pero ¿qué predicaba?</a:t>
            </a:r>
            <a:endPar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64481205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8">
                                            <p:bg/>
                                          </p:spTgt>
                                        </p:tgtEl>
                                        <p:attrNameLst>
                                          <p:attrName>style.visibility</p:attrName>
                                        </p:attrNameLst>
                                      </p:cBhvr>
                                      <p:to>
                                        <p:strVal val="visible"/>
                                      </p:to>
                                    </p:set>
                                    <p:animEffect transition="in" filter="wipe(up)">
                                      <p:cBhvr>
                                        <p:cTn id="13" dur="250"/>
                                        <p:tgtEl>
                                          <p:spTgt spid="8">
                                            <p:bg/>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up)">
                                      <p:cBhvr>
                                        <p:cTn id="18" dur="25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wipe(up)">
                                      <p:cBhvr>
                                        <p:cTn id="23" dur="250"/>
                                        <p:tgtEl>
                                          <p:spTgt spid="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wipe(up)">
                                      <p:cBhvr>
                                        <p:cTn id="28" dur="250"/>
                                        <p:tgtEl>
                                          <p:spTgt spid="8">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animEffect transition="in" filter="wipe(up)">
                                      <p:cBhvr>
                                        <p:cTn id="33" dur="250"/>
                                        <p:tgtEl>
                                          <p:spTgt spid="8">
                                            <p:txEl>
                                              <p:pRg st="3" end="3"/>
                                            </p:txEl>
                                          </p:spTgt>
                                        </p:tgtEl>
                                      </p:cBhvr>
                                    </p:animEffect>
                                  </p:childTnLst>
                                </p:cTn>
                              </p:par>
                              <p:par>
                                <p:cTn id="34" presetID="10" presetClass="exit" presetSubtype="0" fill="hold" grpId="0" nodeType="withEffect">
                                  <p:stCondLst>
                                    <p:cond delay="0"/>
                                  </p:stCondLst>
                                  <p:childTnLst>
                                    <p:animEffect transition="out" filter="fade">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16"/>
                                        </p:tgtEl>
                                      </p:cBhvr>
                                    </p:animEffect>
                                    <p:set>
                                      <p:cBhvr>
                                        <p:cTn id="39" dur="1" fill="hold">
                                          <p:stCondLst>
                                            <p:cond delay="499"/>
                                          </p:stCondLst>
                                        </p:cTn>
                                        <p:tgtEl>
                                          <p:spTgt spid="16"/>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8">
                                            <p:txEl>
                                              <p:pRg st="4" end="4"/>
                                            </p:txEl>
                                          </p:spTgt>
                                        </p:tgtEl>
                                        <p:attrNameLst>
                                          <p:attrName>style.visibility</p:attrName>
                                        </p:attrNameLst>
                                      </p:cBhvr>
                                      <p:to>
                                        <p:strVal val="visible"/>
                                      </p:to>
                                    </p:set>
                                    <p:animEffect transition="in" filter="wipe(up)">
                                      <p:cBhvr>
                                        <p:cTn id="44" dur="25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P spid="5" grpId="0" animBg="1"/>
      <p:bldP spid="9" grpId="0"/>
      <p:bldP spid="1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052D5-76BA-2E68-886D-8600EA6CE33F}"/>
            </a:ext>
          </a:extLst>
        </p:cNvPr>
        <p:cNvGrpSpPr/>
        <p:nvPr/>
      </p:nvGrpSpPr>
      <p:grpSpPr>
        <a:xfrm>
          <a:off x="0" y="0"/>
          <a:ext cx="0" cy="0"/>
          <a:chOff x="0" y="0"/>
          <a:chExt cx="0" cy="0"/>
        </a:xfrm>
      </p:grpSpPr>
      <p:sp>
        <p:nvSpPr>
          <p:cNvPr id="4" name="Verse TEXT">
            <a:extLst>
              <a:ext uri="{FF2B5EF4-FFF2-40B4-BE49-F238E27FC236}">
                <a16:creationId xmlns:a16="http://schemas.microsoft.com/office/drawing/2014/main" id="{B1C6E3AD-2298-F111-A73C-D8346912914A}"/>
              </a:ext>
            </a:extLst>
          </p:cNvPr>
          <p:cNvSpPr>
            <a:spLocks noChangeArrowheads="1"/>
          </p:cNvSpPr>
          <p:nvPr/>
        </p:nvSpPr>
        <p:spPr bwMode="auto">
          <a:xfrm>
            <a:off x="767408" y="2037600"/>
            <a:ext cx="10729193" cy="366288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Tx/>
              <a:buSz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En aquellos días se presentó Juan el Bautista predicando en el desierto de Judea. </a:t>
            </a:r>
          </a:p>
          <a:p>
            <a:pPr algn="just">
              <a:lnSpc>
                <a:spcPct val="88000"/>
              </a:lnSpc>
              <a:spcBef>
                <a:spcPts val="0"/>
              </a:spcBef>
              <a:spcAft>
                <a:spcPts val="300"/>
              </a:spcAft>
              <a:buClrTx/>
              <a:buSzTx/>
              <a:buNone/>
            </a:pP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Decía: "Arrepiéntanse, porque el reino de los cielos está cerca".</a:t>
            </a:r>
          </a:p>
          <a:p>
            <a:pPr algn="just">
              <a:lnSpc>
                <a:spcPct val="88000"/>
              </a:lnSpc>
              <a:spcBef>
                <a:spcPts val="0"/>
              </a:spcBef>
              <a:spcAft>
                <a:spcPts val="300"/>
              </a:spcAft>
              <a:buClrTx/>
              <a:buSzTx/>
              <a:buNone/>
            </a:pP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Juan era aquel de quien había escrito el profeta Isaías:  "Voz de uno que grita en el desierto: 'Preparen el camino para el Señor, háganle sendas derechas’ ”</a:t>
            </a:r>
          </a:p>
          <a:p>
            <a:pPr algn="just">
              <a:lnSpc>
                <a:spcPct val="88000"/>
              </a:lnSpc>
              <a:spcBef>
                <a:spcPts val="0"/>
              </a:spcBef>
              <a:spcAft>
                <a:spcPts val="300"/>
              </a:spcAft>
              <a:buClrTx/>
              <a:buSzTx/>
              <a:buNone/>
            </a:pP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La ropa de Juan estaba hecha de pelo de camello. Llevaba puesto un cinturón de cuero . . .</a:t>
            </a:r>
          </a:p>
          <a:p>
            <a:pPr algn="just">
              <a:lnSpc>
                <a:spcPct val="88000"/>
              </a:lnSpc>
              <a:spcBef>
                <a:spcPts val="0"/>
              </a:spcBef>
              <a:spcAft>
                <a:spcPts val="300"/>
              </a:spcAft>
              <a:buClrTx/>
              <a:buSzTx/>
              <a:buNone/>
            </a:pP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 . y se alimentaba de langostas y miel silvestre.</a:t>
            </a:r>
            <a:endParaRPr lang="es-ES_tradnl"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sp>
        <p:nvSpPr>
          <p:cNvPr id="8" name="Verse TEXT">
            <a:extLst>
              <a:ext uri="{FF2B5EF4-FFF2-40B4-BE49-F238E27FC236}">
                <a16:creationId xmlns:a16="http://schemas.microsoft.com/office/drawing/2014/main" id="{6B1640E9-8967-2AB2-4C4C-2185A28418EC}"/>
              </a:ext>
            </a:extLst>
          </p:cNvPr>
          <p:cNvSpPr>
            <a:spLocks noChangeArrowheads="1"/>
          </p:cNvSpPr>
          <p:nvPr/>
        </p:nvSpPr>
        <p:spPr bwMode="auto">
          <a:xfrm>
            <a:off x="767407" y="2038622"/>
            <a:ext cx="10729193" cy="366288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Tx/>
              <a:buSz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En aquellos días se presentó Juan el Bautista predicando en el desierto de Judea. </a:t>
            </a:r>
          </a:p>
          <a:p>
            <a:pPr algn="just">
              <a:lnSpc>
                <a:spcPct val="88000"/>
              </a:lnSpc>
              <a:spcBef>
                <a:spcPts val="0"/>
              </a:spcBef>
              <a:spcAft>
                <a:spcPts val="300"/>
              </a:spcAft>
              <a:buClrTx/>
              <a:buSzTx/>
              <a:buNone/>
            </a:pPr>
            <a:r>
              <a:rPr kumimoji="0" lang="es-ES" sz="2800" dirty="0">
                <a:solidFill>
                  <a:srgbClr val="FFFF00"/>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Decía:</a:t>
            </a:r>
            <a:r>
              <a:rPr kumimoji="0" lang="es-ES" sz="28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 </a:t>
            </a:r>
            <a:r>
              <a:rPr kumimoji="0" lang="es-ES" sz="2800" i="1" u="sng" dirty="0">
                <a:solidFill>
                  <a:srgbClr val="FFFF00"/>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"Arrepiéntanse, porque el reino de los cielos está cerca".</a:t>
            </a:r>
          </a:p>
          <a:p>
            <a:pPr algn="just">
              <a:lnSpc>
                <a:spcPct val="88000"/>
              </a:lnSpc>
              <a:spcBef>
                <a:spcPts val="0"/>
              </a:spcBef>
              <a:spcAft>
                <a:spcPts val="300"/>
              </a:spcAft>
              <a:buClrTx/>
              <a:buSzTx/>
              <a:buNone/>
            </a:pPr>
            <a:r>
              <a:rPr kumimoji="0" lang="es-ES" sz="2800" dirty="0">
                <a:solidFill>
                  <a:schemeClr val="bg2">
                    <a:lumMod val="50000"/>
                  </a:schemeClr>
                </a:solidFill>
                <a:effectLst/>
                <a:latin typeface="Arial" panose="020B0604020202020204" pitchFamily="34" charset="0"/>
                <a:cs typeface="Times New Roman" panose="02020603050405020304" pitchFamily="18" charset="0"/>
              </a:rPr>
              <a:t>Juan era aquel de quien había escrito el profeta Isaías:  "Voz de uno que grita en el desierto: 'Preparen el camino para el Señor, háganle sendas derechas’ ”</a:t>
            </a:r>
          </a:p>
          <a:p>
            <a:pPr algn="just">
              <a:lnSpc>
                <a:spcPct val="88000"/>
              </a:lnSpc>
              <a:spcBef>
                <a:spcPts val="0"/>
              </a:spcBef>
              <a:spcAft>
                <a:spcPts val="300"/>
              </a:spcAft>
              <a:buClrTx/>
              <a:buSzTx/>
              <a:buNone/>
            </a:pPr>
            <a:r>
              <a:rPr kumimoji="0" lang="es-ES" sz="2800" dirty="0">
                <a:solidFill>
                  <a:schemeClr val="bg2">
                    <a:lumMod val="50000"/>
                  </a:schemeClr>
                </a:solidFill>
                <a:effectLst/>
                <a:latin typeface="Arial" panose="020B0604020202020204" pitchFamily="34" charset="0"/>
                <a:cs typeface="Times New Roman" panose="02020603050405020304" pitchFamily="18" charset="0"/>
              </a:rPr>
              <a:t>                   La ropa de Juan estaba hecha de pelo de camello. Llevaba puesto un cinturón de cuero . . .</a:t>
            </a:r>
          </a:p>
          <a:p>
            <a:pPr algn="just">
              <a:lnSpc>
                <a:spcPct val="88000"/>
              </a:lnSpc>
              <a:spcBef>
                <a:spcPts val="0"/>
              </a:spcBef>
              <a:spcAft>
                <a:spcPts val="300"/>
              </a:spcAft>
              <a:buClrTx/>
              <a:buSzTx/>
              <a:buNone/>
            </a:pPr>
            <a:r>
              <a:rPr kumimoji="0" lang="es-ES" sz="2800" dirty="0">
                <a:solidFill>
                  <a:schemeClr val="bg2">
                    <a:lumMod val="50000"/>
                  </a:schemeClr>
                </a:solidFill>
                <a:effectLst/>
                <a:latin typeface="Arial" panose="020B0604020202020204" pitchFamily="34" charset="0"/>
                <a:cs typeface="Times New Roman" panose="02020603050405020304" pitchFamily="18" charset="0"/>
              </a:rPr>
              <a:t>. . . y se alimentaba de langostas y miel silvestre.</a:t>
            </a:r>
            <a:endParaRPr kumimoji="0" lang="es-ES_tradnl" sz="2800" dirty="0">
              <a:solidFill>
                <a:schemeClr val="bg2">
                  <a:lumMod val="50000"/>
                </a:schemeClr>
              </a:solidFill>
              <a:effectLst/>
              <a:latin typeface="Arial" panose="020B0604020202020204" pitchFamily="34" charset="0"/>
              <a:cs typeface="Times New Roman" panose="02020603050405020304" pitchFamily="18" charset="0"/>
            </a:endParaRPr>
          </a:p>
        </p:txBody>
      </p:sp>
      <p:sp>
        <p:nvSpPr>
          <p:cNvPr id="9" name="Verse ID - text Box 8">
            <a:extLst>
              <a:ext uri="{FF2B5EF4-FFF2-40B4-BE49-F238E27FC236}">
                <a16:creationId xmlns:a16="http://schemas.microsoft.com/office/drawing/2014/main" id="{01158C67-7ACF-78E0-0B5B-25E7849ECDAB}"/>
              </a:ext>
            </a:extLst>
          </p:cNvPr>
          <p:cNvSpPr txBox="1">
            <a:spLocks noChangeArrowheads="1"/>
          </p:cNvSpPr>
          <p:nvPr/>
        </p:nvSpPr>
        <p:spPr bwMode="auto">
          <a:xfrm>
            <a:off x="767408" y="2060848"/>
            <a:ext cx="2272124" cy="45190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8000"/>
              </a:lnSpc>
              <a:spcAft>
                <a:spcPts val="3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Mateo 3:1-4</a:t>
            </a:r>
          </a:p>
        </p:txBody>
      </p:sp>
      <p:sp>
        <p:nvSpPr>
          <p:cNvPr id="2" name="Para 1">
            <a:extLst>
              <a:ext uri="{FF2B5EF4-FFF2-40B4-BE49-F238E27FC236}">
                <a16:creationId xmlns:a16="http://schemas.microsoft.com/office/drawing/2014/main" id="{4D490CF0-8535-57DA-5DC2-A33B3F4A505E}"/>
              </a:ext>
            </a:extLst>
          </p:cNvPr>
          <p:cNvSpPr>
            <a:spLocks noChangeArrowheads="1"/>
          </p:cNvSpPr>
          <p:nvPr/>
        </p:nvSpPr>
        <p:spPr bwMode="auto">
          <a:xfrm>
            <a:off x="767408" y="1124744"/>
            <a:ext cx="10585176"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El mensaje básica de Juan era muy simple: </a:t>
            </a:r>
            <a:r>
              <a:rPr kumimoji="0" lang="es-ES"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Arrepiéntanse.</a:t>
            </a: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 </a:t>
            </a:r>
          </a:p>
        </p:txBody>
      </p:sp>
      <p:sp>
        <p:nvSpPr>
          <p:cNvPr id="3" name="Para 1">
            <a:extLst>
              <a:ext uri="{FF2B5EF4-FFF2-40B4-BE49-F238E27FC236}">
                <a16:creationId xmlns:a16="http://schemas.microsoft.com/office/drawing/2014/main" id="{6119C3C9-D44A-D5F0-1BDE-890F96CFBEEC}"/>
              </a:ext>
            </a:extLst>
          </p:cNvPr>
          <p:cNvSpPr>
            <a:spLocks noChangeArrowheads="1"/>
          </p:cNvSpPr>
          <p:nvPr/>
        </p:nvSpPr>
        <p:spPr bwMode="auto">
          <a:xfrm>
            <a:off x="767408" y="5805265"/>
            <a:ext cx="10585176" cy="504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86000"/>
              </a:lnSpc>
              <a:spcBef>
                <a:spcPts val="0"/>
              </a:spcBef>
              <a:spcAft>
                <a:spcPts val="300"/>
              </a:spcAft>
              <a:buClr>
                <a:srgbClr val="5FF0FF"/>
              </a:buClr>
              <a:buFont typeface="Symbol" panose="05050102010706020507" pitchFamily="18" charset="2"/>
              <a:buNone/>
            </a:pPr>
            <a:r>
              <a:rPr lang="es-ES"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¿Pero no había otra persona que dijo algo similar?</a:t>
            </a:r>
            <a:endPar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54203057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ipe(left)">
                                      <p:cBhvr>
                                        <p:cTn id="7" dur="250"/>
                                        <p:tgtEl>
                                          <p:spTgt spid="8">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wipe(left)">
                                      <p:cBhvr>
                                        <p:cTn id="10" dur="250"/>
                                        <p:tgtEl>
                                          <p:spTgt spid="8">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wipe(left)">
                                      <p:cBhvr>
                                        <p:cTn id="13" dur="250"/>
                                        <p:tgtEl>
                                          <p:spTgt spid="8">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wipe(left)">
                                      <p:cBhvr>
                                        <p:cTn id="16" dur="250"/>
                                        <p:tgtEl>
                                          <p:spTgt spid="8">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wipe(left)">
                                      <p:cBhvr>
                                        <p:cTn id="19" dur="250"/>
                                        <p:tgtEl>
                                          <p:spTgt spid="8">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left)">
                                      <p:cBhvr>
                                        <p:cTn id="22" dur="25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wipe(left)">
                                      <p:cBhvr>
                                        <p:cTn id="27" dur="500"/>
                                        <p:tgtEl>
                                          <p:spTgt spid="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1+#ppt_w/2"/>
                                          </p:val>
                                        </p:tav>
                                        <p:tav tm="100000">
                                          <p:val>
                                            <p:strVal val="#ppt_x"/>
                                          </p:val>
                                        </p:tav>
                                      </p:tavLst>
                                    </p:anim>
                                    <p:anim calcmode="lin" valueType="num">
                                      <p:cBhvr additive="base">
                                        <p:cTn id="3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animBg="1" autoUpdateAnimBg="0"/>
      <p:bldP spid="2" grpId="0" build="p"/>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D28B0-DD1A-A90F-9EDB-81B7407F2E02}"/>
            </a:ext>
          </a:extLst>
        </p:cNvPr>
        <p:cNvGrpSpPr/>
        <p:nvPr/>
      </p:nvGrpSpPr>
      <p:grpSpPr>
        <a:xfrm>
          <a:off x="0" y="0"/>
          <a:ext cx="0" cy="0"/>
          <a:chOff x="0" y="0"/>
          <a:chExt cx="0" cy="0"/>
        </a:xfrm>
      </p:grpSpPr>
      <p:sp>
        <p:nvSpPr>
          <p:cNvPr id="8" name="Verse TEXT">
            <a:extLst>
              <a:ext uri="{FF2B5EF4-FFF2-40B4-BE49-F238E27FC236}">
                <a16:creationId xmlns:a16="http://schemas.microsoft.com/office/drawing/2014/main" id="{A9EE95CD-20B9-DEB5-8A7E-FB059C482F5B}"/>
              </a:ext>
            </a:extLst>
          </p:cNvPr>
          <p:cNvSpPr>
            <a:spLocks noChangeArrowheads="1"/>
          </p:cNvSpPr>
          <p:nvPr/>
        </p:nvSpPr>
        <p:spPr bwMode="auto">
          <a:xfrm>
            <a:off x="767407" y="2038622"/>
            <a:ext cx="10729193" cy="131837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Tx/>
              <a:buSz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En aquellos días se presentó Juan el Bautista predicando en el desierto de Judea. </a:t>
            </a:r>
          </a:p>
          <a:p>
            <a:pPr algn="just">
              <a:lnSpc>
                <a:spcPct val="88000"/>
              </a:lnSpc>
              <a:spcBef>
                <a:spcPts val="0"/>
              </a:spcBef>
              <a:spcAft>
                <a:spcPts val="300"/>
              </a:spcAft>
              <a:buClrTx/>
              <a:buSzTx/>
              <a:buNone/>
            </a:pPr>
            <a:r>
              <a:rPr kumimoji="0" lang="es-ES" sz="2800" dirty="0">
                <a:solidFill>
                  <a:srgbClr val="FFFF00"/>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Decía:</a:t>
            </a:r>
            <a:r>
              <a:rPr kumimoji="0" lang="es-ES" sz="28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 </a:t>
            </a:r>
            <a:r>
              <a:rPr kumimoji="0" lang="es-ES" sz="2800" i="1" u="sng" dirty="0">
                <a:solidFill>
                  <a:srgbClr val="FFFF00"/>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"Arrepiéntanse, porque el reino de los cielos está cerca".</a:t>
            </a:r>
          </a:p>
        </p:txBody>
      </p:sp>
      <p:sp>
        <p:nvSpPr>
          <p:cNvPr id="9" name="Verse ID - text Box 8">
            <a:extLst>
              <a:ext uri="{FF2B5EF4-FFF2-40B4-BE49-F238E27FC236}">
                <a16:creationId xmlns:a16="http://schemas.microsoft.com/office/drawing/2014/main" id="{1A4B09D8-CD9C-205D-9230-7783649F48F7}"/>
              </a:ext>
            </a:extLst>
          </p:cNvPr>
          <p:cNvSpPr txBox="1">
            <a:spLocks noChangeArrowheads="1"/>
          </p:cNvSpPr>
          <p:nvPr/>
        </p:nvSpPr>
        <p:spPr bwMode="auto">
          <a:xfrm>
            <a:off x="767408" y="2060848"/>
            <a:ext cx="2272124" cy="45190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8000"/>
              </a:lnSpc>
              <a:spcAft>
                <a:spcPts val="3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Mateo 3:1-4</a:t>
            </a:r>
          </a:p>
        </p:txBody>
      </p:sp>
      <p:sp>
        <p:nvSpPr>
          <p:cNvPr id="2" name="Para 1">
            <a:extLst>
              <a:ext uri="{FF2B5EF4-FFF2-40B4-BE49-F238E27FC236}">
                <a16:creationId xmlns:a16="http://schemas.microsoft.com/office/drawing/2014/main" id="{533C8D6E-A113-68FD-C20F-F290C8AAB92A}"/>
              </a:ext>
            </a:extLst>
          </p:cNvPr>
          <p:cNvSpPr>
            <a:spLocks noChangeArrowheads="1"/>
          </p:cNvSpPr>
          <p:nvPr/>
        </p:nvSpPr>
        <p:spPr bwMode="auto">
          <a:xfrm>
            <a:off x="767408" y="1124744"/>
            <a:ext cx="10585176"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El mensaje básica de Juan era muy simple: </a:t>
            </a:r>
            <a:r>
              <a:rPr kumimoji="0" lang="es-ES"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Arrepiéntanse.</a:t>
            </a:r>
            <a:r>
              <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 </a:t>
            </a:r>
          </a:p>
        </p:txBody>
      </p:sp>
      <p:sp>
        <p:nvSpPr>
          <p:cNvPr id="3" name="Para 1">
            <a:extLst>
              <a:ext uri="{FF2B5EF4-FFF2-40B4-BE49-F238E27FC236}">
                <a16:creationId xmlns:a16="http://schemas.microsoft.com/office/drawing/2014/main" id="{62D42ADD-17C7-95B7-24BD-529678AD90FA}"/>
              </a:ext>
            </a:extLst>
          </p:cNvPr>
          <p:cNvSpPr>
            <a:spLocks noChangeArrowheads="1"/>
          </p:cNvSpPr>
          <p:nvPr/>
        </p:nvSpPr>
        <p:spPr bwMode="auto">
          <a:xfrm>
            <a:off x="767408" y="5805265"/>
            <a:ext cx="10585176" cy="504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86000"/>
              </a:lnSpc>
              <a:spcBef>
                <a:spcPts val="0"/>
              </a:spcBef>
              <a:spcAft>
                <a:spcPts val="300"/>
              </a:spcAft>
              <a:buClr>
                <a:srgbClr val="5FF0FF"/>
              </a:buClr>
              <a:buFont typeface="Symbol" panose="05050102010706020507" pitchFamily="18" charset="2"/>
              <a:buNone/>
            </a:pPr>
            <a:r>
              <a:rPr lang="es-ES"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¿Pero no había otra persona que dijo algo similar?</a:t>
            </a:r>
            <a:endPar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endParaRPr>
          </a:p>
        </p:txBody>
      </p:sp>
      <p:sp>
        <p:nvSpPr>
          <p:cNvPr id="5" name="Verse TEXT">
            <a:extLst>
              <a:ext uri="{FF2B5EF4-FFF2-40B4-BE49-F238E27FC236}">
                <a16:creationId xmlns:a16="http://schemas.microsoft.com/office/drawing/2014/main" id="{AA9DD9C2-0605-FC1F-99D1-B3A9BB9D3289}"/>
              </a:ext>
            </a:extLst>
          </p:cNvPr>
          <p:cNvSpPr>
            <a:spLocks noChangeArrowheads="1"/>
          </p:cNvSpPr>
          <p:nvPr/>
        </p:nvSpPr>
        <p:spPr bwMode="auto">
          <a:xfrm>
            <a:off x="767408" y="3573016"/>
            <a:ext cx="10729193" cy="1030338"/>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Tx/>
              <a:buSz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Desde entonces comenzó Jesús a predicar y a</a:t>
            </a:r>
          </a:p>
          <a:p>
            <a:pPr algn="just">
              <a:lnSpc>
                <a:spcPct val="88000"/>
              </a:lnSpc>
              <a:spcBef>
                <a:spcPts val="0"/>
              </a:spcBef>
              <a:spcAft>
                <a:spcPts val="300"/>
              </a:spcAft>
              <a:buClrTx/>
              <a:buSzTx/>
              <a:buNone/>
            </a:pPr>
            <a:r>
              <a:rPr kumimoji="0" lang="es-ES" sz="2800" dirty="0">
                <a:solidFill>
                  <a:srgbClr val="FFFF00"/>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decir:</a:t>
            </a:r>
            <a:r>
              <a:rPr kumimoji="0" lang="es-ES" sz="28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 </a:t>
            </a:r>
            <a:r>
              <a:rPr kumimoji="0" lang="es-ES" sz="2800" i="1" u="sng" dirty="0">
                <a:solidFill>
                  <a:srgbClr val="FFFF00"/>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"Arrepiéntanse, porque el reino de los cielos está cerca".</a:t>
            </a:r>
          </a:p>
        </p:txBody>
      </p:sp>
      <p:sp>
        <p:nvSpPr>
          <p:cNvPr id="6" name="Verse ID - text Box 8">
            <a:extLst>
              <a:ext uri="{FF2B5EF4-FFF2-40B4-BE49-F238E27FC236}">
                <a16:creationId xmlns:a16="http://schemas.microsoft.com/office/drawing/2014/main" id="{E3C7A6E4-17DC-F5C5-700A-855BB34FED5A}"/>
              </a:ext>
            </a:extLst>
          </p:cNvPr>
          <p:cNvSpPr txBox="1">
            <a:spLocks noChangeArrowheads="1"/>
          </p:cNvSpPr>
          <p:nvPr/>
        </p:nvSpPr>
        <p:spPr bwMode="auto">
          <a:xfrm>
            <a:off x="767409" y="3595242"/>
            <a:ext cx="2151899" cy="45190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8000"/>
              </a:lnSpc>
              <a:spcAft>
                <a:spcPts val="3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Mateo 4:17</a:t>
            </a:r>
          </a:p>
        </p:txBody>
      </p:sp>
    </p:spTree>
    <p:extLst>
      <p:ext uri="{BB962C8B-B14F-4D97-AF65-F5344CB8AC3E}">
        <p14:creationId xmlns:p14="http://schemas.microsoft.com/office/powerpoint/2010/main" val="294609838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p:tgtEl>
                                          <p:spTgt spid="6"/>
                                        </p:tgtEl>
                                        <p:attrNameLst>
                                          <p:attrName>ppt_y</p:attrName>
                                        </p:attrNameLst>
                                      </p:cBhvr>
                                      <p:tavLst>
                                        <p:tav tm="0">
                                          <p:val>
                                            <p:strVal val="#ppt_y+#ppt_h*1.125000"/>
                                          </p:val>
                                        </p:tav>
                                        <p:tav tm="100000">
                                          <p:val>
                                            <p:strVal val="#ppt_y"/>
                                          </p:val>
                                        </p:tav>
                                      </p:tavLst>
                                    </p:anim>
                                    <p:animEffect transition="in" filter="wipe(up)">
                                      <p:cBhvr>
                                        <p:cTn id="8" dur="250"/>
                                        <p:tgtEl>
                                          <p:spTgt spid="6"/>
                                        </p:tgtEl>
                                      </p:cBhvr>
                                    </p:animEffect>
                                  </p:childTnLst>
                                </p:cTn>
                              </p:par>
                              <p:par>
                                <p:cTn id="9" presetID="22" presetClass="entr" presetSubtype="8" fill="hold" grpId="0" nodeType="with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wipe(left)">
                                      <p:cBhvr>
                                        <p:cTn id="11" dur="250"/>
                                        <p:tgtEl>
                                          <p:spTgt spid="5">
                                            <p:bg/>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wipe(left)">
                                      <p:cBhvr>
                                        <p:cTn id="16" dur="250"/>
                                        <p:tgtEl>
                                          <p:spTgt spid="5">
                                            <p:txEl>
                                              <p:pRg st="0" end="0"/>
                                            </p:txEl>
                                          </p:spTgt>
                                        </p:tgtEl>
                                      </p:cBhvr>
                                    </p:animEffect>
                                  </p:childTnLst>
                                </p:cTn>
                              </p:par>
                            </p:childTnLst>
                          </p:cTn>
                        </p:par>
                        <p:par>
                          <p:cTn id="17" fill="hold">
                            <p:stCondLst>
                              <p:cond delay="250"/>
                            </p:stCondLst>
                            <p:childTnLst>
                              <p:par>
                                <p:cTn id="18" presetID="22" presetClass="entr" presetSubtype="8" fill="hold" grpId="0" nodeType="after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left)">
                                      <p:cBhvr>
                                        <p:cTn id="20" dur="25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autoUpdateAnimBg="0"/>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E3CF5-066A-7B62-EEE6-6A89B2FF3455}"/>
            </a:ext>
          </a:extLst>
        </p:cNvPr>
        <p:cNvGrpSpPr/>
        <p:nvPr/>
      </p:nvGrpSpPr>
      <p:grpSpPr>
        <a:xfrm>
          <a:off x="0" y="0"/>
          <a:ext cx="0" cy="0"/>
          <a:chOff x="0" y="0"/>
          <a:chExt cx="0" cy="0"/>
        </a:xfrm>
      </p:grpSpPr>
      <p:sp>
        <p:nvSpPr>
          <p:cNvPr id="3" name="Para 1">
            <a:extLst>
              <a:ext uri="{FF2B5EF4-FFF2-40B4-BE49-F238E27FC236}">
                <a16:creationId xmlns:a16="http://schemas.microsoft.com/office/drawing/2014/main" id="{5AD52618-328E-9D45-7994-90F9EBBBDAC2}"/>
              </a:ext>
            </a:extLst>
          </p:cNvPr>
          <p:cNvSpPr>
            <a:spLocks noChangeArrowheads="1"/>
          </p:cNvSpPr>
          <p:nvPr/>
        </p:nvSpPr>
        <p:spPr bwMode="auto">
          <a:xfrm>
            <a:off x="767408" y="4653136"/>
            <a:ext cx="10585176" cy="504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86000"/>
              </a:lnSpc>
              <a:spcBef>
                <a:spcPts val="0"/>
              </a:spcBef>
              <a:spcAft>
                <a:spcPts val="300"/>
              </a:spcAft>
              <a:buClr>
                <a:srgbClr val="5FF0FF"/>
              </a:buClr>
              <a:buFont typeface="Symbol" panose="05050102010706020507" pitchFamily="18" charset="2"/>
              <a:buNone/>
            </a:pPr>
            <a:r>
              <a:rPr lang="es-ES"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¿Plagiador? ¿Copión?</a:t>
            </a:r>
            <a:endPar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endParaRPr>
          </a:p>
        </p:txBody>
      </p:sp>
      <p:sp>
        <p:nvSpPr>
          <p:cNvPr id="5" name="Verse TEXT">
            <a:extLst>
              <a:ext uri="{FF2B5EF4-FFF2-40B4-BE49-F238E27FC236}">
                <a16:creationId xmlns:a16="http://schemas.microsoft.com/office/drawing/2014/main" id="{AEDA3123-B304-5FF8-FB43-F69E0789F88C}"/>
              </a:ext>
            </a:extLst>
          </p:cNvPr>
          <p:cNvSpPr>
            <a:spLocks noChangeArrowheads="1"/>
          </p:cNvSpPr>
          <p:nvPr/>
        </p:nvSpPr>
        <p:spPr bwMode="auto">
          <a:xfrm>
            <a:off x="767408" y="3573016"/>
            <a:ext cx="10729193" cy="1030338"/>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Tx/>
              <a:buSz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Desde entonces comenzó Jesús a predicar y a</a:t>
            </a:r>
          </a:p>
          <a:p>
            <a:pPr algn="just">
              <a:lnSpc>
                <a:spcPct val="88000"/>
              </a:lnSpc>
              <a:spcBef>
                <a:spcPts val="0"/>
              </a:spcBef>
              <a:spcAft>
                <a:spcPts val="300"/>
              </a:spcAft>
              <a:buClrTx/>
              <a:buSzTx/>
              <a:buNone/>
            </a:pPr>
            <a:r>
              <a:rPr kumimoji="0" lang="es-ES" sz="2800" dirty="0">
                <a:solidFill>
                  <a:srgbClr val="FFFF00"/>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decir:</a:t>
            </a:r>
            <a:r>
              <a:rPr kumimoji="0" lang="es-ES" sz="28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 </a:t>
            </a:r>
            <a:r>
              <a:rPr kumimoji="0" lang="es-ES" sz="2800" i="1" u="sng" dirty="0">
                <a:solidFill>
                  <a:srgbClr val="FFFF00"/>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"Arrepiéntanse, porque el reino de los cielos está cerca".</a:t>
            </a:r>
          </a:p>
        </p:txBody>
      </p:sp>
      <p:sp>
        <p:nvSpPr>
          <p:cNvPr id="6" name="Verse ID - text Box 8">
            <a:extLst>
              <a:ext uri="{FF2B5EF4-FFF2-40B4-BE49-F238E27FC236}">
                <a16:creationId xmlns:a16="http://schemas.microsoft.com/office/drawing/2014/main" id="{F49CF4A5-2E5B-53E3-8C4E-6BBDCB6257A5}"/>
              </a:ext>
            </a:extLst>
          </p:cNvPr>
          <p:cNvSpPr txBox="1">
            <a:spLocks noChangeArrowheads="1"/>
          </p:cNvSpPr>
          <p:nvPr/>
        </p:nvSpPr>
        <p:spPr bwMode="auto">
          <a:xfrm>
            <a:off x="767409" y="3595242"/>
            <a:ext cx="2151899" cy="45190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8000"/>
              </a:lnSpc>
              <a:spcAft>
                <a:spcPts val="3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Mateo 4:17</a:t>
            </a:r>
          </a:p>
        </p:txBody>
      </p:sp>
      <p:sp>
        <p:nvSpPr>
          <p:cNvPr id="4" name="Para 1">
            <a:extLst>
              <a:ext uri="{FF2B5EF4-FFF2-40B4-BE49-F238E27FC236}">
                <a16:creationId xmlns:a16="http://schemas.microsoft.com/office/drawing/2014/main" id="{83B23FB5-A27A-0172-73AE-14FAA8A3A9C3}"/>
              </a:ext>
            </a:extLst>
          </p:cNvPr>
          <p:cNvSpPr>
            <a:spLocks noChangeArrowheads="1"/>
          </p:cNvSpPr>
          <p:nvPr/>
        </p:nvSpPr>
        <p:spPr bwMode="auto">
          <a:xfrm>
            <a:off x="767408" y="5157192"/>
            <a:ext cx="10585176" cy="504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86000"/>
              </a:lnSpc>
              <a:spcBef>
                <a:spcPts val="0"/>
              </a:spcBef>
              <a:spcAft>
                <a:spcPts val="300"/>
              </a:spcAft>
              <a:buClr>
                <a:srgbClr val="5FF0FF"/>
              </a:buClr>
              <a:buFont typeface="Symbol" panose="05050102010706020507" pitchFamily="18" charset="2"/>
              <a:buNone/>
            </a:pPr>
            <a:r>
              <a:rPr lang="es-ES"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¡No! ¡Nadie copió a nadie! Simplemente, ambos predicaron el mismo mensaje, que es exactamente lo que Dios había estado diciendo durante siglos. Por ejemplo:</a:t>
            </a:r>
            <a:endPar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endParaRPr>
          </a:p>
        </p:txBody>
      </p:sp>
      <p:sp>
        <p:nvSpPr>
          <p:cNvPr id="11" name="Verse TEXT">
            <a:extLst>
              <a:ext uri="{FF2B5EF4-FFF2-40B4-BE49-F238E27FC236}">
                <a16:creationId xmlns:a16="http://schemas.microsoft.com/office/drawing/2014/main" id="{A90C1792-2D89-8C12-3550-09B773196299}"/>
              </a:ext>
            </a:extLst>
          </p:cNvPr>
          <p:cNvSpPr>
            <a:spLocks noChangeArrowheads="1"/>
          </p:cNvSpPr>
          <p:nvPr/>
        </p:nvSpPr>
        <p:spPr bwMode="auto">
          <a:xfrm>
            <a:off x="767407" y="2038622"/>
            <a:ext cx="10729193" cy="131837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Tx/>
              <a:buSz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En aquellos días se presentó Juan el Bautista predicando en el desierto de Judea. </a:t>
            </a:r>
          </a:p>
          <a:p>
            <a:pPr algn="just">
              <a:lnSpc>
                <a:spcPct val="88000"/>
              </a:lnSpc>
              <a:spcBef>
                <a:spcPts val="0"/>
              </a:spcBef>
              <a:spcAft>
                <a:spcPts val="300"/>
              </a:spcAft>
              <a:buClrTx/>
              <a:buSzTx/>
              <a:buNone/>
            </a:pPr>
            <a:r>
              <a:rPr kumimoji="0" lang="es-ES" sz="2800" dirty="0">
                <a:solidFill>
                  <a:srgbClr val="FFFF00"/>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Decía:</a:t>
            </a:r>
            <a:r>
              <a:rPr kumimoji="0" lang="es-ES" sz="28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 </a:t>
            </a:r>
            <a:r>
              <a:rPr kumimoji="0" lang="es-ES" sz="2800" i="1" u="sng" dirty="0">
                <a:solidFill>
                  <a:srgbClr val="FFFF00"/>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"Arrepiéntanse, porque el reino de los cielos está cerca".</a:t>
            </a:r>
          </a:p>
        </p:txBody>
      </p:sp>
      <p:sp>
        <p:nvSpPr>
          <p:cNvPr id="12" name="Verse ID - text Box 8">
            <a:extLst>
              <a:ext uri="{FF2B5EF4-FFF2-40B4-BE49-F238E27FC236}">
                <a16:creationId xmlns:a16="http://schemas.microsoft.com/office/drawing/2014/main" id="{438CFAC2-8028-A731-E1C7-8618633D577B}"/>
              </a:ext>
            </a:extLst>
          </p:cNvPr>
          <p:cNvSpPr txBox="1">
            <a:spLocks noChangeArrowheads="1"/>
          </p:cNvSpPr>
          <p:nvPr/>
        </p:nvSpPr>
        <p:spPr bwMode="auto">
          <a:xfrm>
            <a:off x="767408" y="2060848"/>
            <a:ext cx="2272124" cy="45190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8000"/>
              </a:lnSpc>
              <a:spcAft>
                <a:spcPts val="3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Mateo 3:1-4</a:t>
            </a:r>
          </a:p>
        </p:txBody>
      </p:sp>
    </p:spTree>
    <p:extLst>
      <p:ext uri="{BB962C8B-B14F-4D97-AF65-F5344CB8AC3E}">
        <p14:creationId xmlns:p14="http://schemas.microsoft.com/office/powerpoint/2010/main" val="384849698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up)">
                                      <p:cBhvr>
                                        <p:cTn id="1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A4019-B0A8-2AC1-A747-BE9D6AE7C719}"/>
            </a:ext>
          </a:extLst>
        </p:cNvPr>
        <p:cNvGrpSpPr/>
        <p:nvPr/>
      </p:nvGrpSpPr>
      <p:grpSpPr>
        <a:xfrm>
          <a:off x="0" y="0"/>
          <a:ext cx="0" cy="0"/>
          <a:chOff x="0" y="0"/>
          <a:chExt cx="0" cy="0"/>
        </a:xfrm>
      </p:grpSpPr>
      <p:sp>
        <p:nvSpPr>
          <p:cNvPr id="3" name="Para 1">
            <a:extLst>
              <a:ext uri="{FF2B5EF4-FFF2-40B4-BE49-F238E27FC236}">
                <a16:creationId xmlns:a16="http://schemas.microsoft.com/office/drawing/2014/main" id="{B3C11E24-11A8-B5EC-197C-F48763BC8038}"/>
              </a:ext>
            </a:extLst>
          </p:cNvPr>
          <p:cNvSpPr>
            <a:spLocks noChangeArrowheads="1"/>
          </p:cNvSpPr>
          <p:nvPr/>
        </p:nvSpPr>
        <p:spPr bwMode="auto">
          <a:xfrm>
            <a:off x="767408" y="4653136"/>
            <a:ext cx="10585176" cy="504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86000"/>
              </a:lnSpc>
              <a:spcBef>
                <a:spcPts val="0"/>
              </a:spcBef>
              <a:spcAft>
                <a:spcPts val="300"/>
              </a:spcAft>
              <a:buClr>
                <a:srgbClr val="5FF0FF"/>
              </a:buClr>
              <a:buFont typeface="Symbol" panose="05050102010706020507" pitchFamily="18" charset="2"/>
              <a:buNone/>
            </a:pPr>
            <a:r>
              <a:rPr lang="es-ES"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¿Plagiador? ¿Copión?</a:t>
            </a:r>
            <a:endPar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endParaRPr>
          </a:p>
        </p:txBody>
      </p:sp>
      <p:sp>
        <p:nvSpPr>
          <p:cNvPr id="5" name="Verse TEXT">
            <a:extLst>
              <a:ext uri="{FF2B5EF4-FFF2-40B4-BE49-F238E27FC236}">
                <a16:creationId xmlns:a16="http://schemas.microsoft.com/office/drawing/2014/main" id="{1498F5AB-C7BF-D2E1-6823-D319B8739F9E}"/>
              </a:ext>
            </a:extLst>
          </p:cNvPr>
          <p:cNvSpPr>
            <a:spLocks noChangeArrowheads="1"/>
          </p:cNvSpPr>
          <p:nvPr/>
        </p:nvSpPr>
        <p:spPr bwMode="auto">
          <a:xfrm>
            <a:off x="767408" y="3573016"/>
            <a:ext cx="10729193" cy="1030338"/>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Tx/>
              <a:buSz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Desde entonces comenzó Jesús a predicar y a</a:t>
            </a:r>
          </a:p>
          <a:p>
            <a:pPr algn="just">
              <a:lnSpc>
                <a:spcPct val="88000"/>
              </a:lnSpc>
              <a:spcBef>
                <a:spcPts val="0"/>
              </a:spcBef>
              <a:spcAft>
                <a:spcPts val="300"/>
              </a:spcAft>
              <a:buClrTx/>
              <a:buSzTx/>
              <a:buNone/>
            </a:pPr>
            <a:r>
              <a:rPr kumimoji="0" lang="es-ES" sz="2800" dirty="0">
                <a:solidFill>
                  <a:srgbClr val="FFFF00"/>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decir:</a:t>
            </a:r>
            <a:r>
              <a:rPr kumimoji="0" lang="es-ES" sz="28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 </a:t>
            </a:r>
            <a:r>
              <a:rPr kumimoji="0" lang="es-ES" sz="2800" i="1" u="sng" dirty="0">
                <a:solidFill>
                  <a:srgbClr val="FFFF00"/>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"Arrepiéntanse, porque el reino de los cielos está cerca".</a:t>
            </a:r>
          </a:p>
        </p:txBody>
      </p:sp>
      <p:sp>
        <p:nvSpPr>
          <p:cNvPr id="6" name="Verse ID - text Box 8">
            <a:extLst>
              <a:ext uri="{FF2B5EF4-FFF2-40B4-BE49-F238E27FC236}">
                <a16:creationId xmlns:a16="http://schemas.microsoft.com/office/drawing/2014/main" id="{D1B8018A-F47E-9451-7047-5B0A584E4F71}"/>
              </a:ext>
            </a:extLst>
          </p:cNvPr>
          <p:cNvSpPr txBox="1">
            <a:spLocks noChangeArrowheads="1"/>
          </p:cNvSpPr>
          <p:nvPr/>
        </p:nvSpPr>
        <p:spPr bwMode="auto">
          <a:xfrm>
            <a:off x="767409" y="3595242"/>
            <a:ext cx="2151899" cy="45190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8000"/>
              </a:lnSpc>
              <a:spcAft>
                <a:spcPts val="3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Mateo 4:17</a:t>
            </a:r>
          </a:p>
        </p:txBody>
      </p:sp>
      <p:sp>
        <p:nvSpPr>
          <p:cNvPr id="4" name="Para 1">
            <a:extLst>
              <a:ext uri="{FF2B5EF4-FFF2-40B4-BE49-F238E27FC236}">
                <a16:creationId xmlns:a16="http://schemas.microsoft.com/office/drawing/2014/main" id="{CBBF8B6B-5747-A8B4-C95D-AE1F5BF1B379}"/>
              </a:ext>
            </a:extLst>
          </p:cNvPr>
          <p:cNvSpPr>
            <a:spLocks noChangeArrowheads="1"/>
          </p:cNvSpPr>
          <p:nvPr/>
        </p:nvSpPr>
        <p:spPr bwMode="auto">
          <a:xfrm>
            <a:off x="767408" y="5157192"/>
            <a:ext cx="10585176" cy="504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86000"/>
              </a:lnSpc>
              <a:spcBef>
                <a:spcPts val="0"/>
              </a:spcBef>
              <a:spcAft>
                <a:spcPts val="300"/>
              </a:spcAft>
              <a:buClr>
                <a:srgbClr val="5FF0FF"/>
              </a:buClr>
              <a:buFont typeface="Symbol" panose="05050102010706020507" pitchFamily="18" charset="2"/>
              <a:buNone/>
            </a:pPr>
            <a:r>
              <a:rPr lang="es-ES"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¡No! ¡Nadie copió a nadie! Simplemente, ambos predicaron el mismo mensaje, que es exactamente lo que Dios había estado diciendo durante siglos. Por ejemplo:</a:t>
            </a:r>
            <a:endPar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endParaRPr>
          </a:p>
        </p:txBody>
      </p:sp>
      <p:sp>
        <p:nvSpPr>
          <p:cNvPr id="7" name="Verse TEXT">
            <a:extLst>
              <a:ext uri="{FF2B5EF4-FFF2-40B4-BE49-F238E27FC236}">
                <a16:creationId xmlns:a16="http://schemas.microsoft.com/office/drawing/2014/main" id="{5212AFEB-4AB3-71D4-E7BA-04AA975E3E2A}"/>
              </a:ext>
            </a:extLst>
          </p:cNvPr>
          <p:cNvSpPr>
            <a:spLocks noChangeArrowheads="1"/>
          </p:cNvSpPr>
          <p:nvPr/>
        </p:nvSpPr>
        <p:spPr bwMode="auto">
          <a:xfrm>
            <a:off x="767408" y="1484784"/>
            <a:ext cx="10729193" cy="1678410"/>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Tx/>
              <a:buSz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“Por tanto, a cada uno de ustedes, los israelitas, los juzgaré según su conducta, afirma el Señor y Dios. </a:t>
            </a:r>
          </a:p>
          <a:p>
            <a:pPr algn="just">
              <a:lnSpc>
                <a:spcPct val="88000"/>
              </a:lnSpc>
              <a:spcBef>
                <a:spcPts val="0"/>
              </a:spcBef>
              <a:spcAft>
                <a:spcPts val="300"/>
              </a:spcAft>
              <a:buClrTx/>
              <a:buSzTx/>
              <a:buNone/>
            </a:pPr>
            <a:r>
              <a:rPr kumimoji="0" lang="es-ES" sz="2800" dirty="0">
                <a:solidFill>
                  <a:srgbClr val="FFFF00"/>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Arrepiéntanse y apártense de todas sus maldades</a:t>
            </a: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y el pecado no será piedra de tropiezo.” </a:t>
            </a:r>
            <a:endParaRPr kumimoji="0" lang="es-ES" sz="2800" i="1" u="sng" dirty="0">
              <a:solidFill>
                <a:srgbClr val="FFFF00"/>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endParaRPr>
          </a:p>
        </p:txBody>
      </p:sp>
      <p:sp>
        <p:nvSpPr>
          <p:cNvPr id="10" name="Verse ID - text Box 8">
            <a:extLst>
              <a:ext uri="{FF2B5EF4-FFF2-40B4-BE49-F238E27FC236}">
                <a16:creationId xmlns:a16="http://schemas.microsoft.com/office/drawing/2014/main" id="{A4030276-70F9-E8D5-803C-6C805D521A41}"/>
              </a:ext>
            </a:extLst>
          </p:cNvPr>
          <p:cNvSpPr txBox="1">
            <a:spLocks noChangeArrowheads="1"/>
          </p:cNvSpPr>
          <p:nvPr/>
        </p:nvSpPr>
        <p:spPr bwMode="auto">
          <a:xfrm>
            <a:off x="767409" y="1507010"/>
            <a:ext cx="2769055" cy="45190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8000"/>
              </a:lnSpc>
              <a:spcAft>
                <a:spcPts val="3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Ezequiel 18:30</a:t>
            </a:r>
          </a:p>
        </p:txBody>
      </p:sp>
    </p:spTree>
    <p:extLst>
      <p:ext uri="{BB962C8B-B14F-4D97-AF65-F5344CB8AC3E}">
        <p14:creationId xmlns:p14="http://schemas.microsoft.com/office/powerpoint/2010/main" val="302338492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p:tgtEl>
                                          <p:spTgt spid="10"/>
                                        </p:tgtEl>
                                        <p:attrNameLst>
                                          <p:attrName>ppt_y</p:attrName>
                                        </p:attrNameLst>
                                      </p:cBhvr>
                                      <p:tavLst>
                                        <p:tav tm="0">
                                          <p:val>
                                            <p:strVal val="#ppt_y+#ppt_h*1.125000"/>
                                          </p:val>
                                        </p:tav>
                                        <p:tav tm="100000">
                                          <p:val>
                                            <p:strVal val="#ppt_y"/>
                                          </p:val>
                                        </p:tav>
                                      </p:tavLst>
                                    </p:anim>
                                    <p:animEffect transition="in" filter="wipe(up)">
                                      <p:cBhvr>
                                        <p:cTn id="8" dur="250"/>
                                        <p:tgtEl>
                                          <p:spTgt spid="10"/>
                                        </p:tgtEl>
                                      </p:cBhvr>
                                    </p:animEffect>
                                  </p:childTnLst>
                                </p:cTn>
                              </p:par>
                              <p:par>
                                <p:cTn id="9" presetID="22" presetClass="entr" presetSubtype="8" fill="hold" grpId="0" nodeType="withEffect">
                                  <p:stCondLst>
                                    <p:cond delay="0"/>
                                  </p:stCondLst>
                                  <p:childTnLst>
                                    <p:set>
                                      <p:cBhvr>
                                        <p:cTn id="10" dur="1" fill="hold">
                                          <p:stCondLst>
                                            <p:cond delay="0"/>
                                          </p:stCondLst>
                                        </p:cTn>
                                        <p:tgtEl>
                                          <p:spTgt spid="7">
                                            <p:bg/>
                                          </p:spTgt>
                                        </p:tgtEl>
                                        <p:attrNameLst>
                                          <p:attrName>style.visibility</p:attrName>
                                        </p:attrNameLst>
                                      </p:cBhvr>
                                      <p:to>
                                        <p:strVal val="visible"/>
                                      </p:to>
                                    </p:set>
                                    <p:animEffect transition="in" filter="wipe(left)">
                                      <p:cBhvr>
                                        <p:cTn id="11" dur="250"/>
                                        <p:tgtEl>
                                          <p:spTgt spid="7">
                                            <p:bg/>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wipe(left)">
                                      <p:cBhvr>
                                        <p:cTn id="16" dur="25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wipe(left)">
                                      <p:cBhvr>
                                        <p:cTn id="21" dur="25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animBg="1" autoUpdateAnimBg="0"/>
      <p:bldP spid="1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54BF4-3A94-3334-7D33-FA4F3CFF2B1F}"/>
            </a:ext>
          </a:extLst>
        </p:cNvPr>
        <p:cNvGrpSpPr/>
        <p:nvPr/>
      </p:nvGrpSpPr>
      <p:grpSpPr>
        <a:xfrm>
          <a:off x="0" y="0"/>
          <a:ext cx="0" cy="0"/>
          <a:chOff x="0" y="0"/>
          <a:chExt cx="0" cy="0"/>
        </a:xfrm>
      </p:grpSpPr>
      <p:sp>
        <p:nvSpPr>
          <p:cNvPr id="5" name="Verse TEXT">
            <a:extLst>
              <a:ext uri="{FF2B5EF4-FFF2-40B4-BE49-F238E27FC236}">
                <a16:creationId xmlns:a16="http://schemas.microsoft.com/office/drawing/2014/main" id="{BC058576-5527-9568-EB18-749990DA9C17}"/>
              </a:ext>
            </a:extLst>
          </p:cNvPr>
          <p:cNvSpPr>
            <a:spLocks noChangeArrowheads="1"/>
          </p:cNvSpPr>
          <p:nvPr/>
        </p:nvSpPr>
        <p:spPr bwMode="auto">
          <a:xfrm>
            <a:off x="767408" y="3573016"/>
            <a:ext cx="10729193" cy="1030338"/>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Tx/>
              <a:buSz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Desde entonces comenzó Jesús a predicar y a</a:t>
            </a:r>
          </a:p>
          <a:p>
            <a:pPr algn="just">
              <a:lnSpc>
                <a:spcPct val="88000"/>
              </a:lnSpc>
              <a:spcBef>
                <a:spcPts val="0"/>
              </a:spcBef>
              <a:spcAft>
                <a:spcPts val="300"/>
              </a:spcAft>
              <a:buClrTx/>
              <a:buSzTx/>
              <a:buNone/>
            </a:pPr>
            <a:r>
              <a:rPr kumimoji="0" lang="es-ES" sz="2800" dirty="0">
                <a:solidFill>
                  <a:srgbClr val="FFFF00"/>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decir:</a:t>
            </a:r>
            <a:r>
              <a:rPr kumimoji="0" lang="es-ES" sz="28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 </a:t>
            </a:r>
            <a:r>
              <a:rPr kumimoji="0" lang="es-ES" sz="2800" i="1" u="sng" dirty="0">
                <a:solidFill>
                  <a:srgbClr val="FFFF00"/>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"Arrepiéntanse, porque el reino de los cielos está cerca".</a:t>
            </a:r>
          </a:p>
        </p:txBody>
      </p:sp>
      <p:sp>
        <p:nvSpPr>
          <p:cNvPr id="6" name="Verse ID - text Box 8">
            <a:extLst>
              <a:ext uri="{FF2B5EF4-FFF2-40B4-BE49-F238E27FC236}">
                <a16:creationId xmlns:a16="http://schemas.microsoft.com/office/drawing/2014/main" id="{41AD2D75-A290-1436-3C16-45B7C5DF75B4}"/>
              </a:ext>
            </a:extLst>
          </p:cNvPr>
          <p:cNvSpPr txBox="1">
            <a:spLocks noChangeArrowheads="1"/>
          </p:cNvSpPr>
          <p:nvPr/>
        </p:nvSpPr>
        <p:spPr bwMode="auto">
          <a:xfrm>
            <a:off x="767409" y="3595242"/>
            <a:ext cx="2151899" cy="45190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8000"/>
              </a:lnSpc>
              <a:spcAft>
                <a:spcPts val="3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Mateo 4:17</a:t>
            </a:r>
          </a:p>
        </p:txBody>
      </p:sp>
      <p:sp>
        <p:nvSpPr>
          <p:cNvPr id="4" name="Para 1">
            <a:extLst>
              <a:ext uri="{FF2B5EF4-FFF2-40B4-BE49-F238E27FC236}">
                <a16:creationId xmlns:a16="http://schemas.microsoft.com/office/drawing/2014/main" id="{42BF2FBD-5E16-8B4F-53A4-EF3533AE2B75}"/>
              </a:ext>
            </a:extLst>
          </p:cNvPr>
          <p:cNvSpPr>
            <a:spLocks noChangeArrowheads="1"/>
          </p:cNvSpPr>
          <p:nvPr/>
        </p:nvSpPr>
        <p:spPr bwMode="auto">
          <a:xfrm>
            <a:off x="767408" y="2276873"/>
            <a:ext cx="10585176" cy="864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86000"/>
              </a:lnSpc>
              <a:spcBef>
                <a:spcPts val="0"/>
              </a:spcBef>
              <a:spcAft>
                <a:spcPts val="300"/>
              </a:spcAft>
              <a:buClr>
                <a:srgbClr val="5FF0FF"/>
              </a:buClr>
              <a:buFont typeface="Symbol" panose="05050102010706020507" pitchFamily="18" charset="2"/>
              <a:buNone/>
            </a:pPr>
            <a:r>
              <a:rPr lang="es-ES"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Incluso, Dios había profetizado que Jesús haría exactamente esto, más de 700 años antes:</a:t>
            </a:r>
            <a:endPar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endParaRPr>
          </a:p>
        </p:txBody>
      </p:sp>
      <p:sp>
        <p:nvSpPr>
          <p:cNvPr id="7" name="Verse TEXT">
            <a:extLst>
              <a:ext uri="{FF2B5EF4-FFF2-40B4-BE49-F238E27FC236}">
                <a16:creationId xmlns:a16="http://schemas.microsoft.com/office/drawing/2014/main" id="{17D58428-F6A7-BF47-89F4-F08A3547AC36}"/>
              </a:ext>
            </a:extLst>
          </p:cNvPr>
          <p:cNvSpPr>
            <a:spLocks noChangeArrowheads="1"/>
          </p:cNvSpPr>
          <p:nvPr/>
        </p:nvSpPr>
        <p:spPr bwMode="auto">
          <a:xfrm>
            <a:off x="767408" y="4869160"/>
            <a:ext cx="10729193" cy="93610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Tx/>
              <a:buSz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"El Redentor vendrá a Sión;  vendrá a todos los de Jacob que se arrepientan de su rebeldía!",  afirma el Señor.</a:t>
            </a:r>
            <a:endParaRPr kumimoji="0" lang="es-ES" sz="2800" i="1" u="sng" dirty="0">
              <a:solidFill>
                <a:srgbClr val="FFFF00"/>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endParaRPr>
          </a:p>
        </p:txBody>
      </p:sp>
      <p:sp>
        <p:nvSpPr>
          <p:cNvPr id="10" name="Verse ID - text Box 8">
            <a:extLst>
              <a:ext uri="{FF2B5EF4-FFF2-40B4-BE49-F238E27FC236}">
                <a16:creationId xmlns:a16="http://schemas.microsoft.com/office/drawing/2014/main" id="{76508171-07D7-7B5B-10A9-D81B50C94CF5}"/>
              </a:ext>
            </a:extLst>
          </p:cNvPr>
          <p:cNvSpPr txBox="1">
            <a:spLocks noChangeArrowheads="1"/>
          </p:cNvSpPr>
          <p:nvPr/>
        </p:nvSpPr>
        <p:spPr bwMode="auto">
          <a:xfrm>
            <a:off x="767409" y="4891386"/>
            <a:ext cx="2312200" cy="45190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8000"/>
              </a:lnSpc>
              <a:spcAft>
                <a:spcPts val="3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Isaías 59:20</a:t>
            </a:r>
          </a:p>
        </p:txBody>
      </p:sp>
      <p:sp>
        <p:nvSpPr>
          <p:cNvPr id="2" name="Para 1">
            <a:extLst>
              <a:ext uri="{FF2B5EF4-FFF2-40B4-BE49-F238E27FC236}">
                <a16:creationId xmlns:a16="http://schemas.microsoft.com/office/drawing/2014/main" id="{8A429459-8D64-5922-5A95-7E19ABEDF987}"/>
              </a:ext>
            </a:extLst>
          </p:cNvPr>
          <p:cNvSpPr>
            <a:spLocks noChangeArrowheads="1"/>
          </p:cNvSpPr>
          <p:nvPr/>
        </p:nvSpPr>
        <p:spPr bwMode="auto">
          <a:xfrm>
            <a:off x="767408" y="1339526"/>
            <a:ext cx="10585176" cy="864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86000"/>
              </a:lnSpc>
              <a:spcBef>
                <a:spcPts val="0"/>
              </a:spcBef>
              <a:spcAft>
                <a:spcPts val="300"/>
              </a:spcAft>
              <a:buClr>
                <a:srgbClr val="5FF0FF"/>
              </a:buClr>
              <a:buFont typeface="Symbol" panose="05050102010706020507" pitchFamily="18" charset="2"/>
              <a:buNone/>
            </a:pPr>
            <a:r>
              <a:rPr lang="es-ES"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El arrepentimiento y el “volver a Dios” son temas muy comunes en la profecía del Antiguo Testamento.</a:t>
            </a:r>
            <a:endPar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73962258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
                                        <p:tgtEl>
                                          <p:spTgt spid="10"/>
                                        </p:tgtEl>
                                        <p:attrNameLst>
                                          <p:attrName>ppt_y</p:attrName>
                                        </p:attrNameLst>
                                      </p:cBhvr>
                                      <p:tavLst>
                                        <p:tav tm="0">
                                          <p:val>
                                            <p:strVal val="#ppt_y+#ppt_h*1.125000"/>
                                          </p:val>
                                        </p:tav>
                                        <p:tav tm="100000">
                                          <p:val>
                                            <p:strVal val="#ppt_y"/>
                                          </p:val>
                                        </p:tav>
                                      </p:tavLst>
                                    </p:anim>
                                    <p:animEffect transition="in" filter="wipe(up)">
                                      <p:cBhvr>
                                        <p:cTn id="20" dur="250"/>
                                        <p:tgtEl>
                                          <p:spTgt spid="1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
                                            <p:bg/>
                                          </p:spTgt>
                                        </p:tgtEl>
                                        <p:attrNameLst>
                                          <p:attrName>style.visibility</p:attrName>
                                        </p:attrNameLst>
                                      </p:cBhvr>
                                      <p:to>
                                        <p:strVal val="visible"/>
                                      </p:to>
                                    </p:set>
                                    <p:animEffect transition="in" filter="wipe(left)">
                                      <p:cBhvr>
                                        <p:cTn id="23" dur="250"/>
                                        <p:tgtEl>
                                          <p:spTgt spid="7">
                                            <p:bg/>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wipe(left)">
                                      <p:cBhvr>
                                        <p:cTn id="28" dur="25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uiExpand="1" build="allAtOnce" animBg="1" autoUpdateAnimBg="0"/>
      <p:bldP spid="10"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8CE5C-E157-00FF-C188-23B8E3F21149}"/>
            </a:ext>
          </a:extLst>
        </p:cNvPr>
        <p:cNvGrpSpPr/>
        <p:nvPr/>
      </p:nvGrpSpPr>
      <p:grpSpPr>
        <a:xfrm>
          <a:off x="0" y="0"/>
          <a:ext cx="0" cy="0"/>
          <a:chOff x="0" y="0"/>
          <a:chExt cx="0" cy="0"/>
        </a:xfrm>
      </p:grpSpPr>
      <p:sp>
        <p:nvSpPr>
          <p:cNvPr id="3" name="Verse TEXT">
            <a:extLst>
              <a:ext uri="{FF2B5EF4-FFF2-40B4-BE49-F238E27FC236}">
                <a16:creationId xmlns:a16="http://schemas.microsoft.com/office/drawing/2014/main" id="{9C3278EF-C73B-E773-9130-ED130572EF70}"/>
              </a:ext>
            </a:extLst>
          </p:cNvPr>
          <p:cNvSpPr>
            <a:spLocks noChangeArrowheads="1"/>
          </p:cNvSpPr>
          <p:nvPr/>
        </p:nvSpPr>
        <p:spPr bwMode="auto">
          <a:xfrm>
            <a:off x="767408" y="1268760"/>
            <a:ext cx="10729193" cy="345638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latin typeface="Arial" panose="020B0604020202020204" pitchFamily="34" charset="0"/>
                <a:cs typeface="Times New Roman" panose="02020603050405020304" pitchFamily="18" charset="0"/>
              </a:rPr>
              <a:t> </a:t>
            </a:r>
            <a:r>
              <a:rPr lang="es-ES_tradnl" sz="2800" dirty="0">
                <a:solidFill>
                  <a:srgbClr val="EFF9FF"/>
                </a:solidFill>
                <a:latin typeface="Arial" panose="020B0604020202020204" pitchFamily="34" charset="0"/>
                <a:cs typeface="Times New Roman" panose="02020603050405020304" pitchFamily="18" charset="0"/>
              </a:rPr>
              <a:t>"Yo estoy por enviar a mi mensajero para que prepare el camino delante de mí. </a:t>
            </a:r>
          </a:p>
          <a:p>
            <a:pPr algn="just">
              <a:lnSpc>
                <a:spcPct val="90000"/>
              </a:lnSpc>
              <a:spcBef>
                <a:spcPts val="0"/>
              </a:spcBef>
              <a:spcAft>
                <a:spcPts val="600"/>
              </a:spcAft>
              <a:buClrTx/>
              <a:buSzTx/>
              <a:buFontTx/>
              <a:buNone/>
            </a:pPr>
            <a:r>
              <a:rPr lang="es-ES_tradnl" sz="2800" dirty="0">
                <a:solidFill>
                  <a:srgbClr val="EFF9FF"/>
                </a:solidFill>
                <a:latin typeface="Arial" panose="020B0604020202020204" pitchFamily="34" charset="0"/>
                <a:cs typeface="Times New Roman" panose="02020603050405020304" pitchFamily="18" charset="0"/>
              </a:rPr>
              <a:t>De pronto vendrá a su Templo el Señor a quien ustedes buscan; vendrá el mensajero del pacto, a quien ustedes desean", dice el Señor de los Ejércitos.</a:t>
            </a:r>
          </a:p>
          <a:p>
            <a:pPr algn="just">
              <a:lnSpc>
                <a:spcPct val="90000"/>
              </a:lnSpc>
              <a:spcBef>
                <a:spcPts val="0"/>
              </a:spcBef>
              <a:spcAft>
                <a:spcPts val="600"/>
              </a:spcAft>
              <a:buClrTx/>
              <a:buSzTx/>
              <a:buFontTx/>
              <a:buNone/>
            </a:pPr>
            <a:r>
              <a:rPr lang="es-ES_tradnl" sz="2800" dirty="0">
                <a:solidFill>
                  <a:srgbClr val="EFF9FF"/>
                </a:solidFill>
                <a:latin typeface="Arial" panose="020B0604020202020204" pitchFamily="34" charset="0"/>
                <a:cs typeface="Times New Roman" panose="02020603050405020304" pitchFamily="18" charset="0"/>
              </a:rPr>
              <a:t>Pero ¿quién podrá soportar el día de su venida? </a:t>
            </a:r>
          </a:p>
          <a:p>
            <a:pPr algn="just">
              <a:lnSpc>
                <a:spcPct val="90000"/>
              </a:lnSpc>
              <a:spcBef>
                <a:spcPts val="0"/>
              </a:spcBef>
              <a:spcAft>
                <a:spcPts val="600"/>
              </a:spcAft>
              <a:buClrTx/>
              <a:buSzTx/>
              <a:buFontTx/>
              <a:buNone/>
            </a:pPr>
            <a:r>
              <a:rPr lang="es-ES_tradnl" sz="2800" dirty="0">
                <a:solidFill>
                  <a:srgbClr val="EFF9FF"/>
                </a:solidFill>
                <a:latin typeface="Arial" panose="020B0604020202020204" pitchFamily="34" charset="0"/>
                <a:cs typeface="Times New Roman" panose="02020603050405020304" pitchFamily="18" charset="0"/>
              </a:rPr>
              <a:t>¿Quién podrá mantenerse en pie cuando él aparezca? Porque será como fuego de fundidor o jabón de lavandero. </a:t>
            </a:r>
          </a:p>
        </p:txBody>
      </p:sp>
      <p:sp>
        <p:nvSpPr>
          <p:cNvPr id="4" name="Verse TEXT">
            <a:extLst>
              <a:ext uri="{FF2B5EF4-FFF2-40B4-BE49-F238E27FC236}">
                <a16:creationId xmlns:a16="http://schemas.microsoft.com/office/drawing/2014/main" id="{6C188300-A41D-D509-46CA-ADB64973E1AA}"/>
              </a:ext>
            </a:extLst>
          </p:cNvPr>
          <p:cNvSpPr>
            <a:spLocks noChangeArrowheads="1"/>
          </p:cNvSpPr>
          <p:nvPr/>
        </p:nvSpPr>
        <p:spPr bwMode="auto">
          <a:xfrm>
            <a:off x="767407" y="1268760"/>
            <a:ext cx="10729193" cy="345638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latin typeface="Arial" panose="020B0604020202020204" pitchFamily="34" charset="0"/>
                <a:cs typeface="Times New Roman" panose="02020603050405020304" pitchFamily="18" charset="0"/>
              </a:rPr>
              <a:t> </a:t>
            </a:r>
            <a:r>
              <a:rPr lang="es-ES_tradnl" sz="2800" dirty="0">
                <a:solidFill>
                  <a:schemeClr val="bg2">
                    <a:lumMod val="50000"/>
                  </a:schemeClr>
                </a:solidFill>
                <a:effectLst/>
                <a:latin typeface="Arial" panose="020B0604020202020204" pitchFamily="34" charset="0"/>
                <a:cs typeface="Times New Roman" panose="02020603050405020304" pitchFamily="18" charset="0"/>
              </a:rPr>
              <a:t>"Yo estoy por enviar a mi mensajero para que prepare el camino delante de mí.</a:t>
            </a:r>
            <a:r>
              <a:rPr lang="es-ES_tradnl" sz="2800" dirty="0">
                <a:solidFill>
                  <a:srgbClr val="EFF9FF"/>
                </a:solidFill>
                <a:latin typeface="Arial" panose="020B0604020202020204" pitchFamily="34" charset="0"/>
                <a:cs typeface="Times New Roman" panose="02020603050405020304" pitchFamily="18" charset="0"/>
              </a:rPr>
              <a:t> </a:t>
            </a:r>
          </a:p>
          <a:p>
            <a:pPr algn="just">
              <a:lnSpc>
                <a:spcPct val="90000"/>
              </a:lnSpc>
              <a:spcBef>
                <a:spcPts val="0"/>
              </a:spcBef>
              <a:spcAft>
                <a:spcPts val="600"/>
              </a:spcAft>
              <a:buClrTx/>
              <a:buSzTx/>
              <a:buFontTx/>
              <a:buNone/>
            </a:pPr>
            <a:r>
              <a:rPr lang="es-ES_tradnl" sz="2800" u="sng" dirty="0">
                <a:solidFill>
                  <a:srgbClr val="FFFF00"/>
                </a:solidFill>
                <a:latin typeface="Arial" panose="020B0604020202020204" pitchFamily="34" charset="0"/>
                <a:cs typeface="Times New Roman" panose="02020603050405020304" pitchFamily="18" charset="0"/>
              </a:rPr>
              <a:t>De pronto vendrá a su Templo el Señor a quien ustedes buscan; vendrá el mensajero del pacto,</a:t>
            </a:r>
            <a:r>
              <a:rPr lang="es-ES_tradnl" sz="2800" dirty="0">
                <a:solidFill>
                  <a:srgbClr val="EFF9FF"/>
                </a:solidFill>
                <a:latin typeface="Arial" panose="020B0604020202020204" pitchFamily="34" charset="0"/>
                <a:cs typeface="Times New Roman" panose="02020603050405020304" pitchFamily="18" charset="0"/>
              </a:rPr>
              <a:t> a quien ustedes desean", dice el Señor de los Ejércitos.</a:t>
            </a:r>
          </a:p>
          <a:p>
            <a:pPr algn="just">
              <a:lnSpc>
                <a:spcPct val="90000"/>
              </a:lnSpc>
              <a:spcBef>
                <a:spcPts val="0"/>
              </a:spcBef>
              <a:spcAft>
                <a:spcPts val="600"/>
              </a:spcAft>
              <a:buClrTx/>
              <a:buSzTx/>
              <a:buFontTx/>
              <a:buNone/>
            </a:pPr>
            <a:r>
              <a:rPr lang="es-ES_tradnl" sz="2800" dirty="0">
                <a:solidFill>
                  <a:schemeClr val="bg2">
                    <a:lumMod val="50000"/>
                  </a:schemeClr>
                </a:solidFill>
                <a:effectLst/>
                <a:latin typeface="Arial" panose="020B0604020202020204" pitchFamily="34" charset="0"/>
                <a:cs typeface="Times New Roman" panose="02020603050405020304" pitchFamily="18" charset="0"/>
              </a:rPr>
              <a:t>Pero ¿quién podrá soportar el día de su venida? </a:t>
            </a:r>
          </a:p>
          <a:p>
            <a:pPr algn="just">
              <a:lnSpc>
                <a:spcPct val="90000"/>
              </a:lnSpc>
              <a:spcBef>
                <a:spcPts val="0"/>
              </a:spcBef>
              <a:spcAft>
                <a:spcPts val="600"/>
              </a:spcAft>
              <a:buClrTx/>
              <a:buSzTx/>
              <a:buFontTx/>
              <a:buNone/>
            </a:pPr>
            <a:r>
              <a:rPr lang="es-ES_tradnl" sz="2800" dirty="0">
                <a:solidFill>
                  <a:schemeClr val="bg2">
                    <a:lumMod val="50000"/>
                  </a:schemeClr>
                </a:solidFill>
                <a:effectLst/>
                <a:latin typeface="Arial" panose="020B0604020202020204" pitchFamily="34" charset="0"/>
                <a:cs typeface="Times New Roman" panose="02020603050405020304" pitchFamily="18" charset="0"/>
              </a:rPr>
              <a:t>¿Quién podrá mantenerse en pie cuando él aparezca? Porque será como fuego de fundidor o jabón de lavandero. </a:t>
            </a:r>
          </a:p>
        </p:txBody>
      </p:sp>
      <p:sp>
        <p:nvSpPr>
          <p:cNvPr id="5" name="Verse ID - text Box 8">
            <a:extLst>
              <a:ext uri="{FF2B5EF4-FFF2-40B4-BE49-F238E27FC236}">
                <a16:creationId xmlns:a16="http://schemas.microsoft.com/office/drawing/2014/main" id="{5BC4F162-3938-3812-B59D-023C19AF9355}"/>
              </a:ext>
            </a:extLst>
          </p:cNvPr>
          <p:cNvSpPr txBox="1">
            <a:spLocks noChangeArrowheads="1"/>
          </p:cNvSpPr>
          <p:nvPr/>
        </p:nvSpPr>
        <p:spPr bwMode="auto">
          <a:xfrm>
            <a:off x="767408" y="1298751"/>
            <a:ext cx="3639486"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Malaquías 3:1-2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
        <p:nvSpPr>
          <p:cNvPr id="2" name="Rectangle 1">
            <a:extLst>
              <a:ext uri="{FF2B5EF4-FFF2-40B4-BE49-F238E27FC236}">
                <a16:creationId xmlns:a16="http://schemas.microsoft.com/office/drawing/2014/main" id="{3A03AA8A-14F0-5FD4-2E72-A484803FAF61}"/>
              </a:ext>
            </a:extLst>
          </p:cNvPr>
          <p:cNvSpPr>
            <a:spLocks noChangeArrowheads="1"/>
          </p:cNvSpPr>
          <p:nvPr/>
        </p:nvSpPr>
        <p:spPr bwMode="auto">
          <a:xfrm>
            <a:off x="767408" y="4797152"/>
            <a:ext cx="10657182" cy="432048"/>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Pero antes de que eso suceda, tenemos otros dos eventos:</a:t>
            </a:r>
            <a:endParaRPr lang="es-ES_tradnl" sz="3000" noProof="0" dirty="0">
              <a:solidFill>
                <a:srgbClr val="EFF9FF"/>
              </a:solidFill>
              <a:latin typeface="Arial" panose="020B060402020202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1B83C093-8366-4844-E561-2118EC89821D}"/>
              </a:ext>
            </a:extLst>
          </p:cNvPr>
          <p:cNvSpPr>
            <a:spLocks noChangeArrowheads="1"/>
          </p:cNvSpPr>
          <p:nvPr/>
        </p:nvSpPr>
        <p:spPr bwMode="auto">
          <a:xfrm>
            <a:off x="767408" y="5229200"/>
            <a:ext cx="10657182" cy="1224136"/>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¡La PRIMERA venida del mesías, a quien los judíos han estado buscando… y más encima, ¡trae un pacto!</a:t>
            </a:r>
            <a:endParaRPr lang="es-ES_tradnl" sz="3000" noProof="0" dirty="0">
              <a:solidFill>
                <a:srgbClr val="EFF9FF"/>
              </a:solidFill>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25700241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2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wipe(left)">
                                      <p:cBhvr>
                                        <p:cTn id="12" dur="500"/>
                                        <p:tgtEl>
                                          <p:spTgt spid="4">
                                            <p:bg/>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500"/>
                                        <p:tgtEl>
                                          <p:spTgt spid="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wipe(left)">
                                      <p:cBhvr>
                                        <p:cTn id="18" dur="500"/>
                                        <p:tgtEl>
                                          <p:spTgt spid="4">
                                            <p:txEl>
                                              <p:pRg st="1" end="1"/>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wipe(left)">
                                      <p:cBhvr>
                                        <p:cTn id="21" dur="500"/>
                                        <p:tgtEl>
                                          <p:spTgt spid="4">
                                            <p:txEl>
                                              <p:pRg st="2" end="2"/>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wipe(left)">
                                      <p:cBhvr>
                                        <p:cTn id="24" dur="5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wipe(up)">
                                      <p:cBhvr>
                                        <p:cTn id="29" dur="2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2" grpId="0" build="p"/>
      <p:bldP spid="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9BE29-7259-7A14-79A7-32B7E03800A9}"/>
            </a:ext>
          </a:extLst>
        </p:cNvPr>
        <p:cNvGrpSpPr/>
        <p:nvPr/>
      </p:nvGrpSpPr>
      <p:grpSpPr>
        <a:xfrm>
          <a:off x="0" y="0"/>
          <a:ext cx="0" cy="0"/>
          <a:chOff x="0" y="0"/>
          <a:chExt cx="0" cy="0"/>
        </a:xfrm>
      </p:grpSpPr>
      <p:sp>
        <p:nvSpPr>
          <p:cNvPr id="5" name="Verse TEXT">
            <a:extLst>
              <a:ext uri="{FF2B5EF4-FFF2-40B4-BE49-F238E27FC236}">
                <a16:creationId xmlns:a16="http://schemas.microsoft.com/office/drawing/2014/main" id="{5DAD9FDE-F36E-43B5-CA50-1172078CBCC0}"/>
              </a:ext>
            </a:extLst>
          </p:cNvPr>
          <p:cNvSpPr>
            <a:spLocks noChangeArrowheads="1"/>
          </p:cNvSpPr>
          <p:nvPr/>
        </p:nvSpPr>
        <p:spPr bwMode="auto">
          <a:xfrm>
            <a:off x="767408" y="3573016"/>
            <a:ext cx="10729193" cy="1030338"/>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Tx/>
              <a:buSz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Desde entonces comenzó Jesús a predicar y a</a:t>
            </a:r>
          </a:p>
          <a:p>
            <a:pPr algn="just">
              <a:lnSpc>
                <a:spcPct val="88000"/>
              </a:lnSpc>
              <a:spcBef>
                <a:spcPts val="0"/>
              </a:spcBef>
              <a:spcAft>
                <a:spcPts val="300"/>
              </a:spcAft>
              <a:buClrTx/>
              <a:buSzTx/>
              <a:buNone/>
            </a:pPr>
            <a:r>
              <a:rPr kumimoji="0" lang="es-ES" sz="2800" dirty="0">
                <a:solidFill>
                  <a:srgbClr val="FFFF00"/>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decir:</a:t>
            </a:r>
            <a:r>
              <a:rPr kumimoji="0" lang="es-ES" sz="28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 </a:t>
            </a:r>
            <a:r>
              <a:rPr kumimoji="0" lang="es-ES" sz="2800" i="1" u="sng" dirty="0">
                <a:solidFill>
                  <a:srgbClr val="FFFF00"/>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"Arrepiéntanse, porque el reino de los cielos está cerca".</a:t>
            </a:r>
          </a:p>
        </p:txBody>
      </p:sp>
      <p:sp>
        <p:nvSpPr>
          <p:cNvPr id="6" name="Verse ID - text Box 8">
            <a:extLst>
              <a:ext uri="{FF2B5EF4-FFF2-40B4-BE49-F238E27FC236}">
                <a16:creationId xmlns:a16="http://schemas.microsoft.com/office/drawing/2014/main" id="{C97F385E-65A7-0611-A3D1-085F9A7917EC}"/>
              </a:ext>
            </a:extLst>
          </p:cNvPr>
          <p:cNvSpPr txBox="1">
            <a:spLocks noChangeArrowheads="1"/>
          </p:cNvSpPr>
          <p:nvPr/>
        </p:nvSpPr>
        <p:spPr bwMode="auto">
          <a:xfrm>
            <a:off x="767409" y="3595242"/>
            <a:ext cx="2151899" cy="45190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8000"/>
              </a:lnSpc>
              <a:spcAft>
                <a:spcPts val="3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Mateo 4:17</a:t>
            </a:r>
          </a:p>
        </p:txBody>
      </p:sp>
      <p:sp>
        <p:nvSpPr>
          <p:cNvPr id="8" name="Para 1">
            <a:extLst>
              <a:ext uri="{FF2B5EF4-FFF2-40B4-BE49-F238E27FC236}">
                <a16:creationId xmlns:a16="http://schemas.microsoft.com/office/drawing/2014/main" id="{0A5CDCFC-E5DB-06C9-4C57-28B8B4BC83CB}"/>
              </a:ext>
            </a:extLst>
          </p:cNvPr>
          <p:cNvSpPr>
            <a:spLocks noChangeArrowheads="1"/>
          </p:cNvSpPr>
          <p:nvPr/>
        </p:nvSpPr>
        <p:spPr bwMode="auto">
          <a:xfrm>
            <a:off x="767408" y="1268760"/>
            <a:ext cx="10585176"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86000"/>
              </a:lnSpc>
              <a:spcBef>
                <a:spcPts val="0"/>
              </a:spcBef>
              <a:spcAft>
                <a:spcPts val="300"/>
              </a:spcAft>
              <a:buClr>
                <a:srgbClr val="5FF0FF"/>
              </a:buClr>
              <a:buFont typeface="Symbol" panose="05050102010706020507" pitchFamily="18" charset="2"/>
              <a:buNone/>
            </a:pPr>
            <a:r>
              <a:rPr lang="es-ES"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rPr>
              <a:t>Juan el Bautista y Jesús simplemente continúan predicando el mismo viejo mensaje que los profetas siempre habían predicado. (De hecho, Elías también llamó al arrepentimiento en su época. Curiosamente, en una ocasión, incluso el malvado rey Acab se arrepintió al escuchar Elías.)</a:t>
            </a:r>
            <a:endParaRPr lang="es-ES_tradnl" sz="3000" dirty="0">
              <a:solidFill>
                <a:srgbClr val="EFF9FF"/>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endParaRPr>
          </a:p>
        </p:txBody>
      </p:sp>
      <p:sp>
        <p:nvSpPr>
          <p:cNvPr id="3" name="Verse TEXT">
            <a:extLst>
              <a:ext uri="{FF2B5EF4-FFF2-40B4-BE49-F238E27FC236}">
                <a16:creationId xmlns:a16="http://schemas.microsoft.com/office/drawing/2014/main" id="{C9A39A90-5954-581D-7E2B-76E86E39D79E}"/>
              </a:ext>
            </a:extLst>
          </p:cNvPr>
          <p:cNvSpPr>
            <a:spLocks noChangeArrowheads="1"/>
          </p:cNvSpPr>
          <p:nvPr/>
        </p:nvSpPr>
        <p:spPr bwMode="auto">
          <a:xfrm>
            <a:off x="767408" y="4869160"/>
            <a:ext cx="10729193" cy="93610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Tx/>
              <a:buSz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kumimoji="0" lang="es-ES" sz="28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"El Redentor vendrá a Sión;  vendrá a todos los de Jacob que se arrepientan de su rebeldía!",  afirma el Señor.</a:t>
            </a:r>
            <a:endParaRPr kumimoji="0" lang="es-ES" sz="2800" i="1" u="sng" dirty="0">
              <a:solidFill>
                <a:srgbClr val="FFFF00"/>
              </a:solidFill>
              <a:effectLst>
                <a:outerShdw blurRad="50800" dist="50800" dir="3300000" algn="tl">
                  <a:schemeClr val="tx1">
                    <a:alpha val="80000"/>
                  </a:schemeClr>
                </a:outerShdw>
              </a:effectLst>
              <a:latin typeface="Arial" panose="020B0604020202020204" pitchFamily="34" charset="0"/>
              <a:cs typeface="Times New Roman" panose="02020603050405020304" pitchFamily="18" charset="0"/>
            </a:endParaRPr>
          </a:p>
        </p:txBody>
      </p:sp>
      <p:sp>
        <p:nvSpPr>
          <p:cNvPr id="9" name="Verse ID - text Box 8">
            <a:extLst>
              <a:ext uri="{FF2B5EF4-FFF2-40B4-BE49-F238E27FC236}">
                <a16:creationId xmlns:a16="http://schemas.microsoft.com/office/drawing/2014/main" id="{21111470-F1A7-2A36-4FA8-D506AB184CA2}"/>
              </a:ext>
            </a:extLst>
          </p:cNvPr>
          <p:cNvSpPr txBox="1">
            <a:spLocks noChangeArrowheads="1"/>
          </p:cNvSpPr>
          <p:nvPr/>
        </p:nvSpPr>
        <p:spPr bwMode="auto">
          <a:xfrm>
            <a:off x="767409" y="4891386"/>
            <a:ext cx="2312200" cy="451909"/>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88000"/>
              </a:lnSpc>
              <a:spcAft>
                <a:spcPts val="3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Isaías 59:20</a:t>
            </a:r>
          </a:p>
        </p:txBody>
      </p:sp>
    </p:spTree>
    <p:extLst>
      <p:ext uri="{BB962C8B-B14F-4D97-AF65-F5344CB8AC3E}">
        <p14:creationId xmlns:p14="http://schemas.microsoft.com/office/powerpoint/2010/main" val="395522299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9D530-FB21-0AEF-4160-F19F48B01D0F}"/>
            </a:ext>
          </a:extLst>
        </p:cNvPr>
        <p:cNvGrpSpPr/>
        <p:nvPr/>
      </p:nvGrpSpPr>
      <p:grpSpPr>
        <a:xfrm>
          <a:off x="0" y="0"/>
          <a:ext cx="0" cy="0"/>
          <a:chOff x="0" y="0"/>
          <a:chExt cx="0" cy="0"/>
        </a:xfrm>
      </p:grpSpPr>
      <p:sp>
        <p:nvSpPr>
          <p:cNvPr id="2" name="Para 1">
            <a:extLst>
              <a:ext uri="{FF2B5EF4-FFF2-40B4-BE49-F238E27FC236}">
                <a16:creationId xmlns:a16="http://schemas.microsoft.com/office/drawing/2014/main" id="{BAFB2A2E-0CF7-15B3-0CFA-9E09D8BD521D}"/>
              </a:ext>
            </a:extLst>
          </p:cNvPr>
          <p:cNvSpPr>
            <a:spLocks noChangeArrowheads="1"/>
          </p:cNvSpPr>
          <p:nvPr/>
        </p:nvSpPr>
        <p:spPr bwMode="auto">
          <a:xfrm>
            <a:off x="767409" y="1124744"/>
            <a:ext cx="10657183"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558800" indent="-762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just">
              <a:lnSpc>
                <a:spcPct val="90000"/>
              </a:lnSpc>
              <a:spcBef>
                <a:spcPts val="0"/>
              </a:spcBef>
              <a:spcAft>
                <a:spcPts val="600"/>
              </a:spcAft>
              <a:buClr>
                <a:srgbClr val="5FF0FF"/>
              </a:buClr>
              <a:buFont typeface="Symbol" panose="05050102010706020507" pitchFamily="18" charset="2"/>
              <a:buNone/>
            </a:pPr>
            <a:r>
              <a:rPr lang="es-ES"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Todo el mensaje del Evangelio es precisamente eso: arrepiéntete. Apártate de tus malos caminos y vuélvete a Jesús, porque Jesús es el único camino para llegar a Dios. </a:t>
            </a:r>
          </a:p>
          <a:p>
            <a:pPr algn="just">
              <a:lnSpc>
                <a:spcPct val="90000"/>
              </a:lnSpc>
              <a:spcBef>
                <a:spcPts val="0"/>
              </a:spcBef>
              <a:spcAft>
                <a:spcPts val="600"/>
              </a:spcAft>
              <a:buClr>
                <a:srgbClr val="5FF0FF"/>
              </a:buClr>
              <a:buFont typeface="Symbol" panose="05050102010706020507" pitchFamily="18" charset="2"/>
              <a:buNone/>
            </a:pPr>
            <a:r>
              <a:rPr lang="es-ES"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Porque, tal como Juan el Bautista demostró tan poderosamente, Jesús ES Dios.</a:t>
            </a:r>
          </a:p>
          <a:p>
            <a:pPr algn="just">
              <a:lnSpc>
                <a:spcPct val="90000"/>
              </a:lnSpc>
              <a:spcBef>
                <a:spcPts val="0"/>
              </a:spcBef>
              <a:spcAft>
                <a:spcPts val="600"/>
              </a:spcAft>
              <a:buClr>
                <a:srgbClr val="5FF0FF"/>
              </a:buClr>
              <a:buFont typeface="Symbol" panose="05050102010706020507" pitchFamily="18" charset="2"/>
              <a:buNone/>
            </a:pPr>
            <a:r>
              <a:rPr lang="es-ES"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Si quieres llegar a Dios, TIENES que ir a Jesús. Porque él </a:t>
            </a:r>
            <a:r>
              <a:rPr lang="es-ES" sz="3000" i="1" u="sng"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es</a:t>
            </a:r>
            <a:r>
              <a:rPr lang="es-ES"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Dios.</a:t>
            </a:r>
          </a:p>
          <a:p>
            <a:pPr algn="just">
              <a:lnSpc>
                <a:spcPct val="90000"/>
              </a:lnSpc>
              <a:spcBef>
                <a:spcPts val="0"/>
              </a:spcBef>
              <a:spcAft>
                <a:spcPts val="600"/>
              </a:spcAft>
              <a:buClr>
                <a:srgbClr val="5FF0FF"/>
              </a:buClr>
              <a:buFont typeface="Symbol" panose="05050102010706020507" pitchFamily="18" charset="2"/>
              <a:buNone/>
            </a:pPr>
            <a:r>
              <a:rPr lang="es-ES" sz="300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Y queda otra profecía al respecto, que debemos analizar:</a:t>
            </a:r>
            <a:endParaRPr lang="es-ES_tradnl" sz="30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13041956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3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3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3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3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A3DB1-96BD-876A-4A85-67CB0D63736A}"/>
            </a:ext>
          </a:extLst>
        </p:cNvPr>
        <p:cNvGrpSpPr/>
        <p:nvPr/>
      </p:nvGrpSpPr>
      <p:grpSpPr>
        <a:xfrm>
          <a:off x="0" y="0"/>
          <a:ext cx="0" cy="0"/>
          <a:chOff x="0" y="0"/>
          <a:chExt cx="0" cy="0"/>
        </a:xfrm>
      </p:grpSpPr>
      <p:sp>
        <p:nvSpPr>
          <p:cNvPr id="14" name="CONTINUARA - Rectangle 4">
            <a:extLst>
              <a:ext uri="{FF2B5EF4-FFF2-40B4-BE49-F238E27FC236}">
                <a16:creationId xmlns:a16="http://schemas.microsoft.com/office/drawing/2014/main" id="{D7219906-577F-77FF-ADED-FCAD63BB9682}"/>
              </a:ext>
            </a:extLst>
          </p:cNvPr>
          <p:cNvSpPr>
            <a:spLocks noChangeArrowheads="1"/>
          </p:cNvSpPr>
          <p:nvPr/>
        </p:nvSpPr>
        <p:spPr bwMode="auto">
          <a:xfrm>
            <a:off x="1775520" y="968888"/>
            <a:ext cx="8637588" cy="299872"/>
          </a:xfrm>
          <a:prstGeom prst="rect">
            <a:avLst/>
          </a:prstGeom>
          <a:noFill/>
          <a:ln w="9525">
            <a:noFill/>
            <a:miter lim="800000"/>
            <a:headEnd/>
            <a:tailEnd/>
          </a:ln>
        </p:spPr>
        <p:txBody>
          <a:bodyPr anchor="b" anchorCtr="0"/>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90000"/>
              </a:lnSpc>
              <a:spcBef>
                <a:spcPct val="20000"/>
              </a:spcBef>
              <a:buClr>
                <a:srgbClr val="5FF0FF"/>
              </a:buClr>
              <a:buSzPct val="75000"/>
              <a:buFont typeface="Symbol" panose="05050102010706020507" pitchFamily="18" charset="2"/>
              <a:buNone/>
            </a:pPr>
            <a:r>
              <a:rPr kumimoji="1" lang="es-ES_tradnl" sz="4500" b="1" i="1" spc="300" noProof="0" dirty="0">
                <a:solidFill>
                  <a:srgbClr val="7FFFFF"/>
                </a:solidFill>
                <a:effectLst>
                  <a:outerShdw blurRad="63500" dist="63500" dir="3300000" algn="tl">
                    <a:srgbClr val="000000">
                      <a:alpha val="65000"/>
                    </a:srgbClr>
                  </a:outerShdw>
                </a:effectLst>
                <a:latin typeface="Arial" panose="020B0604020202020204" pitchFamily="34" charset="0"/>
              </a:rPr>
              <a:t>... Continuará ...</a:t>
            </a:r>
          </a:p>
        </p:txBody>
      </p:sp>
      <p:sp>
        <p:nvSpPr>
          <p:cNvPr id="15" name="PróximaRectangle 3">
            <a:extLst>
              <a:ext uri="{FF2B5EF4-FFF2-40B4-BE49-F238E27FC236}">
                <a16:creationId xmlns:a16="http://schemas.microsoft.com/office/drawing/2014/main" id="{1F9D146B-B636-719A-54D7-F8C4D48F5F86}"/>
              </a:ext>
            </a:extLst>
          </p:cNvPr>
          <p:cNvSpPr>
            <a:spLocks noChangeArrowheads="1"/>
          </p:cNvSpPr>
          <p:nvPr/>
        </p:nvSpPr>
        <p:spPr bwMode="auto">
          <a:xfrm>
            <a:off x="1775520" y="1132963"/>
            <a:ext cx="8637588" cy="457200"/>
          </a:xfrm>
          <a:prstGeom prst="rect">
            <a:avLst/>
          </a:prstGeom>
          <a:noFill/>
          <a:ln>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lvl="1" algn="ctr">
              <a:lnSpc>
                <a:spcPct val="90000"/>
              </a:lnSpc>
              <a:buClr>
                <a:srgbClr val="5FF0FF"/>
              </a:buClr>
              <a:buFont typeface="Symbol" panose="05050102010706020507" pitchFamily="18" charset="2"/>
              <a:buNone/>
              <a:defRPr/>
            </a:pPr>
            <a:r>
              <a:rPr lang="es-ES_tradnl" u="sng" noProof="0" dirty="0">
                <a:solidFill>
                  <a:srgbClr val="EFF9FF"/>
                </a:solidFill>
                <a:effectLst>
                  <a:outerShdw blurRad="63500" dist="63500" dir="3300000" algn="tl">
                    <a:srgbClr val="000000">
                      <a:alpha val="65000"/>
                    </a:srgbClr>
                  </a:outerShdw>
                </a:effectLst>
                <a:latin typeface="Arial" panose="020B0604020202020204" pitchFamily="34" charset="0"/>
              </a:rPr>
              <a:t>Próxima sesión:</a:t>
            </a:r>
            <a:endParaRPr lang="es-ES_tradnl" sz="3600" b="1" i="1" noProof="0" dirty="0">
              <a:solidFill>
                <a:srgbClr val="EFF9FF"/>
              </a:solidFill>
              <a:effectLst>
                <a:outerShdw blurRad="63500" dist="63500" dir="3300000" algn="tl">
                  <a:srgbClr val="000000">
                    <a:alpha val="65000"/>
                  </a:srgbClr>
                </a:outerShdw>
              </a:effectLst>
              <a:latin typeface="Arial" panose="020B0604020202020204" pitchFamily="34" charset="0"/>
            </a:endParaRPr>
          </a:p>
        </p:txBody>
      </p:sp>
      <p:sp>
        <p:nvSpPr>
          <p:cNvPr id="16" name="Apuntes - Rectangle 6">
            <a:extLst>
              <a:ext uri="{FF2B5EF4-FFF2-40B4-BE49-F238E27FC236}">
                <a16:creationId xmlns:a16="http://schemas.microsoft.com/office/drawing/2014/main" id="{783FB795-168D-25F6-1C41-B3A5E43241B6}"/>
              </a:ext>
            </a:extLst>
          </p:cNvPr>
          <p:cNvSpPr>
            <a:spLocks noChangeArrowheads="1"/>
          </p:cNvSpPr>
          <p:nvPr/>
        </p:nvSpPr>
        <p:spPr bwMode="auto">
          <a:xfrm>
            <a:off x="1775520" y="5189845"/>
            <a:ext cx="8637588" cy="609600"/>
          </a:xfrm>
          <a:prstGeom prst="rect">
            <a:avLst/>
          </a:prstGeom>
          <a:noFill/>
          <a:ln>
            <a:noFill/>
          </a:ln>
          <a:effectLst/>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75000"/>
              </a:lnSpc>
            </a:pPr>
            <a:r>
              <a:rPr kumimoji="1" lang="es-ES_tradnl" sz="3200" noProof="0" dirty="0">
                <a:solidFill>
                  <a:srgbClr val="FFED69"/>
                </a:solidFill>
                <a:effectLst>
                  <a:outerShdw blurRad="63500" dist="63500" dir="3300000" algn="tl">
                    <a:srgbClr val="000000">
                      <a:alpha val="65000"/>
                    </a:srgbClr>
                  </a:outerShdw>
                </a:effectLst>
                <a:latin typeface="Arial" panose="020B0604020202020204" pitchFamily="34" charset="0"/>
              </a:rPr>
              <a:t>Apuntes: </a:t>
            </a:r>
            <a:r>
              <a:rPr kumimoji="1" lang="es-ES_tradnl" sz="3200" i="1" noProof="0" dirty="0">
                <a:solidFill>
                  <a:srgbClr val="4FFF4F"/>
                </a:solidFill>
                <a:effectLst>
                  <a:outerShdw blurRad="63500" dist="63500" dir="3300000" algn="tl">
                    <a:srgbClr val="000000">
                      <a:alpha val="65000"/>
                    </a:srgbClr>
                  </a:outerShdw>
                </a:effectLst>
                <a:latin typeface="Arial" panose="020B0604020202020204" pitchFamily="34" charset="0"/>
                <a:hlinkClick r:id="rId2">
                  <a:extLst>
                    <a:ext uri="{A12FA001-AC4F-418D-AE19-62706E023703}">
                      <ahyp:hlinkClr xmlns:ahyp="http://schemas.microsoft.com/office/drawing/2018/hyperlinkcolor" val="tx"/>
                    </a:ext>
                  </a:extLst>
                </a:hlinkClick>
              </a:rPr>
              <a:t>i-ccc.cl</a:t>
            </a:r>
            <a:r>
              <a:rPr kumimoji="1" lang="es-ES_tradnl" sz="3200" i="1" u="sng" noProof="0" dirty="0">
                <a:solidFill>
                  <a:srgbClr val="4FFF4F"/>
                </a:solidFill>
                <a:effectLst>
                  <a:outerShdw blurRad="63500" dist="63500" dir="3300000" algn="tl">
                    <a:srgbClr val="000000">
                      <a:alpha val="65000"/>
                    </a:srgbClr>
                  </a:outerShdw>
                </a:effectLst>
                <a:latin typeface="Arial" panose="020B0604020202020204" pitchFamily="34" charset="0"/>
                <a:hlinkClick r:id="rId2">
                  <a:extLst>
                    <a:ext uri="{A12FA001-AC4F-418D-AE19-62706E023703}">
                      <ahyp:hlinkClr xmlns:ahyp="http://schemas.microsoft.com/office/drawing/2018/hyperlinkcolor" val="tx"/>
                    </a:ext>
                  </a:extLst>
                </a:hlinkClick>
              </a:rPr>
              <a:t>/</a:t>
            </a:r>
            <a:r>
              <a:rPr kumimoji="1" lang="es-ES_tradnl" sz="3200" i="1" u="sng" noProof="0" dirty="0">
                <a:solidFill>
                  <a:srgbClr val="4FFF4F"/>
                </a:solidFill>
                <a:effectLst>
                  <a:outerShdw blurRad="63500" dist="63500" dir="3300000" algn="tl">
                    <a:srgbClr val="000000">
                      <a:alpha val="65000"/>
                    </a:srgbClr>
                  </a:outerShdw>
                </a:effectLst>
                <a:latin typeface="Arial" panose="020B0604020202020204" pitchFamily="34" charset="0"/>
              </a:rPr>
              <a:t>Quien</a:t>
            </a:r>
          </a:p>
        </p:txBody>
      </p:sp>
      <p:sp>
        <p:nvSpPr>
          <p:cNvPr id="17" name="Preguntas - Rectangle 7">
            <a:extLst>
              <a:ext uri="{FF2B5EF4-FFF2-40B4-BE49-F238E27FC236}">
                <a16:creationId xmlns:a16="http://schemas.microsoft.com/office/drawing/2014/main" id="{9A9BD62B-4D21-A7B7-E5AB-869B5B8E41A4}"/>
              </a:ext>
            </a:extLst>
          </p:cNvPr>
          <p:cNvSpPr>
            <a:spLocks noChangeArrowheads="1"/>
          </p:cNvSpPr>
          <p:nvPr/>
        </p:nvSpPr>
        <p:spPr bwMode="auto">
          <a:xfrm>
            <a:off x="1775520" y="5601954"/>
            <a:ext cx="8637588" cy="609600"/>
          </a:xfrm>
          <a:prstGeom prst="rect">
            <a:avLst/>
          </a:prstGeom>
          <a:noFill/>
          <a:ln>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indent="-28575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ctr">
              <a:lnSpc>
                <a:spcPct val="75000"/>
              </a:lnSpc>
              <a:spcBef>
                <a:spcPct val="0"/>
              </a:spcBef>
              <a:buClr>
                <a:srgbClr val="5FF0FF"/>
              </a:buClr>
              <a:buFont typeface="Symbol" panose="05050102010706020507" pitchFamily="18" charset="2"/>
              <a:buNone/>
            </a:pPr>
            <a:r>
              <a:rPr lang="es-ES_tradnl" noProof="0" dirty="0">
                <a:solidFill>
                  <a:srgbClr val="FFED69"/>
                </a:solidFill>
                <a:effectLst>
                  <a:outerShdw blurRad="63500" dist="63500" dir="3300000" algn="tl">
                    <a:srgbClr val="000000">
                      <a:alpha val="65000"/>
                    </a:srgbClr>
                  </a:outerShdw>
                </a:effectLst>
                <a:latin typeface="Arial" panose="020B0604020202020204" pitchFamily="34" charset="0"/>
              </a:rPr>
              <a:t>Preguntas: </a:t>
            </a:r>
            <a:r>
              <a:rPr lang="es-ES_tradnl" noProof="0" dirty="0">
                <a:solidFill>
                  <a:srgbClr val="4FFF4F"/>
                </a:solidFill>
                <a:effectLst>
                  <a:outerShdw blurRad="63500" dist="63500" dir="3300000" algn="tl">
                    <a:srgbClr val="000000">
                      <a:alpha val="65000"/>
                    </a:srgbClr>
                  </a:outerShdw>
                </a:effectLst>
                <a:latin typeface="Arial" panose="020B0604020202020204" pitchFamily="34" charset="0"/>
                <a:hlinkClick r:id="rId3">
                  <a:extLst>
                    <a:ext uri="{A12FA001-AC4F-418D-AE19-62706E023703}">
                      <ahyp:hlinkClr xmlns:ahyp="http://schemas.microsoft.com/office/drawing/2018/hyperlinkcolor" val="tx"/>
                    </a:ext>
                  </a:extLst>
                </a:hlinkClick>
              </a:rPr>
              <a:t>escuela@i-ccc.cl</a:t>
            </a:r>
            <a:endParaRPr lang="es-ES_tradnl" noProof="0" dirty="0">
              <a:solidFill>
                <a:srgbClr val="4FFF4F"/>
              </a:solidFill>
              <a:effectLst>
                <a:outerShdw blurRad="63500" dist="63500" dir="3300000" algn="tl">
                  <a:srgbClr val="000000">
                    <a:alpha val="65000"/>
                  </a:srgbClr>
                </a:outerShdw>
              </a:effectLst>
              <a:latin typeface="Arial" panose="020B0604020202020204" pitchFamily="34" charset="0"/>
            </a:endParaRPr>
          </a:p>
        </p:txBody>
      </p:sp>
      <p:sp>
        <p:nvSpPr>
          <p:cNvPr id="18" name="WhatsApp - Rectangle 8">
            <a:extLst>
              <a:ext uri="{FF2B5EF4-FFF2-40B4-BE49-F238E27FC236}">
                <a16:creationId xmlns:a16="http://schemas.microsoft.com/office/drawing/2014/main" id="{89F0FF94-7740-DA31-880B-F745EB63E323}"/>
              </a:ext>
            </a:extLst>
          </p:cNvPr>
          <p:cNvSpPr>
            <a:spLocks noChangeArrowheads="1"/>
          </p:cNvSpPr>
          <p:nvPr/>
        </p:nvSpPr>
        <p:spPr bwMode="auto">
          <a:xfrm>
            <a:off x="1775520" y="6032816"/>
            <a:ext cx="8637588" cy="533400"/>
          </a:xfrm>
          <a:prstGeom prst="rect">
            <a:avLst/>
          </a:prstGeom>
          <a:noFill/>
          <a:ln>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indent="-28575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ctr">
              <a:lnSpc>
                <a:spcPct val="75000"/>
              </a:lnSpc>
              <a:spcBef>
                <a:spcPct val="0"/>
              </a:spcBef>
              <a:buClr>
                <a:srgbClr val="5FF0FF"/>
              </a:buClr>
              <a:buFont typeface="Symbol" panose="05050102010706020507" pitchFamily="18" charset="2"/>
              <a:buNone/>
            </a:pPr>
            <a:r>
              <a:rPr lang="es-ES_tradnl" noProof="0" dirty="0">
                <a:solidFill>
                  <a:srgbClr val="FFED69"/>
                </a:solidFill>
                <a:effectLst>
                  <a:outerShdw blurRad="63500" dist="63500" dir="3300000" algn="tl">
                    <a:srgbClr val="000000">
                      <a:alpha val="65000"/>
                    </a:srgbClr>
                  </a:outerShdw>
                </a:effectLst>
                <a:latin typeface="Arial" panose="020B0604020202020204" pitchFamily="34" charset="0"/>
              </a:rPr>
              <a:t>WhatsApp: </a:t>
            </a:r>
            <a:r>
              <a:rPr lang="es-ES_tradnl" i="1" noProof="0" dirty="0">
                <a:solidFill>
                  <a:srgbClr val="4FFF4F"/>
                </a:solidFill>
                <a:effectLst>
                  <a:outerShdw blurRad="63500" dist="63500" dir="3300000" algn="tl">
                    <a:srgbClr val="000000">
                      <a:alpha val="65000"/>
                    </a:srgbClr>
                  </a:outerShdw>
                </a:effectLst>
                <a:latin typeface="Arial" panose="020B0604020202020204" pitchFamily="34" charset="0"/>
                <a:hlinkClick r:id="rId4">
                  <a:extLst>
                    <a:ext uri="{A12FA001-AC4F-418D-AE19-62706E023703}">
                      <ahyp:hlinkClr xmlns:ahyp="http://schemas.microsoft.com/office/drawing/2018/hyperlinkcolor" val="tx"/>
                    </a:ext>
                  </a:extLst>
                </a:hlinkClick>
              </a:rPr>
              <a:t>i-ccc.cl/Quien/Grupo</a:t>
            </a:r>
            <a:endParaRPr lang="es-ES_tradnl" i="1" noProof="0" dirty="0">
              <a:solidFill>
                <a:srgbClr val="4FFF4F"/>
              </a:solidFill>
              <a:effectLst>
                <a:outerShdw blurRad="63500" dist="63500" dir="3300000" algn="tl">
                  <a:srgbClr val="000000">
                    <a:alpha val="65000"/>
                  </a:srgbClr>
                </a:outerShdw>
              </a:effectLst>
              <a:latin typeface="Arial" panose="020B0604020202020204" pitchFamily="34" charset="0"/>
            </a:endParaRPr>
          </a:p>
        </p:txBody>
      </p:sp>
      <p:sp>
        <p:nvSpPr>
          <p:cNvPr id="19" name="Rectangle 18">
            <a:extLst>
              <a:ext uri="{FF2B5EF4-FFF2-40B4-BE49-F238E27FC236}">
                <a16:creationId xmlns:a16="http://schemas.microsoft.com/office/drawing/2014/main" id="{9CA0E4E4-EE39-8088-B3CF-D34C7E580C5E}"/>
              </a:ext>
            </a:extLst>
          </p:cNvPr>
          <p:cNvSpPr>
            <a:spLocks noChangeArrowheads="1"/>
          </p:cNvSpPr>
          <p:nvPr/>
        </p:nvSpPr>
        <p:spPr bwMode="auto">
          <a:xfrm>
            <a:off x="1775520" y="1607069"/>
            <a:ext cx="8637588" cy="533400"/>
          </a:xfrm>
          <a:prstGeom prst="rect">
            <a:avLst/>
          </a:prstGeom>
          <a:noFill/>
          <a:ln>
            <a:noFill/>
          </a:ln>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190500" indent="-28575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ctr">
              <a:lnSpc>
                <a:spcPct val="80000"/>
              </a:lnSpc>
              <a:spcBef>
                <a:spcPct val="5000"/>
              </a:spcBef>
              <a:buClr>
                <a:srgbClr val="5FF0FF"/>
              </a:buClr>
              <a:buFont typeface="Symbol" panose="05050102010706020507" pitchFamily="18" charset="2"/>
              <a:buNone/>
            </a:pPr>
            <a:r>
              <a:rPr lang="es-ES_tradnl" sz="3500" b="1" i="1" noProof="0" dirty="0">
                <a:solidFill>
                  <a:srgbClr val="EFF9FF"/>
                </a:solidFill>
                <a:effectLst>
                  <a:outerShdw blurRad="63500" dist="63500" dir="3300000" algn="tl">
                    <a:srgbClr val="000000">
                      <a:alpha val="65000"/>
                    </a:srgbClr>
                  </a:outerShdw>
                </a:effectLst>
              </a:rPr>
              <a:t>Jesu…¿Quién? </a:t>
            </a:r>
            <a:r>
              <a:rPr lang="es-ES_tradnl" sz="2800" i="1" noProof="0" dirty="0">
                <a:solidFill>
                  <a:srgbClr val="EFF9FF"/>
                </a:solidFill>
                <a:effectLst>
                  <a:outerShdw blurRad="63500" dist="63500" dir="3300000" algn="tl">
                    <a:srgbClr val="000000">
                      <a:alpha val="65000"/>
                    </a:srgbClr>
                  </a:outerShdw>
                </a:effectLst>
              </a:rPr>
              <a:t>parte 5</a:t>
            </a:r>
          </a:p>
        </p:txBody>
      </p:sp>
      <p:sp>
        <p:nvSpPr>
          <p:cNvPr id="20" name="Rectangle 20">
            <a:extLst>
              <a:ext uri="{FF2B5EF4-FFF2-40B4-BE49-F238E27FC236}">
                <a16:creationId xmlns:a16="http://schemas.microsoft.com/office/drawing/2014/main" id="{DC493E81-2A6B-4430-CAC7-A75249F6359A}"/>
              </a:ext>
            </a:extLst>
          </p:cNvPr>
          <p:cNvSpPr>
            <a:spLocks noChangeArrowheads="1"/>
          </p:cNvSpPr>
          <p:nvPr/>
        </p:nvSpPr>
        <p:spPr bwMode="auto">
          <a:xfrm>
            <a:off x="1775520" y="2076680"/>
            <a:ext cx="863758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19050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ctr">
              <a:lnSpc>
                <a:spcPct val="85000"/>
              </a:lnSpc>
              <a:spcBef>
                <a:spcPct val="5000"/>
              </a:spcBef>
              <a:buClr>
                <a:srgbClr val="5FF0FF"/>
              </a:buClr>
              <a:buFont typeface="Symbol" panose="05050102010706020507" pitchFamily="18" charset="2"/>
              <a:buNone/>
            </a:pPr>
            <a:r>
              <a:rPr lang="es-ES_tradnl" sz="2800" i="1" noProof="0" dirty="0">
                <a:solidFill>
                  <a:srgbClr val="EFF9FF"/>
                </a:solidFill>
                <a:effectLst>
                  <a:outerShdw blurRad="63500" dist="63500" dir="3300000" algn="tl">
                    <a:srgbClr val="000000">
                      <a:alpha val="65000"/>
                    </a:srgbClr>
                  </a:outerShdw>
                </a:effectLst>
                <a:latin typeface="Arial" panose="020B0604020202020204" pitchFamily="34" charset="0"/>
              </a:rPr>
              <a:t>(Más </a:t>
            </a:r>
            <a:r>
              <a:rPr lang="es-ES_tradnl" sz="2800" i="1" dirty="0">
                <a:solidFill>
                  <a:srgbClr val="EFF9FF"/>
                </a:solidFill>
                <a:effectLst>
                  <a:outerShdw blurRad="63500" dist="63500" dir="3300000" algn="tl">
                    <a:srgbClr val="000000">
                      <a:alpha val="65000"/>
                    </a:srgbClr>
                  </a:outerShdw>
                </a:effectLst>
                <a:latin typeface="Arial" panose="020B0604020202020204" pitchFamily="34" charset="0"/>
              </a:rPr>
              <a:t>Profecías</a:t>
            </a:r>
            <a:r>
              <a:rPr lang="es-ES_tradnl" sz="2800" i="1" noProof="0" dirty="0">
                <a:solidFill>
                  <a:srgbClr val="EFF9FF"/>
                </a:solidFill>
                <a:effectLst>
                  <a:outerShdw blurRad="63500" dist="63500" dir="3300000" algn="tl">
                    <a:srgbClr val="000000">
                      <a:alpha val="65000"/>
                    </a:srgbClr>
                  </a:outerShdw>
                </a:effectLst>
                <a:latin typeface="Arial" panose="020B0604020202020204" pitchFamily="34" charset="0"/>
              </a:rPr>
              <a:t>)</a:t>
            </a:r>
          </a:p>
        </p:txBody>
      </p:sp>
      <p:pic>
        <p:nvPicPr>
          <p:cNvPr id="21" name="QR Code JesuQuien">
            <a:extLst>
              <a:ext uri="{FF2B5EF4-FFF2-40B4-BE49-F238E27FC236}">
                <a16:creationId xmlns:a16="http://schemas.microsoft.com/office/drawing/2014/main" id="{02B65738-2C0A-109B-B474-DE5C2D2EBE6D}"/>
              </a:ext>
            </a:extLst>
          </p:cNvPr>
          <p:cNvPicPr>
            <a:picLocks noChangeAspect="1"/>
          </p:cNvPicPr>
          <p:nvPr/>
        </p:nvPicPr>
        <p:blipFill>
          <a:blip r:embed="rId5">
            <a:extLst>
              <a:ext uri="{28A0092B-C50C-407E-A947-70E740481C1C}">
                <a14:useLocalDpi xmlns:a14="http://schemas.microsoft.com/office/drawing/2010/main" val="0"/>
              </a:ext>
            </a:extLst>
          </a:blip>
          <a:srcRect l="4006" t="3970" r="3644" b="3804"/>
          <a:stretch>
            <a:fillRect/>
          </a:stretch>
        </p:blipFill>
        <p:spPr>
          <a:xfrm>
            <a:off x="4917579" y="2722367"/>
            <a:ext cx="2330550" cy="2234107"/>
          </a:xfrm>
          <a:prstGeom prst="rect">
            <a:avLst/>
          </a:prstGeom>
        </p:spPr>
      </p:pic>
    </p:spTree>
    <p:extLst>
      <p:ext uri="{BB962C8B-B14F-4D97-AF65-F5344CB8AC3E}">
        <p14:creationId xmlns:p14="http://schemas.microsoft.com/office/powerpoint/2010/main" val="8019488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ppt_x</p:attrName>
                                        </p:attrNameLst>
                                      </p:cBhvr>
                                      <p:tavLst>
                                        <p:tav tm="0">
                                          <p:val>
                                            <p:fltVal val="0.5"/>
                                          </p:val>
                                        </p:tav>
                                        <p:tav tm="100000">
                                          <p:val>
                                            <p:strVal val="#ppt_x"/>
                                          </p:val>
                                        </p:tav>
                                      </p:tavLst>
                                    </p:anim>
                                    <p:anim calcmode="lin" valueType="num">
                                      <p:cBhvr>
                                        <p:cTn id="10" dur="500" fill="hold"/>
                                        <p:tgtEl>
                                          <p:spTgt spid="14"/>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wipe(up)">
                                      <p:cBhvr>
                                        <p:cTn id="15" dur="350"/>
                                        <p:tgtEl>
                                          <p:spTgt spid="15">
                                            <p:txEl>
                                              <p:pRg st="0" end="0"/>
                                            </p:txEl>
                                          </p:spTgt>
                                        </p:tgtEl>
                                      </p:cBhvr>
                                    </p:animEffect>
                                  </p:childTnLst>
                                </p:cTn>
                              </p:par>
                            </p:childTnLst>
                          </p:cTn>
                        </p:par>
                        <p:par>
                          <p:cTn id="16" fill="hold">
                            <p:stCondLst>
                              <p:cond delay="350"/>
                            </p:stCondLst>
                            <p:childTnLst>
                              <p:par>
                                <p:cTn id="17" presetID="23" presetClass="entr" presetSubtype="16"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childTnLst>
                                </p:cTn>
                              </p:par>
                            </p:childTnLst>
                          </p:cTn>
                        </p:par>
                        <p:par>
                          <p:cTn id="21" fill="hold">
                            <p:stCondLst>
                              <p:cond delay="850"/>
                            </p:stCondLst>
                            <p:childTnLst>
                              <p:par>
                                <p:cTn id="22" presetID="23" presetClass="entr" presetSubtype="272"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strVal val="2/3*#ppt_w"/>
                                          </p:val>
                                        </p:tav>
                                        <p:tav tm="100000">
                                          <p:val>
                                            <p:strVal val="#ppt_w"/>
                                          </p:val>
                                        </p:tav>
                                      </p:tavLst>
                                    </p:anim>
                                    <p:anim calcmode="lin" valueType="num">
                                      <p:cBhvr>
                                        <p:cTn id="25" dur="500" fill="hold"/>
                                        <p:tgtEl>
                                          <p:spTgt spid="20"/>
                                        </p:tgtEl>
                                        <p:attrNameLst>
                                          <p:attrName>ppt_h</p:attrName>
                                        </p:attrNameLst>
                                      </p:cBhvr>
                                      <p:tavLst>
                                        <p:tav tm="0">
                                          <p:val>
                                            <p:strVal val="2/3*#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400" fill="hold"/>
                                        <p:tgtEl>
                                          <p:spTgt spid="21"/>
                                        </p:tgtEl>
                                        <p:attrNameLst>
                                          <p:attrName>ppt_x</p:attrName>
                                        </p:attrNameLst>
                                      </p:cBhvr>
                                      <p:tavLst>
                                        <p:tav tm="0">
                                          <p:val>
                                            <p:strVal val="#ppt_x"/>
                                          </p:val>
                                        </p:tav>
                                        <p:tav tm="100000">
                                          <p:val>
                                            <p:strVal val="#ppt_x"/>
                                          </p:val>
                                        </p:tav>
                                      </p:tavLst>
                                    </p:anim>
                                    <p:anim calcmode="lin" valueType="num">
                                      <p:cBhvr additive="base">
                                        <p:cTn id="31" dur="400" fill="hold"/>
                                        <p:tgtEl>
                                          <p:spTgt spid="21"/>
                                        </p:tgtEl>
                                        <p:attrNameLst>
                                          <p:attrName>ppt_y</p:attrName>
                                        </p:attrNameLst>
                                      </p:cBhvr>
                                      <p:tavLst>
                                        <p:tav tm="0">
                                          <p:val>
                                            <p:strVal val="1+#ppt_h/2"/>
                                          </p:val>
                                        </p:tav>
                                        <p:tav tm="100000">
                                          <p:val>
                                            <p:strVal val="#ppt_y"/>
                                          </p:val>
                                        </p:tav>
                                      </p:tavLst>
                                    </p:anim>
                                  </p:childTnLst>
                                </p:cTn>
                              </p:par>
                            </p:childTnLst>
                          </p:cTn>
                        </p:par>
                        <p:par>
                          <p:cTn id="32" fill="hold">
                            <p:stCondLst>
                              <p:cond delay="400"/>
                            </p:stCondLst>
                            <p:childTnLst>
                              <p:par>
                                <p:cTn id="33" presetID="12" presetClass="entr" presetSubtype="4"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p:tgtEl>
                                          <p:spTgt spid="16"/>
                                        </p:tgtEl>
                                        <p:attrNameLst>
                                          <p:attrName>ppt_y</p:attrName>
                                        </p:attrNameLst>
                                      </p:cBhvr>
                                      <p:tavLst>
                                        <p:tav tm="0">
                                          <p:val>
                                            <p:strVal val="#ppt_y+#ppt_h*1.125000"/>
                                          </p:val>
                                        </p:tav>
                                        <p:tav tm="100000">
                                          <p:val>
                                            <p:strVal val="#ppt_y"/>
                                          </p:val>
                                        </p:tav>
                                      </p:tavLst>
                                    </p:anim>
                                    <p:animEffect transition="in" filter="wipe(up)">
                                      <p:cBhvr>
                                        <p:cTn id="36" dur="500"/>
                                        <p:tgtEl>
                                          <p:spTgt spid="16"/>
                                        </p:tgtEl>
                                      </p:cBhvr>
                                    </p:animEffect>
                                  </p:childTnLst>
                                </p:cTn>
                              </p:par>
                            </p:childTnLst>
                          </p:cTn>
                        </p:par>
                        <p:par>
                          <p:cTn id="37" fill="hold">
                            <p:stCondLst>
                              <p:cond delay="900"/>
                            </p:stCondLst>
                            <p:childTnLst>
                              <p:par>
                                <p:cTn id="38" presetID="12" presetClass="entr" presetSubtype="4"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p:tgtEl>
                                          <p:spTgt spid="17"/>
                                        </p:tgtEl>
                                        <p:attrNameLst>
                                          <p:attrName>ppt_y</p:attrName>
                                        </p:attrNameLst>
                                      </p:cBhvr>
                                      <p:tavLst>
                                        <p:tav tm="0">
                                          <p:val>
                                            <p:strVal val="#ppt_y+#ppt_h*1.125000"/>
                                          </p:val>
                                        </p:tav>
                                        <p:tav tm="100000">
                                          <p:val>
                                            <p:strVal val="#ppt_y"/>
                                          </p:val>
                                        </p:tav>
                                      </p:tavLst>
                                    </p:anim>
                                    <p:animEffect transition="in" filter="wipe(up)">
                                      <p:cBhvr>
                                        <p:cTn id="41" dur="500"/>
                                        <p:tgtEl>
                                          <p:spTgt spid="17"/>
                                        </p:tgtEl>
                                      </p:cBhvr>
                                    </p:animEffect>
                                  </p:childTnLst>
                                </p:cTn>
                              </p:par>
                            </p:childTnLst>
                          </p:cTn>
                        </p:par>
                        <p:par>
                          <p:cTn id="42" fill="hold">
                            <p:stCondLst>
                              <p:cond delay="1400"/>
                            </p:stCondLst>
                            <p:childTnLst>
                              <p:par>
                                <p:cTn id="43" presetID="12" presetClass="entr" presetSubtype="4"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p:tgtEl>
                                          <p:spTgt spid="18"/>
                                        </p:tgtEl>
                                        <p:attrNameLst>
                                          <p:attrName>ppt_y</p:attrName>
                                        </p:attrNameLst>
                                      </p:cBhvr>
                                      <p:tavLst>
                                        <p:tav tm="0">
                                          <p:val>
                                            <p:strVal val="#ppt_y+#ppt_h*1.125000"/>
                                          </p:val>
                                        </p:tav>
                                        <p:tav tm="100000">
                                          <p:val>
                                            <p:strVal val="#ppt_y"/>
                                          </p:val>
                                        </p:tav>
                                      </p:tavLst>
                                    </p:anim>
                                    <p:animEffect transition="in" filter="wipe(up)">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P spid="15" grpId="0" build="p" autoUpdateAnimBg="0" advAuto="1000"/>
      <p:bldP spid="16" grpId="0"/>
      <p:bldP spid="17" grpId="0"/>
      <p:bldP spid="18" grpId="0"/>
      <p:bldP spid="19" grpId="0" autoUpdateAnimBg="0"/>
      <p:bldP spid="20"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1ED143D8-EBA1-EF21-2CF0-EF6F9BD19812}"/>
              </a:ext>
            </a:extLst>
          </p:cNvPr>
          <p:cNvSpPr>
            <a:spLocks noChangeArrowheads="1"/>
          </p:cNvSpPr>
          <p:nvPr/>
        </p:nvSpPr>
        <p:spPr bwMode="auto">
          <a:xfrm>
            <a:off x="0" y="3"/>
            <a:ext cx="12192000" cy="6811963"/>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noProof="0" dirty="0"/>
          </a:p>
        </p:txBody>
      </p:sp>
    </p:spTree>
  </p:cSld>
  <p:clrMapOvr>
    <a:masterClrMapping/>
  </p:clrMapOvr>
  <p:transition spd="slow">
    <p:fade thruBlk="1"/>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id="{0468B315-AE32-7A44-0D9E-57E153207795}"/>
              </a:ext>
            </a:extLst>
          </p:cNvPr>
          <p:cNvSpPr>
            <a:spLocks noChangeArrowheads="1"/>
          </p:cNvSpPr>
          <p:nvPr/>
        </p:nvSpPr>
        <p:spPr bwMode="auto">
          <a:xfrm>
            <a:off x="0" y="3"/>
            <a:ext cx="12192000" cy="6811963"/>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_tradnl" noProof="0" dirty="0"/>
          </a:p>
        </p:txBody>
      </p:sp>
      <p:sp>
        <p:nvSpPr>
          <p:cNvPr id="210948" name="Text Box 4">
            <a:extLst>
              <a:ext uri="{FF2B5EF4-FFF2-40B4-BE49-F238E27FC236}">
                <a16:creationId xmlns:a16="http://schemas.microsoft.com/office/drawing/2014/main" id="{55073043-DD1E-62EE-9E1A-30A5CB5D84D0}"/>
              </a:ext>
            </a:extLst>
          </p:cNvPr>
          <p:cNvSpPr txBox="1">
            <a:spLocks noChangeArrowheads="1"/>
          </p:cNvSpPr>
          <p:nvPr/>
        </p:nvSpPr>
        <p:spPr bwMode="auto">
          <a:xfrm>
            <a:off x="3429000" y="1981200"/>
            <a:ext cx="5867400" cy="144655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_tradnl" sz="1600" b="1" noProof="0" dirty="0">
                <a:latin typeface="Arial" panose="020B0604020202020204" pitchFamily="34" charset="0"/>
              </a:rPr>
              <a:t>Preparado por:</a:t>
            </a:r>
          </a:p>
          <a:p>
            <a:pPr algn="ctr">
              <a:spcBef>
                <a:spcPct val="50000"/>
              </a:spcBef>
            </a:pPr>
            <a:r>
              <a:rPr lang="es-ES_tradnl" sz="1600" b="1" noProof="0" dirty="0">
                <a:latin typeface="Arial" panose="020B0604020202020204" pitchFamily="34" charset="0"/>
              </a:rPr>
              <a:t>Stuart Allsop</a:t>
            </a:r>
          </a:p>
          <a:p>
            <a:pPr algn="ctr">
              <a:spcBef>
                <a:spcPct val="50000"/>
              </a:spcBef>
            </a:pPr>
            <a:r>
              <a:rPr lang="es-ES_tradnl" sz="1600" b="1" noProof="0" dirty="0">
                <a:latin typeface="Arial" panose="020B0604020202020204" pitchFamily="34" charset="0"/>
              </a:rPr>
              <a:t>Santiago, CHILE</a:t>
            </a:r>
          </a:p>
          <a:p>
            <a:pPr algn="ctr">
              <a:spcBef>
                <a:spcPct val="50000"/>
              </a:spcBef>
            </a:pPr>
            <a:r>
              <a:rPr lang="es-ES_tradnl" sz="1600" b="1" noProof="0" dirty="0">
                <a:latin typeface="Arial" panose="020B0604020202020204" pitchFamily="34" charset="0"/>
                <a:hlinkClick r:id="rId3">
                  <a:extLst>
                    <a:ext uri="{A12FA001-AC4F-418D-AE19-62706E023703}">
                      <ahyp:hlinkClr xmlns:ahyp="http://schemas.microsoft.com/office/drawing/2018/hyperlinkcolor" val="tx"/>
                    </a:ext>
                  </a:extLst>
                </a:hlinkClick>
              </a:rPr>
              <a:t>i-ccc.cl</a:t>
            </a:r>
            <a:r>
              <a:rPr lang="es-ES_tradnl" sz="1600" b="1" noProof="0" dirty="0">
                <a:latin typeface="Arial" panose="020B0604020202020204" pitchFamily="34" charset="0"/>
              </a:rPr>
              <a:t> – </a:t>
            </a:r>
            <a:r>
              <a:rPr lang="es-ES_tradnl" sz="1600" b="1" noProof="0" dirty="0">
                <a:latin typeface="Arial" panose="020B0604020202020204" pitchFamily="34" charset="0"/>
                <a:hlinkClick r:id="rId4">
                  <a:extLst>
                    <a:ext uri="{A12FA001-AC4F-418D-AE19-62706E023703}">
                      <ahyp:hlinkClr xmlns:ahyp="http://schemas.microsoft.com/office/drawing/2018/hyperlinkcolor" val="tx"/>
                    </a:ext>
                  </a:extLst>
                </a:hlinkClick>
              </a:rPr>
              <a:t>ChristLink.cl</a:t>
            </a:r>
            <a:endParaRPr lang="es-ES_tradnl" sz="1600" noProof="0" dirty="0">
              <a:latin typeface="Arial" panose="020B0604020202020204" pitchFamily="34" charset="0"/>
            </a:endParaRPr>
          </a:p>
        </p:txBody>
      </p:sp>
      <p:sp>
        <p:nvSpPr>
          <p:cNvPr id="2" name="Rectangle 12">
            <a:extLst>
              <a:ext uri="{FF2B5EF4-FFF2-40B4-BE49-F238E27FC236}">
                <a16:creationId xmlns:a16="http://schemas.microsoft.com/office/drawing/2014/main" id="{A7BC8284-6EA9-F332-C7AB-ED41BDCCBB26}"/>
              </a:ext>
            </a:extLst>
          </p:cNvPr>
          <p:cNvSpPr>
            <a:spLocks noChangeArrowheads="1"/>
          </p:cNvSpPr>
          <p:nvPr/>
        </p:nvSpPr>
        <p:spPr bwMode="auto">
          <a:xfrm>
            <a:off x="428400" y="241200"/>
            <a:ext cx="11336400" cy="6375600"/>
          </a:xfrm>
          <a:prstGeom prst="rect">
            <a:avLst/>
          </a:prstGeom>
          <a:noFill/>
          <a:ln w="381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0" tIns="108000" rIns="0" bIns="36000" anchor="b"/>
          <a:lstStyle/>
          <a:p>
            <a:r>
              <a:rPr lang="es-ES_tradnl" sz="2200" b="1" noProof="0" dirty="0">
                <a:solidFill>
                  <a:srgbClr val="FFFF00"/>
                </a:solidFill>
                <a:effectLst>
                  <a:outerShdw blurRad="38100" dist="38100" dir="2700000" algn="tl">
                    <a:srgbClr val="000000"/>
                  </a:outerShdw>
                </a:effectLst>
              </a:rPr>
              <a:t>                                             HDTV Safe ACTION (93%)</a:t>
            </a:r>
          </a:p>
        </p:txBody>
      </p:sp>
      <p:sp>
        <p:nvSpPr>
          <p:cNvPr id="3" name="Rectangle 11">
            <a:extLst>
              <a:ext uri="{FF2B5EF4-FFF2-40B4-BE49-F238E27FC236}">
                <a16:creationId xmlns:a16="http://schemas.microsoft.com/office/drawing/2014/main" id="{ED740EF7-A5DD-C113-1AE2-075F65E066E2}"/>
              </a:ext>
            </a:extLst>
          </p:cNvPr>
          <p:cNvSpPr>
            <a:spLocks noChangeArrowheads="1"/>
          </p:cNvSpPr>
          <p:nvPr/>
        </p:nvSpPr>
        <p:spPr bwMode="auto">
          <a:xfrm>
            <a:off x="610800" y="658800"/>
            <a:ext cx="10969200" cy="5796000"/>
          </a:xfrm>
          <a:prstGeom prst="rect">
            <a:avLst/>
          </a:prstGeom>
          <a:noFill/>
          <a:ln w="508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08000" rIns="0" bIns="36000" anchor="b"/>
          <a:lstStyle/>
          <a:p>
            <a:r>
              <a:rPr lang="es-ES_tradnl" sz="2200" b="1" noProof="0" dirty="0">
                <a:solidFill>
                  <a:srgbClr val="FF0000"/>
                </a:solidFill>
                <a:effectLst>
                  <a:outerShdw blurRad="38100" dist="38100" dir="2700000" algn="tl">
                    <a:srgbClr val="000000"/>
                  </a:outerShdw>
                </a:effectLst>
              </a:rPr>
              <a:t>                                           YT Safe (86.1%)</a:t>
            </a:r>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7D92D-EBD0-137B-6CAC-E1692E60982E}"/>
            </a:ext>
          </a:extLst>
        </p:cNvPr>
        <p:cNvGrpSpPr/>
        <p:nvPr/>
      </p:nvGrpSpPr>
      <p:grpSpPr>
        <a:xfrm>
          <a:off x="0" y="0"/>
          <a:ext cx="0" cy="0"/>
          <a:chOff x="0" y="0"/>
          <a:chExt cx="0" cy="0"/>
        </a:xfrm>
      </p:grpSpPr>
      <p:sp>
        <p:nvSpPr>
          <p:cNvPr id="4" name="Verse TEXT">
            <a:extLst>
              <a:ext uri="{FF2B5EF4-FFF2-40B4-BE49-F238E27FC236}">
                <a16:creationId xmlns:a16="http://schemas.microsoft.com/office/drawing/2014/main" id="{D4048A97-336E-774D-4BF0-4138BA19BB31}"/>
              </a:ext>
            </a:extLst>
          </p:cNvPr>
          <p:cNvSpPr>
            <a:spLocks noChangeArrowheads="1"/>
          </p:cNvSpPr>
          <p:nvPr/>
        </p:nvSpPr>
        <p:spPr bwMode="auto">
          <a:xfrm>
            <a:off x="767407" y="1268760"/>
            <a:ext cx="10729193" cy="345638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latin typeface="Arial" panose="020B0604020202020204" pitchFamily="34" charset="0"/>
                <a:cs typeface="Times New Roman" panose="02020603050405020304" pitchFamily="18" charset="0"/>
              </a:rPr>
              <a:t> </a:t>
            </a:r>
            <a:r>
              <a:rPr lang="es-ES_tradnl" sz="2800" dirty="0">
                <a:solidFill>
                  <a:schemeClr val="bg2">
                    <a:lumMod val="50000"/>
                  </a:schemeClr>
                </a:solidFill>
                <a:effectLst/>
                <a:latin typeface="Arial" panose="020B0604020202020204" pitchFamily="34" charset="0"/>
                <a:cs typeface="Times New Roman" panose="02020603050405020304" pitchFamily="18" charset="0"/>
              </a:rPr>
              <a:t>"Yo estoy por enviar a mi mensajero para que prepare el camino delante de mí.</a:t>
            </a:r>
            <a:r>
              <a:rPr lang="es-ES_tradnl" sz="2800" dirty="0">
                <a:solidFill>
                  <a:srgbClr val="EFF9FF"/>
                </a:solidFill>
                <a:latin typeface="Arial" panose="020B0604020202020204" pitchFamily="34" charset="0"/>
                <a:cs typeface="Times New Roman" panose="02020603050405020304" pitchFamily="18" charset="0"/>
              </a:rPr>
              <a:t> </a:t>
            </a:r>
          </a:p>
          <a:p>
            <a:pPr algn="just">
              <a:lnSpc>
                <a:spcPct val="90000"/>
              </a:lnSpc>
              <a:spcBef>
                <a:spcPts val="0"/>
              </a:spcBef>
              <a:spcAft>
                <a:spcPts val="600"/>
              </a:spcAft>
              <a:buClrTx/>
              <a:buSzTx/>
              <a:buFontTx/>
              <a:buNone/>
            </a:pPr>
            <a:r>
              <a:rPr lang="es-ES_tradnl" sz="2800" u="sng" dirty="0">
                <a:solidFill>
                  <a:srgbClr val="FFFF00"/>
                </a:solidFill>
                <a:latin typeface="Arial" panose="020B0604020202020204" pitchFamily="34" charset="0"/>
                <a:cs typeface="Times New Roman" panose="02020603050405020304" pitchFamily="18" charset="0"/>
              </a:rPr>
              <a:t>De pronto vendrá a su Templo el Señor a quien ustedes buscan; vendrá el mensajero del pacto,</a:t>
            </a:r>
            <a:r>
              <a:rPr lang="es-ES_tradnl" sz="2800" dirty="0">
                <a:solidFill>
                  <a:srgbClr val="EFF9FF"/>
                </a:solidFill>
                <a:latin typeface="Arial" panose="020B0604020202020204" pitchFamily="34" charset="0"/>
                <a:cs typeface="Times New Roman" panose="02020603050405020304" pitchFamily="18" charset="0"/>
              </a:rPr>
              <a:t> a quien ustedes desean", dice el Señor de los Ejércitos.</a:t>
            </a:r>
          </a:p>
          <a:p>
            <a:pPr algn="just">
              <a:lnSpc>
                <a:spcPct val="90000"/>
              </a:lnSpc>
              <a:spcBef>
                <a:spcPts val="0"/>
              </a:spcBef>
              <a:spcAft>
                <a:spcPts val="600"/>
              </a:spcAft>
              <a:buClrTx/>
              <a:buSzTx/>
              <a:buFontTx/>
              <a:buNone/>
            </a:pPr>
            <a:r>
              <a:rPr lang="es-ES_tradnl" sz="2800" dirty="0">
                <a:solidFill>
                  <a:schemeClr val="bg2">
                    <a:lumMod val="50000"/>
                  </a:schemeClr>
                </a:solidFill>
                <a:effectLst/>
                <a:latin typeface="Arial" panose="020B0604020202020204" pitchFamily="34" charset="0"/>
                <a:cs typeface="Times New Roman" panose="02020603050405020304" pitchFamily="18" charset="0"/>
              </a:rPr>
              <a:t>Pero ¿quién podrá soportar el día de su venida? </a:t>
            </a:r>
          </a:p>
          <a:p>
            <a:pPr algn="just">
              <a:lnSpc>
                <a:spcPct val="90000"/>
              </a:lnSpc>
              <a:spcBef>
                <a:spcPts val="0"/>
              </a:spcBef>
              <a:spcAft>
                <a:spcPts val="600"/>
              </a:spcAft>
              <a:buClrTx/>
              <a:buSzTx/>
              <a:buFontTx/>
              <a:buNone/>
            </a:pPr>
            <a:r>
              <a:rPr lang="es-ES_tradnl" sz="2800" dirty="0">
                <a:solidFill>
                  <a:schemeClr val="bg2">
                    <a:lumMod val="50000"/>
                  </a:schemeClr>
                </a:solidFill>
                <a:effectLst/>
                <a:latin typeface="Arial" panose="020B0604020202020204" pitchFamily="34" charset="0"/>
                <a:cs typeface="Times New Roman" panose="02020603050405020304" pitchFamily="18" charset="0"/>
              </a:rPr>
              <a:t>¿Quién podrá mantenerse en pie cuando él aparezca? Porque será como fuego de fundidor o jabón de lavandero. </a:t>
            </a:r>
          </a:p>
        </p:txBody>
      </p:sp>
      <p:sp>
        <p:nvSpPr>
          <p:cNvPr id="5" name="Verse ID - text Box 8">
            <a:extLst>
              <a:ext uri="{FF2B5EF4-FFF2-40B4-BE49-F238E27FC236}">
                <a16:creationId xmlns:a16="http://schemas.microsoft.com/office/drawing/2014/main" id="{4B1E7E7A-F57C-E032-A497-B5A3A8DC0413}"/>
              </a:ext>
            </a:extLst>
          </p:cNvPr>
          <p:cNvSpPr txBox="1">
            <a:spLocks noChangeArrowheads="1"/>
          </p:cNvSpPr>
          <p:nvPr/>
        </p:nvSpPr>
        <p:spPr bwMode="auto">
          <a:xfrm>
            <a:off x="767408" y="1298751"/>
            <a:ext cx="3639486"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Malaquías 3:1-2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
        <p:nvSpPr>
          <p:cNvPr id="6" name="Rectangle 5">
            <a:extLst>
              <a:ext uri="{FF2B5EF4-FFF2-40B4-BE49-F238E27FC236}">
                <a16:creationId xmlns:a16="http://schemas.microsoft.com/office/drawing/2014/main" id="{216E5A0F-C8C6-644A-7EA7-58A634FD2745}"/>
              </a:ext>
            </a:extLst>
          </p:cNvPr>
          <p:cNvSpPr>
            <a:spLocks noChangeArrowheads="1"/>
          </p:cNvSpPr>
          <p:nvPr/>
        </p:nvSpPr>
        <p:spPr bwMode="auto">
          <a:xfrm>
            <a:off x="767408" y="4797152"/>
            <a:ext cx="10657182" cy="1728192"/>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Pero nota que se dirige a "su" templo… y también que llega inesperadamente: “de pronto”; “de repente” “súbitamente”, o “repentinamente” o en otras traducciones. </a:t>
            </a:r>
          </a:p>
          <a:p>
            <a:pPr algn="just">
              <a:lnSpc>
                <a:spcPct val="88000"/>
              </a:lnSpc>
              <a:spcBef>
                <a:spcPts val="0"/>
              </a:spcBef>
              <a:spcAft>
                <a:spcPts val="3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En otras palabras ¡no estarán esperando él que llegue!</a:t>
            </a:r>
            <a:endParaRPr lang="es-ES_tradnl" sz="3000" noProof="0" dirty="0">
              <a:solidFill>
                <a:srgbClr val="EFF9FF"/>
              </a:solidFill>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41034782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25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up)">
                                      <p:cBhvr>
                                        <p:cTn id="12" dur="25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8BB1A-D153-9CF2-CDFE-07DD5E565750}"/>
            </a:ext>
          </a:extLst>
        </p:cNvPr>
        <p:cNvGrpSpPr/>
        <p:nvPr/>
      </p:nvGrpSpPr>
      <p:grpSpPr>
        <a:xfrm>
          <a:off x="0" y="0"/>
          <a:ext cx="0" cy="0"/>
          <a:chOff x="0" y="0"/>
          <a:chExt cx="0" cy="0"/>
        </a:xfrm>
      </p:grpSpPr>
      <p:sp>
        <p:nvSpPr>
          <p:cNvPr id="3" name="Verse TEXT">
            <a:extLst>
              <a:ext uri="{FF2B5EF4-FFF2-40B4-BE49-F238E27FC236}">
                <a16:creationId xmlns:a16="http://schemas.microsoft.com/office/drawing/2014/main" id="{2C6D4D28-86DA-FC4F-E36E-92774CA1754E}"/>
              </a:ext>
            </a:extLst>
          </p:cNvPr>
          <p:cNvSpPr>
            <a:spLocks noChangeArrowheads="1"/>
          </p:cNvSpPr>
          <p:nvPr/>
        </p:nvSpPr>
        <p:spPr bwMode="auto">
          <a:xfrm>
            <a:off x="767408" y="1268760"/>
            <a:ext cx="10729193" cy="345638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latin typeface="Arial" panose="020B0604020202020204" pitchFamily="34" charset="0"/>
                <a:cs typeface="Times New Roman" panose="02020603050405020304" pitchFamily="18" charset="0"/>
              </a:rPr>
              <a:t> </a:t>
            </a:r>
            <a:r>
              <a:rPr lang="es-ES_tradnl" sz="2800" dirty="0">
                <a:solidFill>
                  <a:srgbClr val="EFF9FF"/>
                </a:solidFill>
                <a:latin typeface="Arial" panose="020B0604020202020204" pitchFamily="34" charset="0"/>
                <a:cs typeface="Times New Roman" panose="02020603050405020304" pitchFamily="18" charset="0"/>
              </a:rPr>
              <a:t>"Yo estoy por enviar a mi mensajero para que prepare el camino delante de mí. </a:t>
            </a:r>
          </a:p>
          <a:p>
            <a:pPr algn="just">
              <a:lnSpc>
                <a:spcPct val="90000"/>
              </a:lnSpc>
              <a:spcBef>
                <a:spcPts val="0"/>
              </a:spcBef>
              <a:spcAft>
                <a:spcPts val="600"/>
              </a:spcAft>
              <a:buClrTx/>
              <a:buSzTx/>
              <a:buFontTx/>
              <a:buNone/>
            </a:pPr>
            <a:r>
              <a:rPr lang="es-ES_tradnl" sz="2800" dirty="0">
                <a:solidFill>
                  <a:srgbClr val="EFF9FF"/>
                </a:solidFill>
                <a:latin typeface="Arial" panose="020B0604020202020204" pitchFamily="34" charset="0"/>
                <a:cs typeface="Times New Roman" panose="02020603050405020304" pitchFamily="18" charset="0"/>
              </a:rPr>
              <a:t>De pronto vendrá a su Templo el Señor a quien ustedes buscan; vendrá el mensajero del pacto, a quien ustedes desean", dice el Señor de los Ejércitos.</a:t>
            </a:r>
          </a:p>
          <a:p>
            <a:pPr algn="just">
              <a:lnSpc>
                <a:spcPct val="90000"/>
              </a:lnSpc>
              <a:spcBef>
                <a:spcPts val="0"/>
              </a:spcBef>
              <a:spcAft>
                <a:spcPts val="600"/>
              </a:spcAft>
              <a:buClrTx/>
              <a:buSzTx/>
              <a:buFontTx/>
              <a:buNone/>
            </a:pPr>
            <a:r>
              <a:rPr lang="es-ES_tradnl" sz="2800" dirty="0">
                <a:solidFill>
                  <a:srgbClr val="EFF9FF"/>
                </a:solidFill>
                <a:latin typeface="Arial" panose="020B0604020202020204" pitchFamily="34" charset="0"/>
                <a:cs typeface="Times New Roman" panose="02020603050405020304" pitchFamily="18" charset="0"/>
              </a:rPr>
              <a:t>Pero ¿quién podrá soportar el día de su venida? </a:t>
            </a:r>
          </a:p>
          <a:p>
            <a:pPr algn="just">
              <a:lnSpc>
                <a:spcPct val="90000"/>
              </a:lnSpc>
              <a:spcBef>
                <a:spcPts val="0"/>
              </a:spcBef>
              <a:spcAft>
                <a:spcPts val="600"/>
              </a:spcAft>
              <a:buClrTx/>
              <a:buSzTx/>
              <a:buFontTx/>
              <a:buNone/>
            </a:pPr>
            <a:r>
              <a:rPr lang="es-ES_tradnl" sz="2800" dirty="0">
                <a:solidFill>
                  <a:srgbClr val="EFF9FF"/>
                </a:solidFill>
                <a:latin typeface="Arial" panose="020B0604020202020204" pitchFamily="34" charset="0"/>
                <a:cs typeface="Times New Roman" panose="02020603050405020304" pitchFamily="18" charset="0"/>
              </a:rPr>
              <a:t>¿Quién podrá mantenerse en pie cuando él aparezca? Porque será como fuego de fundidor o jabón de lavandero. </a:t>
            </a:r>
          </a:p>
        </p:txBody>
      </p:sp>
      <p:sp>
        <p:nvSpPr>
          <p:cNvPr id="4" name="Verse TEXT">
            <a:extLst>
              <a:ext uri="{FF2B5EF4-FFF2-40B4-BE49-F238E27FC236}">
                <a16:creationId xmlns:a16="http://schemas.microsoft.com/office/drawing/2014/main" id="{47A4B8A4-C559-F977-7BAF-1F38181066B4}"/>
              </a:ext>
            </a:extLst>
          </p:cNvPr>
          <p:cNvSpPr>
            <a:spLocks noChangeArrowheads="1"/>
          </p:cNvSpPr>
          <p:nvPr/>
        </p:nvSpPr>
        <p:spPr bwMode="auto">
          <a:xfrm>
            <a:off x="767407" y="1268760"/>
            <a:ext cx="10729193" cy="345638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r>
              <a:rPr lang="es-ES_tradnl" sz="2800" noProof="0" dirty="0">
                <a:solidFill>
                  <a:srgbClr val="EFF9FF"/>
                </a:solidFill>
                <a:latin typeface="Arial" panose="020B0604020202020204" pitchFamily="34" charset="0"/>
                <a:cs typeface="Times New Roman" panose="02020603050405020304" pitchFamily="18" charset="0"/>
              </a:rPr>
              <a:t> </a:t>
            </a:r>
            <a:r>
              <a:rPr lang="es-ES_tradnl" sz="2800" u="sng" dirty="0">
                <a:solidFill>
                  <a:srgbClr val="59FF0F"/>
                </a:solidFill>
                <a:latin typeface="Arial" panose="020B0604020202020204" pitchFamily="34" charset="0"/>
                <a:cs typeface="Times New Roman" panose="02020603050405020304" pitchFamily="18" charset="0"/>
              </a:rPr>
              <a:t>"Yo estoy por enviar a mi mensajero para que prepare el camino delante de mí.</a:t>
            </a:r>
            <a:r>
              <a:rPr lang="es-ES_tradnl" sz="2800" dirty="0">
                <a:solidFill>
                  <a:srgbClr val="EFF9FF"/>
                </a:solidFill>
                <a:latin typeface="Arial" panose="020B0604020202020204" pitchFamily="34" charset="0"/>
                <a:cs typeface="Times New Roman" panose="02020603050405020304" pitchFamily="18" charset="0"/>
              </a:rPr>
              <a:t> </a:t>
            </a:r>
          </a:p>
          <a:p>
            <a:pPr algn="just">
              <a:lnSpc>
                <a:spcPct val="90000"/>
              </a:lnSpc>
              <a:spcBef>
                <a:spcPts val="0"/>
              </a:spcBef>
              <a:spcAft>
                <a:spcPts val="600"/>
              </a:spcAft>
              <a:buClrTx/>
              <a:buSzTx/>
              <a:buFontTx/>
              <a:buNone/>
            </a:pPr>
            <a:r>
              <a:rPr lang="es-ES_tradnl" sz="2800" dirty="0">
                <a:solidFill>
                  <a:srgbClr val="EFF9FF"/>
                </a:solidFill>
                <a:latin typeface="Arial" panose="020B0604020202020204" pitchFamily="34" charset="0"/>
                <a:cs typeface="Times New Roman" panose="02020603050405020304" pitchFamily="18" charset="0"/>
              </a:rPr>
              <a:t>De pronto vendrá a su Templo el Señor a quien ustedes buscan; vendrá el mensajero del pacto</a:t>
            </a:r>
            <a:r>
              <a:rPr lang="es-ES_tradnl" sz="2800" dirty="0">
                <a:solidFill>
                  <a:schemeClr val="bg2">
                    <a:lumMod val="50000"/>
                  </a:schemeClr>
                </a:solidFill>
                <a:effectLst/>
                <a:latin typeface="Arial" panose="020B0604020202020204" pitchFamily="34" charset="0"/>
                <a:cs typeface="Times New Roman" panose="02020603050405020304" pitchFamily="18" charset="0"/>
              </a:rPr>
              <a:t>, a quien ustedes desean", dice el Señor de los Ejércitos.</a:t>
            </a:r>
          </a:p>
          <a:p>
            <a:pPr algn="just">
              <a:lnSpc>
                <a:spcPct val="90000"/>
              </a:lnSpc>
              <a:spcBef>
                <a:spcPts val="0"/>
              </a:spcBef>
              <a:spcAft>
                <a:spcPts val="600"/>
              </a:spcAft>
              <a:buClrTx/>
              <a:buSzTx/>
              <a:buFontTx/>
              <a:buNone/>
            </a:pPr>
            <a:r>
              <a:rPr lang="es-ES_tradnl" sz="2800" dirty="0">
                <a:solidFill>
                  <a:schemeClr val="bg2">
                    <a:lumMod val="50000"/>
                  </a:schemeClr>
                </a:solidFill>
                <a:effectLst/>
                <a:latin typeface="Arial" panose="020B0604020202020204" pitchFamily="34" charset="0"/>
                <a:cs typeface="Times New Roman" panose="02020603050405020304" pitchFamily="18" charset="0"/>
              </a:rPr>
              <a:t>Pero ¿quién podrá soportar el día de su venida? </a:t>
            </a:r>
          </a:p>
          <a:p>
            <a:pPr algn="just">
              <a:lnSpc>
                <a:spcPct val="90000"/>
              </a:lnSpc>
              <a:spcBef>
                <a:spcPts val="0"/>
              </a:spcBef>
              <a:spcAft>
                <a:spcPts val="600"/>
              </a:spcAft>
              <a:buClrTx/>
              <a:buSzTx/>
              <a:buFontTx/>
              <a:buNone/>
            </a:pPr>
            <a:r>
              <a:rPr lang="es-ES_tradnl" sz="2800" dirty="0">
                <a:solidFill>
                  <a:schemeClr val="bg2">
                    <a:lumMod val="50000"/>
                  </a:schemeClr>
                </a:solidFill>
                <a:effectLst/>
                <a:latin typeface="Arial" panose="020B0604020202020204" pitchFamily="34" charset="0"/>
                <a:cs typeface="Times New Roman" panose="02020603050405020304" pitchFamily="18" charset="0"/>
              </a:rPr>
              <a:t>¿Quién podrá mantenerse en pie cuando él aparezca? Porque será como fuego de fundidor o jabón de lavandero. </a:t>
            </a:r>
          </a:p>
        </p:txBody>
      </p:sp>
      <p:sp>
        <p:nvSpPr>
          <p:cNvPr id="5" name="Verse ID - text Box 8">
            <a:extLst>
              <a:ext uri="{FF2B5EF4-FFF2-40B4-BE49-F238E27FC236}">
                <a16:creationId xmlns:a16="http://schemas.microsoft.com/office/drawing/2014/main" id="{412CFF6E-15AD-34D0-7724-C77084EDD3AA}"/>
              </a:ext>
            </a:extLst>
          </p:cNvPr>
          <p:cNvSpPr txBox="1">
            <a:spLocks noChangeArrowheads="1"/>
          </p:cNvSpPr>
          <p:nvPr/>
        </p:nvSpPr>
        <p:spPr bwMode="auto">
          <a:xfrm>
            <a:off x="767408" y="1298751"/>
            <a:ext cx="3639486"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Malaquías 3:1-2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
        <p:nvSpPr>
          <p:cNvPr id="6" name="Rectangle 5">
            <a:extLst>
              <a:ext uri="{FF2B5EF4-FFF2-40B4-BE49-F238E27FC236}">
                <a16:creationId xmlns:a16="http://schemas.microsoft.com/office/drawing/2014/main" id="{0B481C74-5A3F-1A2B-7370-13A9299EA270}"/>
              </a:ext>
            </a:extLst>
          </p:cNvPr>
          <p:cNvSpPr>
            <a:spLocks noChangeArrowheads="1"/>
          </p:cNvSpPr>
          <p:nvPr/>
        </p:nvSpPr>
        <p:spPr bwMode="auto">
          <a:xfrm>
            <a:off x="767408" y="4797152"/>
            <a:ext cx="10657182" cy="936104"/>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
                <a:srgbClr val="5FF0FF"/>
              </a:buClr>
              <a:buFont typeface="Symbol" panose="05050102010706020507" pitchFamily="18" charset="2"/>
              <a:buNone/>
            </a:pPr>
            <a:r>
              <a:rPr lang="es-ES_tradnl" sz="3000" dirty="0">
                <a:solidFill>
                  <a:srgbClr val="EFF9FF"/>
                </a:solidFill>
                <a:latin typeface="Arial" panose="020B0604020202020204" pitchFamily="34" charset="0"/>
                <a:cs typeface="Times New Roman" panose="02020603050405020304" pitchFamily="18" charset="0"/>
              </a:rPr>
              <a:t>Y antes de todo eso, primero Dios enviará un mensajero para preparar el camino.</a:t>
            </a:r>
            <a:endParaRPr lang="es-ES_tradnl" sz="3000" noProof="0" dirty="0">
              <a:solidFill>
                <a:srgbClr val="EFF9FF"/>
              </a:solidFill>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90515473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25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wipe(left)">
                                      <p:cBhvr>
                                        <p:cTn id="12" dur="500"/>
                                        <p:tgtEl>
                                          <p:spTgt spid="4">
                                            <p:bg/>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500"/>
                                        <p:tgtEl>
                                          <p:spTgt spid="4">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wipe(left)">
                                      <p:cBhvr>
                                        <p:cTn id="18" dur="500"/>
                                        <p:tgtEl>
                                          <p:spTgt spid="4">
                                            <p:txEl>
                                              <p:pRg st="1" end="1"/>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wipe(left)">
                                      <p:cBhvr>
                                        <p:cTn id="21" dur="500"/>
                                        <p:tgtEl>
                                          <p:spTgt spid="4">
                                            <p:txEl>
                                              <p:pRg st="2" end="2"/>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wipe(left)">
                                      <p:cBhvr>
                                        <p:cTn id="24"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47689-1B14-775B-70D1-BE34D17905A0}"/>
            </a:ext>
          </a:extLst>
        </p:cNvPr>
        <p:cNvGrpSpPr/>
        <p:nvPr/>
      </p:nvGrpSpPr>
      <p:grpSpPr>
        <a:xfrm>
          <a:off x="0" y="0"/>
          <a:ext cx="0" cy="0"/>
          <a:chOff x="0" y="0"/>
          <a:chExt cx="0" cy="0"/>
        </a:xfrm>
      </p:grpSpPr>
      <p:sp>
        <p:nvSpPr>
          <p:cNvPr id="2" name="Verse TEXT">
            <a:extLst>
              <a:ext uri="{FF2B5EF4-FFF2-40B4-BE49-F238E27FC236}">
                <a16:creationId xmlns:a16="http://schemas.microsoft.com/office/drawing/2014/main" id="{13CE8A2B-C305-FD2D-F2B0-EBBE7A78B9E0}"/>
              </a:ext>
            </a:extLst>
          </p:cNvPr>
          <p:cNvSpPr>
            <a:spLocks noChangeArrowheads="1"/>
          </p:cNvSpPr>
          <p:nvPr/>
        </p:nvSpPr>
        <p:spPr bwMode="auto">
          <a:xfrm>
            <a:off x="767408" y="1268760"/>
            <a:ext cx="10729193" cy="345638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S_tradnl" sz="2800" noProof="0" dirty="0">
                <a:solidFill>
                  <a:srgbClr val="EFF9FF"/>
                </a:solidFill>
                <a:latin typeface="Arial" panose="020B0604020202020204" pitchFamily="34" charset="0"/>
                <a:cs typeface="Arial" panose="020B0604020202020204" pitchFamily="34" charset="0"/>
              </a:rPr>
              <a:t> </a:t>
            </a:r>
            <a:r>
              <a:rPr lang="es-ES_tradnl" sz="2800" u="sng" dirty="0">
                <a:solidFill>
                  <a:srgbClr val="59FF0F"/>
                </a:solidFill>
                <a:latin typeface="Arial" panose="020B0604020202020204" pitchFamily="34" charset="0"/>
                <a:cs typeface="Arial" panose="020B0604020202020204" pitchFamily="34" charset="0"/>
              </a:rPr>
              <a:t>"Yo estoy por enviar a mi mensajero para que prepare el camino delante de mí.</a:t>
            </a:r>
            <a:r>
              <a:rPr lang="es-ES_tradnl" sz="2800" dirty="0">
                <a:solidFill>
                  <a:srgbClr val="EFF9FF"/>
                </a:solidFill>
                <a:latin typeface="Arial" panose="020B0604020202020204" pitchFamily="34" charset="0"/>
                <a:cs typeface="Arial" panose="020B0604020202020204" pitchFamily="34" charset="0"/>
              </a:rPr>
              <a:t> </a:t>
            </a:r>
          </a:p>
          <a:p>
            <a:pPr algn="just">
              <a:lnSpc>
                <a:spcPct val="90000"/>
              </a:lnSpc>
              <a:spcBef>
                <a:spcPts val="0"/>
              </a:spcBef>
              <a:spcAft>
                <a:spcPts val="600"/>
              </a:spcAft>
              <a:buClrTx/>
              <a:buSzTx/>
              <a:buFontTx/>
              <a:buNone/>
            </a:pPr>
            <a:r>
              <a:rPr lang="es-ES_tradnl" sz="2800" dirty="0">
                <a:solidFill>
                  <a:srgbClr val="EFF9FF"/>
                </a:solidFill>
                <a:latin typeface="Arial" panose="020B0604020202020204" pitchFamily="34" charset="0"/>
                <a:cs typeface="Arial" panose="020B0604020202020204" pitchFamily="34" charset="0"/>
              </a:rPr>
              <a:t>De pronto vendrá a su Templo el Señor a quien ustedes buscan; vendrá el mensajero del pacto</a:t>
            </a:r>
            <a:r>
              <a:rPr lang="es-ES_tradnl" sz="2800" dirty="0">
                <a:solidFill>
                  <a:schemeClr val="bg2">
                    <a:lumMod val="50000"/>
                  </a:schemeClr>
                </a:solidFill>
                <a:effectLst/>
                <a:latin typeface="Arial" panose="020B0604020202020204" pitchFamily="34" charset="0"/>
                <a:cs typeface="Arial" panose="020B0604020202020204" pitchFamily="34" charset="0"/>
              </a:rPr>
              <a:t>, a quien ustedes desean", dice el Señor de los Ejércitos.</a:t>
            </a:r>
          </a:p>
          <a:p>
            <a:pPr algn="just">
              <a:lnSpc>
                <a:spcPct val="90000"/>
              </a:lnSpc>
              <a:spcBef>
                <a:spcPts val="0"/>
              </a:spcBef>
              <a:spcAft>
                <a:spcPts val="600"/>
              </a:spcAft>
              <a:buClrTx/>
              <a:buSzTx/>
              <a:buFontTx/>
              <a:buNone/>
            </a:pPr>
            <a:r>
              <a:rPr lang="es-ES_tradnl" sz="2800" dirty="0">
                <a:solidFill>
                  <a:schemeClr val="bg2">
                    <a:lumMod val="50000"/>
                  </a:schemeClr>
                </a:solidFill>
                <a:effectLst/>
                <a:latin typeface="Arial" panose="020B0604020202020204" pitchFamily="34" charset="0"/>
                <a:cs typeface="Arial" panose="020B0604020202020204" pitchFamily="34" charset="0"/>
              </a:rPr>
              <a:t>Pero ¿quién podrá soportar el día de su venida? </a:t>
            </a:r>
          </a:p>
          <a:p>
            <a:pPr algn="just">
              <a:lnSpc>
                <a:spcPct val="90000"/>
              </a:lnSpc>
              <a:spcBef>
                <a:spcPts val="0"/>
              </a:spcBef>
              <a:spcAft>
                <a:spcPts val="600"/>
              </a:spcAft>
              <a:buClrTx/>
              <a:buSzTx/>
              <a:buFontTx/>
              <a:buNone/>
            </a:pPr>
            <a:r>
              <a:rPr lang="es-ES_tradnl" sz="2800" dirty="0">
                <a:solidFill>
                  <a:schemeClr val="bg2">
                    <a:lumMod val="50000"/>
                  </a:schemeClr>
                </a:solidFill>
                <a:effectLst/>
                <a:latin typeface="Arial" panose="020B0604020202020204" pitchFamily="34" charset="0"/>
                <a:cs typeface="Arial" panose="020B0604020202020204" pitchFamily="34" charset="0"/>
              </a:rPr>
              <a:t>¿Quién podrá mantenerse en pie cuando él aparezca? Porque será como fuego de fundidor o jabón de lavandero. </a:t>
            </a:r>
          </a:p>
        </p:txBody>
      </p:sp>
      <p:sp>
        <p:nvSpPr>
          <p:cNvPr id="4" name="Verse TEXT">
            <a:extLst>
              <a:ext uri="{FF2B5EF4-FFF2-40B4-BE49-F238E27FC236}">
                <a16:creationId xmlns:a16="http://schemas.microsoft.com/office/drawing/2014/main" id="{3B9B46FE-4479-0F2C-A8C8-883B6CF529DC}"/>
              </a:ext>
            </a:extLst>
          </p:cNvPr>
          <p:cNvSpPr>
            <a:spLocks noChangeArrowheads="1"/>
          </p:cNvSpPr>
          <p:nvPr/>
        </p:nvSpPr>
        <p:spPr bwMode="auto">
          <a:xfrm>
            <a:off x="767407" y="1268760"/>
            <a:ext cx="10729193" cy="3456384"/>
          </a:xfrm>
          <a:prstGeom prst="rect">
            <a:avLst/>
          </a:prstGeom>
          <a:solidFill>
            <a:srgbClr val="333333"/>
          </a:solidFill>
          <a:ln w="38100">
            <a:solidFill>
              <a:srgbClr val="FFFF00"/>
            </a:solidFill>
            <a:miter lim="800000"/>
            <a:headEnd/>
            <a:tailEnd/>
          </a:ln>
          <a:effectLst>
            <a:outerShdw blurRad="50800" dist="38100" dir="2700000" algn="tl" rotWithShape="0">
              <a:prstClr val="black">
                <a:alpha val="40000"/>
              </a:prstClr>
            </a:outerShdw>
          </a:effectLst>
        </p:spPr>
        <p:txBody>
          <a:bodyPr lIns="144000" tIns="72000" rIns="144000"/>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1905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90000"/>
              </a:lnSpc>
              <a:spcBef>
                <a:spcPts val="0"/>
              </a:spcBef>
              <a:spcAft>
                <a:spcPts val="600"/>
              </a:spcAft>
              <a:buClrTx/>
              <a:buSzTx/>
              <a:buFontTx/>
              <a:buNone/>
            </a:pPr>
            <a:r>
              <a:rPr kumimoji="0"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S_tradnl" sz="2800" noProof="0" dirty="0">
                <a:solidFill>
                  <a:srgbClr val="EFF9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S_tradnl" sz="2800" noProof="0" dirty="0">
                <a:solidFill>
                  <a:srgbClr val="EFF9FF"/>
                </a:solidFill>
                <a:latin typeface="Arial" panose="020B0604020202020204" pitchFamily="34" charset="0"/>
                <a:cs typeface="Arial" panose="020B0604020202020204" pitchFamily="34" charset="0"/>
              </a:rPr>
              <a:t> </a:t>
            </a:r>
            <a:r>
              <a:rPr lang="es-ES_tradnl" sz="2800" dirty="0">
                <a:solidFill>
                  <a:schemeClr val="bg2">
                    <a:lumMod val="50000"/>
                  </a:schemeClr>
                </a:solidFill>
                <a:effectLst/>
                <a:latin typeface="Arial" panose="020B0604020202020204" pitchFamily="34" charset="0"/>
                <a:cs typeface="Arial" panose="020B0604020202020204" pitchFamily="34" charset="0"/>
              </a:rPr>
              <a:t>"Yo estoy por enviar a </a:t>
            </a:r>
            <a:r>
              <a:rPr lang="es-ES_tradnl" sz="2800" dirty="0">
                <a:solidFill>
                  <a:srgbClr val="59FF0F"/>
                </a:solidFill>
                <a:latin typeface="Arial" panose="020B0604020202020204" pitchFamily="34" charset="0"/>
                <a:cs typeface="Arial" panose="020B0604020202020204" pitchFamily="34" charset="0"/>
              </a:rPr>
              <a:t>mi </a:t>
            </a:r>
            <a:r>
              <a:rPr lang="es-ES_tradnl" sz="2800" u="sng" dirty="0">
                <a:solidFill>
                  <a:srgbClr val="FFFF00"/>
                </a:solidFill>
                <a:latin typeface="Arial" panose="020B0604020202020204" pitchFamily="34" charset="0"/>
                <a:cs typeface="Arial" panose="020B0604020202020204" pitchFamily="34" charset="0"/>
              </a:rPr>
              <a:t>mensajero</a:t>
            </a:r>
            <a:r>
              <a:rPr lang="es-ES_tradnl" sz="2800" dirty="0">
                <a:solidFill>
                  <a:srgbClr val="59FF0F"/>
                </a:solidFill>
                <a:latin typeface="Arial" panose="020B0604020202020204" pitchFamily="34" charset="0"/>
                <a:cs typeface="Arial" panose="020B0604020202020204" pitchFamily="34" charset="0"/>
              </a:rPr>
              <a:t> para </a:t>
            </a:r>
            <a:r>
              <a:rPr lang="es-ES_tradnl" sz="2800" u="sng" dirty="0">
                <a:solidFill>
                  <a:srgbClr val="FFFF00"/>
                </a:solidFill>
                <a:latin typeface="Arial" panose="020B0604020202020204" pitchFamily="34" charset="0"/>
                <a:cs typeface="Arial" panose="020B0604020202020204" pitchFamily="34" charset="0"/>
              </a:rPr>
              <a:t>que prepare el camino</a:t>
            </a:r>
            <a:r>
              <a:rPr lang="es-ES_tradnl" sz="2800" dirty="0">
                <a:solidFill>
                  <a:srgbClr val="59FF0F"/>
                </a:solidFill>
                <a:latin typeface="Arial" panose="020B0604020202020204" pitchFamily="34" charset="0"/>
                <a:cs typeface="Arial" panose="020B0604020202020204" pitchFamily="34" charset="0"/>
              </a:rPr>
              <a:t> delante de mí.</a:t>
            </a:r>
            <a:r>
              <a:rPr lang="es-ES_tradnl" sz="2800" dirty="0">
                <a:solidFill>
                  <a:srgbClr val="EFF9FF"/>
                </a:solidFill>
                <a:latin typeface="Arial" panose="020B0604020202020204" pitchFamily="34" charset="0"/>
                <a:cs typeface="Arial" panose="020B0604020202020204" pitchFamily="34" charset="0"/>
              </a:rPr>
              <a:t> </a:t>
            </a:r>
          </a:p>
          <a:p>
            <a:pPr algn="just">
              <a:lnSpc>
                <a:spcPct val="90000"/>
              </a:lnSpc>
              <a:spcBef>
                <a:spcPts val="0"/>
              </a:spcBef>
              <a:spcAft>
                <a:spcPts val="600"/>
              </a:spcAft>
              <a:buClrTx/>
              <a:buSzTx/>
              <a:buFontTx/>
              <a:buNone/>
            </a:pPr>
            <a:r>
              <a:rPr lang="es-ES_tradnl" sz="2800" dirty="0">
                <a:solidFill>
                  <a:srgbClr val="EFF9FF"/>
                </a:solidFill>
                <a:latin typeface="Arial" panose="020B0604020202020204" pitchFamily="34" charset="0"/>
                <a:cs typeface="Arial" panose="020B0604020202020204" pitchFamily="34" charset="0"/>
              </a:rPr>
              <a:t>De pronto vendrá a su Templo el Señor a quien ustedes buscan; vendrá </a:t>
            </a:r>
            <a:r>
              <a:rPr lang="es-ES_tradnl" sz="2800" u="sng" dirty="0">
                <a:solidFill>
                  <a:srgbClr val="61FFFB"/>
                </a:solidFill>
                <a:latin typeface="Arial" panose="020B0604020202020204" pitchFamily="34" charset="0"/>
                <a:cs typeface="Arial" panose="020B0604020202020204" pitchFamily="34" charset="0"/>
              </a:rPr>
              <a:t>el mensajero del pacto</a:t>
            </a:r>
            <a:r>
              <a:rPr lang="es-ES_tradnl" sz="2800" dirty="0">
                <a:solidFill>
                  <a:schemeClr val="bg2">
                    <a:lumMod val="50000"/>
                  </a:schemeClr>
                </a:solidFill>
                <a:effectLst/>
                <a:latin typeface="Arial" panose="020B0604020202020204" pitchFamily="34" charset="0"/>
                <a:cs typeface="Arial" panose="020B0604020202020204" pitchFamily="34" charset="0"/>
              </a:rPr>
              <a:t>, a quien ustedes desean", dice el Señor de los Ejércitos.</a:t>
            </a:r>
          </a:p>
          <a:p>
            <a:pPr algn="just">
              <a:lnSpc>
                <a:spcPct val="90000"/>
              </a:lnSpc>
              <a:spcBef>
                <a:spcPts val="0"/>
              </a:spcBef>
              <a:spcAft>
                <a:spcPts val="600"/>
              </a:spcAft>
              <a:buClrTx/>
              <a:buSzTx/>
              <a:buFontTx/>
              <a:buNone/>
            </a:pPr>
            <a:r>
              <a:rPr lang="es-ES_tradnl" sz="2800" dirty="0">
                <a:solidFill>
                  <a:schemeClr val="bg2">
                    <a:lumMod val="50000"/>
                  </a:schemeClr>
                </a:solidFill>
                <a:effectLst/>
                <a:latin typeface="Arial" panose="020B0604020202020204" pitchFamily="34" charset="0"/>
                <a:cs typeface="Arial" panose="020B0604020202020204" pitchFamily="34" charset="0"/>
              </a:rPr>
              <a:t>Pero ¿quién podrá soportar el día de su venida? </a:t>
            </a:r>
          </a:p>
          <a:p>
            <a:pPr algn="just">
              <a:lnSpc>
                <a:spcPct val="90000"/>
              </a:lnSpc>
              <a:spcBef>
                <a:spcPts val="0"/>
              </a:spcBef>
              <a:spcAft>
                <a:spcPts val="600"/>
              </a:spcAft>
              <a:buClrTx/>
              <a:buSzTx/>
              <a:buFontTx/>
              <a:buNone/>
            </a:pPr>
            <a:r>
              <a:rPr lang="es-ES_tradnl" sz="2800" dirty="0">
                <a:solidFill>
                  <a:schemeClr val="bg2">
                    <a:lumMod val="50000"/>
                  </a:schemeClr>
                </a:solidFill>
                <a:effectLst/>
                <a:latin typeface="Arial" panose="020B0604020202020204" pitchFamily="34" charset="0"/>
                <a:cs typeface="Arial" panose="020B0604020202020204" pitchFamily="34" charset="0"/>
              </a:rPr>
              <a:t>¿Quién podrá mantenerse en pie cuando él aparezca? Porque será como fuego de fundidor o jabón de lavandero. </a:t>
            </a:r>
          </a:p>
        </p:txBody>
      </p:sp>
      <p:sp>
        <p:nvSpPr>
          <p:cNvPr id="5" name="Verse ID - text Box 8">
            <a:extLst>
              <a:ext uri="{FF2B5EF4-FFF2-40B4-BE49-F238E27FC236}">
                <a16:creationId xmlns:a16="http://schemas.microsoft.com/office/drawing/2014/main" id="{A8D4E30C-9986-C4E2-3576-5E689E6B7EF0}"/>
              </a:ext>
            </a:extLst>
          </p:cNvPr>
          <p:cNvSpPr txBox="1">
            <a:spLocks noChangeArrowheads="1"/>
          </p:cNvSpPr>
          <p:nvPr/>
        </p:nvSpPr>
        <p:spPr bwMode="auto">
          <a:xfrm>
            <a:off x="767408" y="1298751"/>
            <a:ext cx="3639486" cy="460502"/>
          </a:xfrm>
          <a:prstGeom prst="rect">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38100">
                <a:solidFill>
                  <a:srgbClr val="FFFF00"/>
                </a:solidFill>
                <a:miter lim="800000"/>
                <a:headEnd/>
                <a:tailEnd/>
              </a14:hiddenLine>
            </a:ext>
          </a:extLst>
        </p:spPr>
        <p:txBody>
          <a:bodyPr wrap="none" lIns="144000" tIns="36000" rIns="144000" bIns="36000">
            <a:spAutoFit/>
          </a:bodyPr>
          <a:lstStyle/>
          <a:p>
            <a:pPr>
              <a:lnSpc>
                <a:spcPct val="90000"/>
              </a:lnSpc>
              <a:spcAft>
                <a:spcPts val="600"/>
              </a:spcAft>
              <a:buClr>
                <a:srgbClr val="5FF0FF"/>
              </a:buClr>
              <a:buSzPct val="75000"/>
            </a:pPr>
            <a:r>
              <a:rPr lang="es-ES_tradnl" sz="28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Malaquías 3:1-2 </a:t>
            </a:r>
            <a:r>
              <a:rPr lang="es-ES_tradnl" sz="1900" b="1" i="1" u="sng" dirty="0">
                <a:solidFill>
                  <a:srgbClr val="FFC42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(NVI)</a:t>
            </a:r>
          </a:p>
        </p:txBody>
      </p:sp>
      <p:sp>
        <p:nvSpPr>
          <p:cNvPr id="6" name="Rectangle 5">
            <a:extLst>
              <a:ext uri="{FF2B5EF4-FFF2-40B4-BE49-F238E27FC236}">
                <a16:creationId xmlns:a16="http://schemas.microsoft.com/office/drawing/2014/main" id="{DB0B9B9C-5337-86BC-46D0-400F7EED4D08}"/>
              </a:ext>
            </a:extLst>
          </p:cNvPr>
          <p:cNvSpPr>
            <a:spLocks noChangeArrowheads="1"/>
          </p:cNvSpPr>
          <p:nvPr/>
        </p:nvSpPr>
        <p:spPr bwMode="auto">
          <a:xfrm>
            <a:off x="767408" y="4941168"/>
            <a:ext cx="10657182" cy="936104"/>
          </a:xfrm>
          <a:prstGeom prst="rect">
            <a:avLst/>
          </a:prstGeom>
          <a:noFill/>
          <a:ln w="41275">
            <a:noFill/>
          </a:ln>
        </p:spPr>
        <p:txBody>
          <a:bodyPr/>
          <a:lstStyle>
            <a:lvl1pPr algn="l">
              <a:spcBef>
                <a:spcPct val="20000"/>
              </a:spcBef>
              <a:buClr>
                <a:schemeClr val="folHlink"/>
              </a:buClr>
              <a:buSzPct val="75000"/>
              <a:buFont typeface="Monotype Sorts" pitchFamily="2" charset="2"/>
              <a:buChar char="n"/>
              <a:defRPr kumimoji="1" sz="3200">
                <a:solidFill>
                  <a:schemeClr val="tx1"/>
                </a:solidFill>
                <a:effectLst>
                  <a:outerShdw blurRad="38100" dist="38100" dir="2700000" algn="tl">
                    <a:srgbClr val="000000"/>
                  </a:outerShdw>
                </a:effectLst>
                <a:latin typeface="Tahoma" panose="020B0604030504040204" pitchFamily="34" charset="0"/>
              </a:defRPr>
            </a:lvl1pPr>
            <a:lvl2pPr marL="558800" indent="-76200" algn="l">
              <a:spcBef>
                <a:spcPct val="20000"/>
              </a:spcBef>
              <a:buClr>
                <a:schemeClr val="folHlink"/>
              </a:buClr>
              <a:buChar char="–"/>
              <a:defRPr kumimoji="1" sz="2800">
                <a:solidFill>
                  <a:schemeClr val="tx1"/>
                </a:solidFill>
                <a:effectLst>
                  <a:outerShdw blurRad="38100" dist="38100" dir="2700000" algn="tl">
                    <a:srgbClr val="000000"/>
                  </a:outerShdw>
                </a:effectLst>
                <a:latin typeface="Tahoma" panose="020B0604030504040204" pitchFamily="34" charset="0"/>
              </a:defRPr>
            </a:lvl2pPr>
            <a:lvl3pPr marL="1143000" indent="-228600" algn="l">
              <a:spcBef>
                <a:spcPct val="20000"/>
              </a:spcBef>
              <a:buClr>
                <a:schemeClr val="folHlink"/>
              </a:buClr>
              <a:buSzPct val="60000"/>
              <a:buFont typeface="Monotype Sorts" pitchFamily="2" charset="2"/>
              <a:buChar char="n"/>
              <a:defRPr kumimoji="1" sz="2400">
                <a:solidFill>
                  <a:schemeClr val="tx1"/>
                </a:solidFill>
                <a:effectLst>
                  <a:outerShdw blurRad="38100" dist="38100" dir="2700000" algn="tl">
                    <a:srgbClr val="000000"/>
                  </a:outerShdw>
                </a:effectLst>
                <a:latin typeface="Tahoma" panose="020B0604030504040204" pitchFamily="34" charset="0"/>
              </a:defRPr>
            </a:lvl3pPr>
            <a:lvl4pPr marL="1600200" indent="-228600" algn="l">
              <a:spcBef>
                <a:spcPct val="20000"/>
              </a:spcBef>
              <a:buChar char="–"/>
              <a:defRPr kumimoji="1" sz="2000">
                <a:solidFill>
                  <a:schemeClr val="tx1"/>
                </a:solidFill>
                <a:effectLst>
                  <a:outerShdw blurRad="38100" dist="38100" dir="2700000" algn="tl">
                    <a:srgbClr val="000000"/>
                  </a:outerShdw>
                </a:effectLst>
                <a:latin typeface="Tahoma" panose="020B0604030504040204" pitchFamily="34" charset="0"/>
              </a:defRPr>
            </a:lvl4pPr>
            <a:lvl5pPr marL="2057400" indent="-228600" algn="l">
              <a:spcBef>
                <a:spcPct val="20000"/>
              </a:spcBef>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effectLst>
                  <a:outerShdw blurRad="38100" dist="38100" dir="2700000" algn="tl">
                    <a:srgbClr val="000000"/>
                  </a:outerShdw>
                </a:effectLst>
                <a:latin typeface="Tahoma" panose="020B0604030504040204" pitchFamily="34" charset="0"/>
              </a:defRPr>
            </a:lvl9pPr>
          </a:lstStyle>
          <a:p>
            <a:pPr algn="just">
              <a:lnSpc>
                <a:spcPct val="88000"/>
              </a:lnSpc>
              <a:spcBef>
                <a:spcPts val="0"/>
              </a:spcBef>
              <a:spcAft>
                <a:spcPts val="300"/>
              </a:spcAft>
              <a:buClr>
                <a:srgbClr val="5FF0FF"/>
              </a:buClr>
              <a:buFont typeface="Symbol" panose="05050102010706020507" pitchFamily="18" charset="2"/>
              <a:buNone/>
            </a:pPr>
            <a:r>
              <a:rPr lang="es-ES_tradnl" sz="3000" noProof="0" dirty="0">
                <a:solidFill>
                  <a:srgbClr val="EFF9FF"/>
                </a:solidFill>
                <a:latin typeface="Arial" panose="020B0604020202020204" pitchFamily="34" charset="0"/>
                <a:cs typeface="Times New Roman" panose="02020603050405020304" pitchFamily="18" charset="0"/>
              </a:rPr>
              <a:t>Importante: Hay DOS mensajeros aquí! El que “</a:t>
            </a:r>
            <a:r>
              <a:rPr lang="es-ES_tradnl" sz="3000" noProof="0" dirty="0">
                <a:solidFill>
                  <a:srgbClr val="FFFF00"/>
                </a:solidFill>
                <a:latin typeface="Arial" panose="020B0604020202020204" pitchFamily="34" charset="0"/>
                <a:cs typeface="Times New Roman" panose="02020603050405020304" pitchFamily="18" charset="0"/>
              </a:rPr>
              <a:t>prepara el camino</a:t>
            </a:r>
            <a:r>
              <a:rPr lang="es-ES_tradnl" sz="3000" noProof="0" dirty="0">
                <a:solidFill>
                  <a:srgbClr val="EFF9FF"/>
                </a:solidFill>
                <a:latin typeface="Arial" panose="020B0604020202020204" pitchFamily="34" charset="0"/>
                <a:cs typeface="Times New Roman" panose="02020603050405020304" pitchFamily="18" charset="0"/>
              </a:rPr>
              <a:t>”, y el que lleva “</a:t>
            </a:r>
            <a:r>
              <a:rPr lang="es-ES_tradnl" sz="3000" noProof="0" dirty="0">
                <a:solidFill>
                  <a:srgbClr val="61FFFB"/>
                </a:solidFill>
                <a:latin typeface="Arial" panose="020B0604020202020204" pitchFamily="34" charset="0"/>
                <a:cs typeface="Times New Roman" panose="02020603050405020304" pitchFamily="18" charset="0"/>
              </a:rPr>
              <a:t>el pacto</a:t>
            </a:r>
            <a:r>
              <a:rPr lang="es-ES_tradnl" sz="3000" noProof="0" dirty="0">
                <a:solidFill>
                  <a:srgbClr val="EFF9FF"/>
                </a:solidFill>
                <a:latin typeface="Arial" panose="020B0604020202020204" pitchFamily="34" charset="0"/>
                <a:cs typeface="Times New Roman" panose="02020603050405020304" pitchFamily="18" charset="0"/>
              </a:rPr>
              <a:t>”.</a:t>
            </a:r>
          </a:p>
        </p:txBody>
      </p:sp>
      <p:sp>
        <p:nvSpPr>
          <p:cNvPr id="7" name="Rectangle: Rounded Corners 6">
            <a:extLst>
              <a:ext uri="{FF2B5EF4-FFF2-40B4-BE49-F238E27FC236}">
                <a16:creationId xmlns:a16="http://schemas.microsoft.com/office/drawing/2014/main" id="{F91D1521-2CF7-E6C1-53F7-FDEEBECAE2A1}"/>
              </a:ext>
            </a:extLst>
          </p:cNvPr>
          <p:cNvSpPr/>
          <p:nvPr/>
        </p:nvSpPr>
        <p:spPr>
          <a:xfrm>
            <a:off x="839416" y="1722861"/>
            <a:ext cx="3639486" cy="460502"/>
          </a:xfrm>
          <a:prstGeom prst="roundRect">
            <a:avLst/>
          </a:prstGeom>
          <a:solidFill>
            <a:srgbClr val="FFC000">
              <a:alpha val="17000"/>
            </a:srgbClr>
          </a:solidFill>
          <a:ln w="63500">
            <a:solidFill>
              <a:srgbClr val="FFFF00"/>
            </a:solidFill>
          </a:ln>
          <a:effectLst>
            <a:outerShdw blurRad="50800" dist="50800" dir="3300000" algn="tl" rotWithShape="0">
              <a:prstClr val="black">
                <a:alpha val="7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noProof="0" dirty="0">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73659D56-24C9-2E0A-D7ED-046A1BFAFBF9}"/>
              </a:ext>
            </a:extLst>
          </p:cNvPr>
          <p:cNvSpPr/>
          <p:nvPr/>
        </p:nvSpPr>
        <p:spPr>
          <a:xfrm>
            <a:off x="2063552" y="2536450"/>
            <a:ext cx="3816424" cy="460502"/>
          </a:xfrm>
          <a:prstGeom prst="roundRect">
            <a:avLst/>
          </a:prstGeom>
          <a:solidFill>
            <a:schemeClr val="accent1">
              <a:lumMod val="60000"/>
              <a:lumOff val="40000"/>
              <a:alpha val="17000"/>
            </a:schemeClr>
          </a:solidFill>
          <a:ln w="63500">
            <a:solidFill>
              <a:srgbClr val="61FFFB"/>
            </a:solidFill>
          </a:ln>
          <a:effectLst>
            <a:outerShdw blurRad="50800" dist="50800" dir="3300000" algn="tl" rotWithShape="0">
              <a:prstClr val="black">
                <a:alpha val="7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sz="2800" noProof="0" dirty="0">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E4A62040-11B4-86F6-FC06-B859E818643B}"/>
              </a:ext>
            </a:extLst>
          </p:cNvPr>
          <p:cNvSpPr/>
          <p:nvPr/>
        </p:nvSpPr>
        <p:spPr>
          <a:xfrm>
            <a:off x="8760296" y="1331437"/>
            <a:ext cx="1839286" cy="460502"/>
          </a:xfrm>
          <a:prstGeom prst="roundRect">
            <a:avLst/>
          </a:prstGeom>
          <a:solidFill>
            <a:srgbClr val="FFC000">
              <a:alpha val="17000"/>
            </a:srgbClr>
          </a:solidFill>
          <a:ln w="63500">
            <a:solidFill>
              <a:srgbClr val="FFFF00"/>
            </a:solidFill>
          </a:ln>
          <a:effectLst>
            <a:outerShdw blurRad="50800" dist="50800" dir="3300000" algn="tl" rotWithShape="0">
              <a:prstClr val="black">
                <a:alpha val="7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sz="28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29080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25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fade">
                                      <p:cBhvr>
                                        <p:cTn id="12" dur="500"/>
                                        <p:tgtEl>
                                          <p:spTgt spid="4">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5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3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strVal val="4*#ppt_w"/>
                                          </p:val>
                                        </p:tav>
                                        <p:tav tm="100000">
                                          <p:val>
                                            <p:strVal val="#ppt_w"/>
                                          </p:val>
                                        </p:tav>
                                      </p:tavLst>
                                    </p:anim>
                                    <p:anim calcmode="lin" valueType="num">
                                      <p:cBhvr>
                                        <p:cTn id="30" dur="500" fill="hold"/>
                                        <p:tgtEl>
                                          <p:spTgt spid="9"/>
                                        </p:tgtEl>
                                        <p:attrNameLst>
                                          <p:attrName>ppt_h</p:attrName>
                                        </p:attrNameLst>
                                      </p:cBhvr>
                                      <p:tavLst>
                                        <p:tav tm="0">
                                          <p:val>
                                            <p:strVal val="4*#ppt_h"/>
                                          </p:val>
                                        </p:tav>
                                        <p:tav tm="100000">
                                          <p:val>
                                            <p:strVal val="#ppt_h"/>
                                          </p:val>
                                        </p:tav>
                                      </p:tavLst>
                                    </p:anim>
                                  </p:childTnLst>
                                </p:cTn>
                              </p:par>
                              <p:par>
                                <p:cTn id="31" presetID="23" presetClass="entr" presetSubtype="32"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strVal val="4*#ppt_w"/>
                                          </p:val>
                                        </p:tav>
                                        <p:tav tm="100000">
                                          <p:val>
                                            <p:strVal val="#ppt_w"/>
                                          </p:val>
                                        </p:tav>
                                      </p:tavLst>
                                    </p:anim>
                                    <p:anim calcmode="lin" valueType="num">
                                      <p:cBhvr>
                                        <p:cTn id="34" dur="500" fill="hold"/>
                                        <p:tgtEl>
                                          <p:spTgt spid="7"/>
                                        </p:tgtEl>
                                        <p:attrNameLst>
                                          <p:attrName>ppt_h</p:attrName>
                                        </p:attrNameLst>
                                      </p:cBhvr>
                                      <p:tavLst>
                                        <p:tav tm="0">
                                          <p:val>
                                            <p:strVal val="4*#ppt_h"/>
                                          </p:val>
                                        </p:tav>
                                        <p:tav tm="100000">
                                          <p:val>
                                            <p:strVal val="#ppt_h"/>
                                          </p:val>
                                        </p:tav>
                                      </p:tavLst>
                                    </p:anim>
                                  </p:childTnLst>
                                </p:cTn>
                              </p:par>
                            </p:childTnLst>
                          </p:cTn>
                        </p:par>
                        <p:par>
                          <p:cTn id="35" fill="hold">
                            <p:stCondLst>
                              <p:cond delay="500"/>
                            </p:stCondLst>
                            <p:childTnLst>
                              <p:par>
                                <p:cTn id="36" presetID="23" presetClass="entr" presetSubtype="32" fill="hold" grpId="0" nodeType="afterEffect">
                                  <p:stCondLst>
                                    <p:cond delay="250"/>
                                  </p:stCondLst>
                                  <p:childTnLst>
                                    <p:set>
                                      <p:cBhvr>
                                        <p:cTn id="37" dur="1" fill="hold">
                                          <p:stCondLst>
                                            <p:cond delay="0"/>
                                          </p:stCondLst>
                                        </p:cTn>
                                        <p:tgtEl>
                                          <p:spTgt spid="8"/>
                                        </p:tgtEl>
                                        <p:attrNameLst>
                                          <p:attrName>style.visibility</p:attrName>
                                        </p:attrNameLst>
                                      </p:cBhvr>
                                      <p:to>
                                        <p:strVal val="visible"/>
                                      </p:to>
                                    </p:set>
                                    <p:anim calcmode="lin" valueType="num">
                                      <p:cBhvr>
                                        <p:cTn id="38" dur="750" fill="hold"/>
                                        <p:tgtEl>
                                          <p:spTgt spid="8"/>
                                        </p:tgtEl>
                                        <p:attrNameLst>
                                          <p:attrName>ppt_w</p:attrName>
                                        </p:attrNameLst>
                                      </p:cBhvr>
                                      <p:tavLst>
                                        <p:tav tm="0">
                                          <p:val>
                                            <p:strVal val="4*#ppt_w"/>
                                          </p:val>
                                        </p:tav>
                                        <p:tav tm="100000">
                                          <p:val>
                                            <p:strVal val="#ppt_w"/>
                                          </p:val>
                                        </p:tav>
                                      </p:tavLst>
                                    </p:anim>
                                    <p:anim calcmode="lin" valueType="num">
                                      <p:cBhvr>
                                        <p:cTn id="39" dur="750" fill="hold"/>
                                        <p:tgtEl>
                                          <p:spTgt spid="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6" grpId="0" build="p"/>
      <p:bldP spid="7" grpId="0" animBg="1"/>
      <p:bldP spid="8" grpId="0" animBg="1"/>
      <p:bldP spid="9" grpId="0" animBg="1"/>
    </p:bldLst>
  </p:timing>
</p:sld>
</file>

<file path=ppt/theme/theme1.xml><?xml version="1.0" encoding="utf-8"?>
<a:theme xmlns:a="http://schemas.openxmlformats.org/drawingml/2006/main" name="Whirlpool">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lumMod val="40000"/>
            <a:lumOff val="60000"/>
            <a:alpha val="23000"/>
          </a:schemeClr>
        </a:solidFill>
        <a:ln w="63500">
          <a:solidFill>
            <a:srgbClr val="6FFF2F"/>
          </a:solidFill>
        </a:ln>
        <a:effectLst>
          <a:outerShdw blurRad="50800" dist="50800" dir="3300000" algn="tl" rotWithShape="0">
            <a:prstClr val="black">
              <a:alpha val="70000"/>
            </a:prstClr>
          </a:outerShdw>
        </a:effectLst>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58709</TotalTime>
  <Words>8538</Words>
  <Application>Microsoft Office PowerPoint</Application>
  <PresentationFormat>Widescreen</PresentationFormat>
  <Paragraphs>541</Paragraphs>
  <Slides>64</Slides>
  <Notes>63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Aptos</vt:lpstr>
      <vt:lpstr>Arial</vt:lpstr>
      <vt:lpstr>Symbol</vt:lpstr>
      <vt:lpstr>Times New Roman</vt:lpstr>
      <vt:lpstr>Whirlpool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Digistar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Oración y Fe:</dc:title>
  <dc:creator>Stuart</dc:creator>
  <cp:lastModifiedBy>Stuart David Allsop C</cp:lastModifiedBy>
  <cp:revision>2251</cp:revision>
  <dcterms:created xsi:type="dcterms:W3CDTF">2004-02-17T04:13:14Z</dcterms:created>
  <dcterms:modified xsi:type="dcterms:W3CDTF">2025-09-12T19:58:40Z</dcterms:modified>
</cp:coreProperties>
</file>