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70"/>
  </p:notesMasterIdLst>
  <p:sldIdLst>
    <p:sldId id="812" r:id="rId2"/>
    <p:sldId id="2534" r:id="rId3"/>
    <p:sldId id="2471" r:id="rId4"/>
    <p:sldId id="2632" r:id="rId5"/>
    <p:sldId id="2678" r:id="rId6"/>
    <p:sldId id="2679" r:id="rId7"/>
    <p:sldId id="2680" r:id="rId8"/>
    <p:sldId id="2726" r:id="rId9"/>
    <p:sldId id="2727" r:id="rId10"/>
    <p:sldId id="2728" r:id="rId11"/>
    <p:sldId id="2729" r:id="rId12"/>
    <p:sldId id="2689" r:id="rId13"/>
    <p:sldId id="2681" r:id="rId14"/>
    <p:sldId id="2690" r:id="rId15"/>
    <p:sldId id="2691" r:id="rId16"/>
    <p:sldId id="2682" r:id="rId17"/>
    <p:sldId id="2683" r:id="rId18"/>
    <p:sldId id="2695" r:id="rId19"/>
    <p:sldId id="2696" r:id="rId20"/>
    <p:sldId id="2697" r:id="rId21"/>
    <p:sldId id="2698" r:id="rId22"/>
    <p:sldId id="2699" r:id="rId23"/>
    <p:sldId id="2700" r:id="rId24"/>
    <p:sldId id="2701" r:id="rId25"/>
    <p:sldId id="2702" r:id="rId26"/>
    <p:sldId id="2703" r:id="rId27"/>
    <p:sldId id="2692" r:id="rId28"/>
    <p:sldId id="2704" r:id="rId29"/>
    <p:sldId id="2705" r:id="rId30"/>
    <p:sldId id="2730" r:id="rId31"/>
    <p:sldId id="2706" r:id="rId32"/>
    <p:sldId id="2707" r:id="rId33"/>
    <p:sldId id="2708" r:id="rId34"/>
    <p:sldId id="2693" r:id="rId35"/>
    <p:sldId id="2709" r:id="rId36"/>
    <p:sldId id="2694" r:id="rId37"/>
    <p:sldId id="2711" r:id="rId38"/>
    <p:sldId id="2684" r:id="rId39"/>
    <p:sldId id="2718" r:id="rId40"/>
    <p:sldId id="2719" r:id="rId41"/>
    <p:sldId id="2720" r:id="rId42"/>
    <p:sldId id="2721" r:id="rId43"/>
    <p:sldId id="2722" r:id="rId44"/>
    <p:sldId id="2723" r:id="rId45"/>
    <p:sldId id="2712" r:id="rId46"/>
    <p:sldId id="2713" r:id="rId47"/>
    <p:sldId id="2714" r:id="rId48"/>
    <p:sldId id="2724" r:id="rId49"/>
    <p:sldId id="2725" r:id="rId50"/>
    <p:sldId id="2715" r:id="rId51"/>
    <p:sldId id="2716" r:id="rId52"/>
    <p:sldId id="2731" r:id="rId53"/>
    <p:sldId id="2732" r:id="rId54"/>
    <p:sldId id="2734" r:id="rId55"/>
    <p:sldId id="2736" r:id="rId56"/>
    <p:sldId id="2737" r:id="rId57"/>
    <p:sldId id="2738" r:id="rId58"/>
    <p:sldId id="2739" r:id="rId59"/>
    <p:sldId id="2740" r:id="rId60"/>
    <p:sldId id="2741" r:id="rId61"/>
    <p:sldId id="2742" r:id="rId62"/>
    <p:sldId id="2743" r:id="rId63"/>
    <p:sldId id="2744" r:id="rId64"/>
    <p:sldId id="2745" r:id="rId65"/>
    <p:sldId id="2747" r:id="rId66"/>
    <p:sldId id="2473" r:id="rId67"/>
    <p:sldId id="317" r:id="rId68"/>
    <p:sldId id="399"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1FFFB"/>
    <a:srgbClr val="FFC000"/>
    <a:srgbClr val="333333"/>
    <a:srgbClr val="75FF78"/>
    <a:srgbClr val="FF3B3B"/>
    <a:srgbClr val="59FF0F"/>
    <a:srgbClr val="6FFF2F"/>
    <a:srgbClr val="5DFF61"/>
    <a:srgbClr val="EBE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1" autoAdjust="0"/>
    <p:restoredTop sz="95346" autoAdjust="0"/>
  </p:normalViewPr>
  <p:slideViewPr>
    <p:cSldViewPr>
      <p:cViewPr varScale="1">
        <p:scale>
          <a:sx n="103" d="100"/>
          <a:sy n="103" d="100"/>
        </p:scale>
        <p:origin x="20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54" d="100"/>
          <a:sy n="54" d="100"/>
        </p:scale>
        <p:origin x="-21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2C4B0F-7DD7-A805-3621-533D6A9C7FF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14339" name="Rectangle 3">
            <a:extLst>
              <a:ext uri="{FF2B5EF4-FFF2-40B4-BE49-F238E27FC236}">
                <a16:creationId xmlns:a16="http://schemas.microsoft.com/office/drawing/2014/main" id="{D107E9B1-6457-6F7E-445F-2BE416841B4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4340" name="Rectangle 4">
            <a:extLst>
              <a:ext uri="{FF2B5EF4-FFF2-40B4-BE49-F238E27FC236}">
                <a16:creationId xmlns:a16="http://schemas.microsoft.com/office/drawing/2014/main" id="{55EDEEBA-38D8-F4EB-E9C2-9FB5794C47C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E5570F3B-31B5-A588-DE1E-A402420DB48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B031F278-F32E-C2A5-3B32-BF95878CAB9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14343" name="Rectangle 7">
            <a:extLst>
              <a:ext uri="{FF2B5EF4-FFF2-40B4-BE49-F238E27FC236}">
                <a16:creationId xmlns:a16="http://schemas.microsoft.com/office/drawing/2014/main" id="{AFD387EC-A201-6806-C84B-381E81CD8B7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D19396-CA32-4714-8CE5-16F7E3B4132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19396-CA32-4714-8CE5-16F7E3B4132A}" type="slidenum">
              <a:rPr lang="en-US" altLang="en-US" smtClean="0"/>
              <a:pPr/>
              <a:t>1</a:t>
            </a:fld>
            <a:endParaRPr lang="en-US" altLang="en-US" dirty="0"/>
          </a:p>
        </p:txBody>
      </p:sp>
    </p:spTree>
    <p:extLst>
      <p:ext uri="{BB962C8B-B14F-4D97-AF65-F5344CB8AC3E}">
        <p14:creationId xmlns:p14="http://schemas.microsoft.com/office/powerpoint/2010/main" val="16390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7A45-3C5D-39BD-FE67-D106425C534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EB7E1FF-A20E-6BFC-0584-F52F1C06034A}"/>
              </a:ext>
            </a:extLst>
          </p:cNvPr>
          <p:cNvSpPr>
            <a:spLocks noGrp="1" noChangeArrowheads="1"/>
          </p:cNvSpPr>
          <p:nvPr>
            <p:ph type="sldNum" sz="quarter" idx="5"/>
          </p:nvPr>
        </p:nvSpPr>
        <p:spPr>
          <a:ln/>
        </p:spPr>
        <p:txBody>
          <a:bodyPr/>
          <a:lstStyle/>
          <a:p>
            <a:fld id="{74ADFCC8-62B6-46E6-BE00-A0AB78CC3E0D}" type="slidenum">
              <a:rPr lang="en-US" altLang="en-US"/>
              <a:pPr/>
              <a:t>10</a:t>
            </a:fld>
            <a:endParaRPr lang="en-US" altLang="en-US" dirty="0"/>
          </a:p>
        </p:txBody>
      </p:sp>
      <p:sp>
        <p:nvSpPr>
          <p:cNvPr id="967682" name="Rectangle 2">
            <a:extLst>
              <a:ext uri="{FF2B5EF4-FFF2-40B4-BE49-F238E27FC236}">
                <a16:creationId xmlns:a16="http://schemas.microsoft.com/office/drawing/2014/main" id="{9F10B769-8E94-29C4-2249-09B08AF266C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D95F9A2-F0D0-3B43-80B0-5514862840A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3983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BFC6C-C819-DED4-4BC1-152BEBCD2FF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E8E4C37-3037-4B03-4C8C-5B06B564E0FB}"/>
              </a:ext>
            </a:extLst>
          </p:cNvPr>
          <p:cNvSpPr>
            <a:spLocks noGrp="1" noChangeArrowheads="1"/>
          </p:cNvSpPr>
          <p:nvPr>
            <p:ph type="sldNum" sz="quarter" idx="5"/>
          </p:nvPr>
        </p:nvSpPr>
        <p:spPr>
          <a:ln/>
        </p:spPr>
        <p:txBody>
          <a:bodyPr/>
          <a:lstStyle/>
          <a:p>
            <a:fld id="{74ADFCC8-62B6-46E6-BE00-A0AB78CC3E0D}" type="slidenum">
              <a:rPr lang="en-US" altLang="en-US"/>
              <a:pPr/>
              <a:t>11</a:t>
            </a:fld>
            <a:endParaRPr lang="en-US" altLang="en-US" dirty="0"/>
          </a:p>
        </p:txBody>
      </p:sp>
      <p:sp>
        <p:nvSpPr>
          <p:cNvPr id="967682" name="Rectangle 2">
            <a:extLst>
              <a:ext uri="{FF2B5EF4-FFF2-40B4-BE49-F238E27FC236}">
                <a16:creationId xmlns:a16="http://schemas.microsoft.com/office/drawing/2014/main" id="{A242C049-CD96-D614-0BB8-DE4473D0AE8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0A3E2FF-9910-4A72-2819-8893195CCA0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29747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CBB53-CC6F-9990-C804-B507AB1F02F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FEDAE9F-49BE-B526-9397-B49648EC4BFC}"/>
              </a:ext>
            </a:extLst>
          </p:cNvPr>
          <p:cNvSpPr>
            <a:spLocks noGrp="1" noChangeArrowheads="1"/>
          </p:cNvSpPr>
          <p:nvPr>
            <p:ph type="sldNum" sz="quarter" idx="5"/>
          </p:nvPr>
        </p:nvSpPr>
        <p:spPr>
          <a:ln/>
        </p:spPr>
        <p:txBody>
          <a:bodyPr/>
          <a:lstStyle/>
          <a:p>
            <a:fld id="{74ADFCC8-62B6-46E6-BE00-A0AB78CC3E0D}" type="slidenum">
              <a:rPr lang="en-US" altLang="en-US"/>
              <a:pPr/>
              <a:t>12</a:t>
            </a:fld>
            <a:endParaRPr lang="en-US" altLang="en-US" dirty="0"/>
          </a:p>
        </p:txBody>
      </p:sp>
      <p:sp>
        <p:nvSpPr>
          <p:cNvPr id="967682" name="Rectangle 2">
            <a:extLst>
              <a:ext uri="{FF2B5EF4-FFF2-40B4-BE49-F238E27FC236}">
                <a16:creationId xmlns:a16="http://schemas.microsoft.com/office/drawing/2014/main" id="{B4E05CA8-4DDA-CC69-D84A-E251ECF5A56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781AAEE-BD77-431D-4883-23F028480F1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7611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1A41-ED96-06B3-8BF0-0105ADEB35F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1561605-0148-6DA5-5634-1B83D52D69B3}"/>
              </a:ext>
            </a:extLst>
          </p:cNvPr>
          <p:cNvSpPr>
            <a:spLocks noGrp="1" noChangeArrowheads="1"/>
          </p:cNvSpPr>
          <p:nvPr>
            <p:ph type="sldNum" sz="quarter" idx="5"/>
          </p:nvPr>
        </p:nvSpPr>
        <p:spPr>
          <a:ln/>
        </p:spPr>
        <p:txBody>
          <a:bodyPr/>
          <a:lstStyle/>
          <a:p>
            <a:fld id="{74ADFCC8-62B6-46E6-BE00-A0AB78CC3E0D}" type="slidenum">
              <a:rPr lang="en-US" altLang="en-US"/>
              <a:pPr/>
              <a:t>13</a:t>
            </a:fld>
            <a:endParaRPr lang="en-US" altLang="en-US" dirty="0"/>
          </a:p>
        </p:txBody>
      </p:sp>
      <p:sp>
        <p:nvSpPr>
          <p:cNvPr id="967682" name="Rectangle 2">
            <a:extLst>
              <a:ext uri="{FF2B5EF4-FFF2-40B4-BE49-F238E27FC236}">
                <a16:creationId xmlns:a16="http://schemas.microsoft.com/office/drawing/2014/main" id="{85D14530-32B1-48F2-399B-6E8D60FDB93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DD7A531-C761-5D18-8382-9AD3508379F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731272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9958-4DEA-ADFE-4417-1171AA1DE9D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88527C8-166E-9D0F-E130-41013B0E7F43}"/>
              </a:ext>
            </a:extLst>
          </p:cNvPr>
          <p:cNvSpPr>
            <a:spLocks noGrp="1" noChangeArrowheads="1"/>
          </p:cNvSpPr>
          <p:nvPr>
            <p:ph type="sldNum" sz="quarter" idx="5"/>
          </p:nvPr>
        </p:nvSpPr>
        <p:spPr>
          <a:ln/>
        </p:spPr>
        <p:txBody>
          <a:bodyPr/>
          <a:lstStyle/>
          <a:p>
            <a:fld id="{74ADFCC8-62B6-46E6-BE00-A0AB78CC3E0D}" type="slidenum">
              <a:rPr lang="en-US" altLang="en-US"/>
              <a:pPr/>
              <a:t>14</a:t>
            </a:fld>
            <a:endParaRPr lang="en-US" altLang="en-US" dirty="0"/>
          </a:p>
        </p:txBody>
      </p:sp>
      <p:sp>
        <p:nvSpPr>
          <p:cNvPr id="967682" name="Rectangle 2">
            <a:extLst>
              <a:ext uri="{FF2B5EF4-FFF2-40B4-BE49-F238E27FC236}">
                <a16:creationId xmlns:a16="http://schemas.microsoft.com/office/drawing/2014/main" id="{0DEA3945-DE7E-A357-DE43-B784F4483A0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716C1B6-816C-FFB4-B058-42FF87A9F54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02426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B922-4462-7427-3DC0-7C9B3AE494F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D629EAE-06A9-4D4E-19DA-5237407F4198}"/>
              </a:ext>
            </a:extLst>
          </p:cNvPr>
          <p:cNvSpPr>
            <a:spLocks noGrp="1" noChangeArrowheads="1"/>
          </p:cNvSpPr>
          <p:nvPr>
            <p:ph type="sldNum" sz="quarter" idx="5"/>
          </p:nvPr>
        </p:nvSpPr>
        <p:spPr>
          <a:ln/>
        </p:spPr>
        <p:txBody>
          <a:bodyPr/>
          <a:lstStyle/>
          <a:p>
            <a:fld id="{74ADFCC8-62B6-46E6-BE00-A0AB78CC3E0D}" type="slidenum">
              <a:rPr lang="en-US" altLang="en-US"/>
              <a:pPr/>
              <a:t>15</a:t>
            </a:fld>
            <a:endParaRPr lang="en-US" altLang="en-US" dirty="0"/>
          </a:p>
        </p:txBody>
      </p:sp>
      <p:sp>
        <p:nvSpPr>
          <p:cNvPr id="967682" name="Rectangle 2">
            <a:extLst>
              <a:ext uri="{FF2B5EF4-FFF2-40B4-BE49-F238E27FC236}">
                <a16:creationId xmlns:a16="http://schemas.microsoft.com/office/drawing/2014/main" id="{1BE6ECCB-8F23-CF83-79F8-4F02AC0D1A5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4D5C3EE-BF83-C211-0A2A-300982214D6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6365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AD11B-A39C-778C-0A8F-F67B3BFD5C2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8732428-B955-91A7-9786-A081EFB2678A}"/>
              </a:ext>
            </a:extLst>
          </p:cNvPr>
          <p:cNvSpPr>
            <a:spLocks noGrp="1" noChangeArrowheads="1"/>
          </p:cNvSpPr>
          <p:nvPr>
            <p:ph type="sldNum" sz="quarter" idx="5"/>
          </p:nvPr>
        </p:nvSpPr>
        <p:spPr>
          <a:ln/>
        </p:spPr>
        <p:txBody>
          <a:bodyPr/>
          <a:lstStyle/>
          <a:p>
            <a:fld id="{74ADFCC8-62B6-46E6-BE00-A0AB78CC3E0D}" type="slidenum">
              <a:rPr lang="en-US" altLang="en-US"/>
              <a:pPr/>
              <a:t>16</a:t>
            </a:fld>
            <a:endParaRPr lang="en-US" altLang="en-US" dirty="0"/>
          </a:p>
        </p:txBody>
      </p:sp>
      <p:sp>
        <p:nvSpPr>
          <p:cNvPr id="967682" name="Rectangle 2">
            <a:extLst>
              <a:ext uri="{FF2B5EF4-FFF2-40B4-BE49-F238E27FC236}">
                <a16:creationId xmlns:a16="http://schemas.microsoft.com/office/drawing/2014/main" id="{9FC5A056-E860-D6B6-454B-B85A1D6273E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1360905-CAA5-2E03-42DB-7D4ECA2E4CA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18840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427F-8021-6DC4-9152-2F21756AEA9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7FA871B-80E4-43C9-A030-999B8674C760}"/>
              </a:ext>
            </a:extLst>
          </p:cNvPr>
          <p:cNvSpPr>
            <a:spLocks noGrp="1" noChangeArrowheads="1"/>
          </p:cNvSpPr>
          <p:nvPr>
            <p:ph type="sldNum" sz="quarter" idx="5"/>
          </p:nvPr>
        </p:nvSpPr>
        <p:spPr>
          <a:ln/>
        </p:spPr>
        <p:txBody>
          <a:bodyPr/>
          <a:lstStyle/>
          <a:p>
            <a:fld id="{74ADFCC8-62B6-46E6-BE00-A0AB78CC3E0D}" type="slidenum">
              <a:rPr lang="en-US" altLang="en-US"/>
              <a:pPr/>
              <a:t>17</a:t>
            </a:fld>
            <a:endParaRPr lang="en-US" altLang="en-US" dirty="0"/>
          </a:p>
        </p:txBody>
      </p:sp>
      <p:sp>
        <p:nvSpPr>
          <p:cNvPr id="967682" name="Rectangle 2">
            <a:extLst>
              <a:ext uri="{FF2B5EF4-FFF2-40B4-BE49-F238E27FC236}">
                <a16:creationId xmlns:a16="http://schemas.microsoft.com/office/drawing/2014/main" id="{70F0E1BD-C4F7-930A-6D62-5D28570A9BD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5582737-3243-5096-08B5-148E8EE4A4B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09734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E1D6-37FF-6B8F-89DA-2A900BAD391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6559298-792D-283F-2EA7-A5C43163CD1F}"/>
              </a:ext>
            </a:extLst>
          </p:cNvPr>
          <p:cNvSpPr>
            <a:spLocks noGrp="1" noChangeArrowheads="1"/>
          </p:cNvSpPr>
          <p:nvPr>
            <p:ph type="sldNum" sz="quarter" idx="5"/>
          </p:nvPr>
        </p:nvSpPr>
        <p:spPr>
          <a:ln/>
        </p:spPr>
        <p:txBody>
          <a:bodyPr/>
          <a:lstStyle/>
          <a:p>
            <a:fld id="{74ADFCC8-62B6-46E6-BE00-A0AB78CC3E0D}" type="slidenum">
              <a:rPr lang="en-US" altLang="en-US"/>
              <a:pPr/>
              <a:t>18</a:t>
            </a:fld>
            <a:endParaRPr lang="en-US" altLang="en-US" dirty="0"/>
          </a:p>
        </p:txBody>
      </p:sp>
      <p:sp>
        <p:nvSpPr>
          <p:cNvPr id="967682" name="Rectangle 2">
            <a:extLst>
              <a:ext uri="{FF2B5EF4-FFF2-40B4-BE49-F238E27FC236}">
                <a16:creationId xmlns:a16="http://schemas.microsoft.com/office/drawing/2014/main" id="{52C666AD-3D09-34C9-63E7-5524E60C519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EFE93F4-37BE-A7C9-E291-0274A1E84DC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157014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6E24-F48B-F691-AFD3-953491B871A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1069992-9BE9-FA34-38A8-F63F46CB8B93}"/>
              </a:ext>
            </a:extLst>
          </p:cNvPr>
          <p:cNvSpPr>
            <a:spLocks noGrp="1" noChangeArrowheads="1"/>
          </p:cNvSpPr>
          <p:nvPr>
            <p:ph type="sldNum" sz="quarter" idx="5"/>
          </p:nvPr>
        </p:nvSpPr>
        <p:spPr>
          <a:ln/>
        </p:spPr>
        <p:txBody>
          <a:bodyPr/>
          <a:lstStyle/>
          <a:p>
            <a:fld id="{74ADFCC8-62B6-46E6-BE00-A0AB78CC3E0D}" type="slidenum">
              <a:rPr lang="en-US" altLang="en-US"/>
              <a:pPr/>
              <a:t>19</a:t>
            </a:fld>
            <a:endParaRPr lang="en-US" altLang="en-US" dirty="0"/>
          </a:p>
        </p:txBody>
      </p:sp>
      <p:sp>
        <p:nvSpPr>
          <p:cNvPr id="967682" name="Rectangle 2">
            <a:extLst>
              <a:ext uri="{FF2B5EF4-FFF2-40B4-BE49-F238E27FC236}">
                <a16:creationId xmlns:a16="http://schemas.microsoft.com/office/drawing/2014/main" id="{525C7560-EE7F-C609-49F6-B3D6E5A99B0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CECB6E9-7BA3-C9D8-37F7-C2208F3C46A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90447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2DB8-4AF8-6B3C-5770-00833CBDE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D1648-FF3E-A161-BEBA-68888E3DB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95B1C-4D5B-C325-1AA5-DAFA003B5C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0E3EB-C808-9391-E9F2-F8901D42E583}"/>
              </a:ext>
            </a:extLst>
          </p:cNvPr>
          <p:cNvSpPr>
            <a:spLocks noGrp="1"/>
          </p:cNvSpPr>
          <p:nvPr>
            <p:ph type="sldNum" sz="quarter" idx="5"/>
          </p:nvPr>
        </p:nvSpPr>
        <p:spPr/>
        <p:txBody>
          <a:bodyPr/>
          <a:lstStyle/>
          <a:p>
            <a:fld id="{D7D19396-CA32-4714-8CE5-16F7E3B4132A}" type="slidenum">
              <a:rPr lang="en-US" altLang="en-US" smtClean="0"/>
              <a:pPr/>
              <a:t>2</a:t>
            </a:fld>
            <a:endParaRPr lang="en-US" altLang="en-US" dirty="0"/>
          </a:p>
        </p:txBody>
      </p:sp>
    </p:spTree>
    <p:extLst>
      <p:ext uri="{BB962C8B-B14F-4D97-AF65-F5344CB8AC3E}">
        <p14:creationId xmlns:p14="http://schemas.microsoft.com/office/powerpoint/2010/main" val="137731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B989-7F75-42AD-23CA-B7593E75E91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C889A0A-E6AB-3FFD-8D79-C2BFD322E33D}"/>
              </a:ext>
            </a:extLst>
          </p:cNvPr>
          <p:cNvSpPr>
            <a:spLocks noGrp="1" noChangeArrowheads="1"/>
          </p:cNvSpPr>
          <p:nvPr>
            <p:ph type="sldNum" sz="quarter" idx="5"/>
          </p:nvPr>
        </p:nvSpPr>
        <p:spPr>
          <a:ln/>
        </p:spPr>
        <p:txBody>
          <a:bodyPr/>
          <a:lstStyle/>
          <a:p>
            <a:fld id="{74ADFCC8-62B6-46E6-BE00-A0AB78CC3E0D}" type="slidenum">
              <a:rPr lang="en-US" altLang="en-US"/>
              <a:pPr/>
              <a:t>20</a:t>
            </a:fld>
            <a:endParaRPr lang="en-US" altLang="en-US" dirty="0"/>
          </a:p>
        </p:txBody>
      </p:sp>
      <p:sp>
        <p:nvSpPr>
          <p:cNvPr id="967682" name="Rectangle 2">
            <a:extLst>
              <a:ext uri="{FF2B5EF4-FFF2-40B4-BE49-F238E27FC236}">
                <a16:creationId xmlns:a16="http://schemas.microsoft.com/office/drawing/2014/main" id="{D06A8FA4-FD1F-8205-E18D-75D280FD6AF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5EEE0B1-3EE1-756B-144B-58865DE6C8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326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82919-A781-F9A1-E0AB-CFE5C6F2B21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4C28C46-9F8F-67CE-452D-9A4F3EB02C91}"/>
              </a:ext>
            </a:extLst>
          </p:cNvPr>
          <p:cNvSpPr>
            <a:spLocks noGrp="1" noChangeArrowheads="1"/>
          </p:cNvSpPr>
          <p:nvPr>
            <p:ph type="sldNum" sz="quarter" idx="5"/>
          </p:nvPr>
        </p:nvSpPr>
        <p:spPr>
          <a:ln/>
        </p:spPr>
        <p:txBody>
          <a:bodyPr/>
          <a:lstStyle/>
          <a:p>
            <a:fld id="{74ADFCC8-62B6-46E6-BE00-A0AB78CC3E0D}" type="slidenum">
              <a:rPr lang="en-US" altLang="en-US"/>
              <a:pPr/>
              <a:t>21</a:t>
            </a:fld>
            <a:endParaRPr lang="en-US" altLang="en-US" dirty="0"/>
          </a:p>
        </p:txBody>
      </p:sp>
      <p:sp>
        <p:nvSpPr>
          <p:cNvPr id="967682" name="Rectangle 2">
            <a:extLst>
              <a:ext uri="{FF2B5EF4-FFF2-40B4-BE49-F238E27FC236}">
                <a16:creationId xmlns:a16="http://schemas.microsoft.com/office/drawing/2014/main" id="{D699960A-7A4B-3BE0-2C4A-650133AEDF8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FBFBA65-9843-FA8B-0046-E053786EB74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84415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9D98B-C3AA-FAE6-3C7E-5ED2216DF95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A370E33-E8C6-BE80-A647-E44B8E08B65F}"/>
              </a:ext>
            </a:extLst>
          </p:cNvPr>
          <p:cNvSpPr>
            <a:spLocks noGrp="1" noChangeArrowheads="1"/>
          </p:cNvSpPr>
          <p:nvPr>
            <p:ph type="sldNum" sz="quarter" idx="5"/>
          </p:nvPr>
        </p:nvSpPr>
        <p:spPr>
          <a:ln/>
        </p:spPr>
        <p:txBody>
          <a:bodyPr/>
          <a:lstStyle/>
          <a:p>
            <a:fld id="{74ADFCC8-62B6-46E6-BE00-A0AB78CC3E0D}" type="slidenum">
              <a:rPr lang="en-US" altLang="en-US"/>
              <a:pPr/>
              <a:t>22</a:t>
            </a:fld>
            <a:endParaRPr lang="en-US" altLang="en-US" dirty="0"/>
          </a:p>
        </p:txBody>
      </p:sp>
      <p:sp>
        <p:nvSpPr>
          <p:cNvPr id="967682" name="Rectangle 2">
            <a:extLst>
              <a:ext uri="{FF2B5EF4-FFF2-40B4-BE49-F238E27FC236}">
                <a16:creationId xmlns:a16="http://schemas.microsoft.com/office/drawing/2014/main" id="{967254BD-B3FE-755C-19C0-0EE11E1D4F7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7A9889E-A46F-492A-71E5-D01AD08872E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27392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D7626-3171-258C-95A0-212CE5588F5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AA88381-0F1B-A337-B16E-81581AED84C2}"/>
              </a:ext>
            </a:extLst>
          </p:cNvPr>
          <p:cNvSpPr>
            <a:spLocks noGrp="1" noChangeArrowheads="1"/>
          </p:cNvSpPr>
          <p:nvPr>
            <p:ph type="sldNum" sz="quarter" idx="5"/>
          </p:nvPr>
        </p:nvSpPr>
        <p:spPr>
          <a:ln/>
        </p:spPr>
        <p:txBody>
          <a:bodyPr/>
          <a:lstStyle/>
          <a:p>
            <a:fld id="{74ADFCC8-62B6-46E6-BE00-A0AB78CC3E0D}" type="slidenum">
              <a:rPr lang="en-US" altLang="en-US"/>
              <a:pPr/>
              <a:t>23</a:t>
            </a:fld>
            <a:endParaRPr lang="en-US" altLang="en-US" dirty="0"/>
          </a:p>
        </p:txBody>
      </p:sp>
      <p:sp>
        <p:nvSpPr>
          <p:cNvPr id="967682" name="Rectangle 2">
            <a:extLst>
              <a:ext uri="{FF2B5EF4-FFF2-40B4-BE49-F238E27FC236}">
                <a16:creationId xmlns:a16="http://schemas.microsoft.com/office/drawing/2014/main" id="{19DC2B77-9E0E-73C9-C2E0-F6DA8930C94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CD5945C-0F9B-A4E4-B6A7-01244587A00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125787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F9B3-15D3-2C08-95E1-80E4301FB8D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01E8D07-B2FE-7E4B-FEDA-D227F6ED24E1}"/>
              </a:ext>
            </a:extLst>
          </p:cNvPr>
          <p:cNvSpPr>
            <a:spLocks noGrp="1" noChangeArrowheads="1"/>
          </p:cNvSpPr>
          <p:nvPr>
            <p:ph type="sldNum" sz="quarter" idx="5"/>
          </p:nvPr>
        </p:nvSpPr>
        <p:spPr>
          <a:ln/>
        </p:spPr>
        <p:txBody>
          <a:bodyPr/>
          <a:lstStyle/>
          <a:p>
            <a:fld id="{74ADFCC8-62B6-46E6-BE00-A0AB78CC3E0D}" type="slidenum">
              <a:rPr lang="en-US" altLang="en-US"/>
              <a:pPr/>
              <a:t>24</a:t>
            </a:fld>
            <a:endParaRPr lang="en-US" altLang="en-US" dirty="0"/>
          </a:p>
        </p:txBody>
      </p:sp>
      <p:sp>
        <p:nvSpPr>
          <p:cNvPr id="967682" name="Rectangle 2">
            <a:extLst>
              <a:ext uri="{FF2B5EF4-FFF2-40B4-BE49-F238E27FC236}">
                <a16:creationId xmlns:a16="http://schemas.microsoft.com/office/drawing/2014/main" id="{75E90509-EE0E-AF90-F43A-B12140CCBDE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1B7F4FB-4C6F-64B8-1D95-DC3A0A071FB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0524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AB5B-494F-70E2-0227-2D11173F183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07173A5-97DC-99A8-FD32-4465A7C4964A}"/>
              </a:ext>
            </a:extLst>
          </p:cNvPr>
          <p:cNvSpPr>
            <a:spLocks noGrp="1" noChangeArrowheads="1"/>
          </p:cNvSpPr>
          <p:nvPr>
            <p:ph type="sldNum" sz="quarter" idx="5"/>
          </p:nvPr>
        </p:nvSpPr>
        <p:spPr>
          <a:ln/>
        </p:spPr>
        <p:txBody>
          <a:bodyPr/>
          <a:lstStyle/>
          <a:p>
            <a:fld id="{74ADFCC8-62B6-46E6-BE00-A0AB78CC3E0D}" type="slidenum">
              <a:rPr lang="en-US" altLang="en-US"/>
              <a:pPr/>
              <a:t>25</a:t>
            </a:fld>
            <a:endParaRPr lang="en-US" altLang="en-US" dirty="0"/>
          </a:p>
        </p:txBody>
      </p:sp>
      <p:sp>
        <p:nvSpPr>
          <p:cNvPr id="967682" name="Rectangle 2">
            <a:extLst>
              <a:ext uri="{FF2B5EF4-FFF2-40B4-BE49-F238E27FC236}">
                <a16:creationId xmlns:a16="http://schemas.microsoft.com/office/drawing/2014/main" id="{86316B92-2777-728D-22ED-4460E228F14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3B11AB8-EF86-9C97-5F69-942EDC200CB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06984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6A826-5966-E877-61BC-80F5814B3A9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F78A63D-F03E-403A-385F-065A9BFDB41B}"/>
              </a:ext>
            </a:extLst>
          </p:cNvPr>
          <p:cNvSpPr>
            <a:spLocks noGrp="1" noChangeArrowheads="1"/>
          </p:cNvSpPr>
          <p:nvPr>
            <p:ph type="sldNum" sz="quarter" idx="5"/>
          </p:nvPr>
        </p:nvSpPr>
        <p:spPr>
          <a:ln/>
        </p:spPr>
        <p:txBody>
          <a:bodyPr/>
          <a:lstStyle/>
          <a:p>
            <a:fld id="{74ADFCC8-62B6-46E6-BE00-A0AB78CC3E0D}" type="slidenum">
              <a:rPr lang="en-US" altLang="en-US"/>
              <a:pPr/>
              <a:t>26</a:t>
            </a:fld>
            <a:endParaRPr lang="en-US" altLang="en-US" dirty="0"/>
          </a:p>
        </p:txBody>
      </p:sp>
      <p:sp>
        <p:nvSpPr>
          <p:cNvPr id="967682" name="Rectangle 2">
            <a:extLst>
              <a:ext uri="{FF2B5EF4-FFF2-40B4-BE49-F238E27FC236}">
                <a16:creationId xmlns:a16="http://schemas.microsoft.com/office/drawing/2014/main" id="{71859ED8-AA76-9BC9-ADD0-28827DF5686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F73B9BF-8D0B-2AEC-BA11-06BB2A708FB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43701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12FE-FF26-7947-6FCC-FCD8B4E8D1D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9BF08D3-7A8B-8A25-E893-13F67F95557A}"/>
              </a:ext>
            </a:extLst>
          </p:cNvPr>
          <p:cNvSpPr>
            <a:spLocks noGrp="1" noChangeArrowheads="1"/>
          </p:cNvSpPr>
          <p:nvPr>
            <p:ph type="sldNum" sz="quarter" idx="5"/>
          </p:nvPr>
        </p:nvSpPr>
        <p:spPr>
          <a:ln/>
        </p:spPr>
        <p:txBody>
          <a:bodyPr/>
          <a:lstStyle/>
          <a:p>
            <a:fld id="{74ADFCC8-62B6-46E6-BE00-A0AB78CC3E0D}" type="slidenum">
              <a:rPr lang="en-US" altLang="en-US"/>
              <a:pPr/>
              <a:t>27</a:t>
            </a:fld>
            <a:endParaRPr lang="en-US" altLang="en-US" dirty="0"/>
          </a:p>
        </p:txBody>
      </p:sp>
      <p:sp>
        <p:nvSpPr>
          <p:cNvPr id="967682" name="Rectangle 2">
            <a:extLst>
              <a:ext uri="{FF2B5EF4-FFF2-40B4-BE49-F238E27FC236}">
                <a16:creationId xmlns:a16="http://schemas.microsoft.com/office/drawing/2014/main" id="{C215588C-239D-79F2-2B70-4146043CE4A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4433696-6D53-3AC9-5411-CCF49AC35F3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850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A4C64-280F-1BEF-E860-2310C9B3F27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17D3242-E1E2-C7DF-20DB-E287510BE17F}"/>
              </a:ext>
            </a:extLst>
          </p:cNvPr>
          <p:cNvSpPr>
            <a:spLocks noGrp="1" noChangeArrowheads="1"/>
          </p:cNvSpPr>
          <p:nvPr>
            <p:ph type="sldNum" sz="quarter" idx="5"/>
          </p:nvPr>
        </p:nvSpPr>
        <p:spPr>
          <a:ln/>
        </p:spPr>
        <p:txBody>
          <a:bodyPr/>
          <a:lstStyle/>
          <a:p>
            <a:fld id="{74ADFCC8-62B6-46E6-BE00-A0AB78CC3E0D}" type="slidenum">
              <a:rPr lang="en-US" altLang="en-US"/>
              <a:pPr/>
              <a:t>28</a:t>
            </a:fld>
            <a:endParaRPr lang="en-US" altLang="en-US" dirty="0"/>
          </a:p>
        </p:txBody>
      </p:sp>
      <p:sp>
        <p:nvSpPr>
          <p:cNvPr id="967682" name="Rectangle 2">
            <a:extLst>
              <a:ext uri="{FF2B5EF4-FFF2-40B4-BE49-F238E27FC236}">
                <a16:creationId xmlns:a16="http://schemas.microsoft.com/office/drawing/2014/main" id="{E1B4C330-E8D3-38D0-0EA0-E085E912FF6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FEE14EB-66A9-B95E-C0C3-2C587C25344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214764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F90C2-5A01-CB40-0857-97B5EE69DF6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518D733-33D7-C73F-346D-B55915E05B3C}"/>
              </a:ext>
            </a:extLst>
          </p:cNvPr>
          <p:cNvSpPr>
            <a:spLocks noGrp="1" noChangeArrowheads="1"/>
          </p:cNvSpPr>
          <p:nvPr>
            <p:ph type="sldNum" sz="quarter" idx="5"/>
          </p:nvPr>
        </p:nvSpPr>
        <p:spPr>
          <a:ln/>
        </p:spPr>
        <p:txBody>
          <a:bodyPr/>
          <a:lstStyle/>
          <a:p>
            <a:fld id="{74ADFCC8-62B6-46E6-BE00-A0AB78CC3E0D}" type="slidenum">
              <a:rPr lang="en-US" altLang="en-US"/>
              <a:pPr/>
              <a:t>29</a:t>
            </a:fld>
            <a:endParaRPr lang="en-US" altLang="en-US" dirty="0"/>
          </a:p>
        </p:txBody>
      </p:sp>
      <p:sp>
        <p:nvSpPr>
          <p:cNvPr id="967682" name="Rectangle 2">
            <a:extLst>
              <a:ext uri="{FF2B5EF4-FFF2-40B4-BE49-F238E27FC236}">
                <a16:creationId xmlns:a16="http://schemas.microsoft.com/office/drawing/2014/main" id="{69A9613F-C91E-8D68-F5CB-4D10749AA93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35CEAFF-E5C5-30E9-D674-28DE3E25557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4969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895A-5060-4B20-8799-B785880A56A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4116B48-EA4E-EF79-C88D-C5BCE7B3BDFE}"/>
              </a:ext>
            </a:extLst>
          </p:cNvPr>
          <p:cNvSpPr>
            <a:spLocks noGrp="1" noChangeArrowheads="1"/>
          </p:cNvSpPr>
          <p:nvPr>
            <p:ph type="sldNum" sz="quarter" idx="5"/>
          </p:nvPr>
        </p:nvSpPr>
        <p:spPr>
          <a:ln/>
        </p:spPr>
        <p:txBody>
          <a:bodyPr/>
          <a:lstStyle/>
          <a:p>
            <a:fld id="{74ADFCC8-62B6-46E6-BE00-A0AB78CC3E0D}" type="slidenum">
              <a:rPr lang="en-US" altLang="en-US"/>
              <a:pPr/>
              <a:t>3</a:t>
            </a:fld>
            <a:endParaRPr lang="en-US" altLang="en-US" dirty="0"/>
          </a:p>
        </p:txBody>
      </p:sp>
      <p:sp>
        <p:nvSpPr>
          <p:cNvPr id="967682" name="Rectangle 2">
            <a:extLst>
              <a:ext uri="{FF2B5EF4-FFF2-40B4-BE49-F238E27FC236}">
                <a16:creationId xmlns:a16="http://schemas.microsoft.com/office/drawing/2014/main" id="{1161D05F-E131-76FC-13E2-B75D40F2F64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7F3F962-4BFC-A97B-2697-D3C321E908C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6854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5870F-785F-389C-578A-7E440943533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58DB5B8-DD09-D144-D8B0-B3B72A4F1CC2}"/>
              </a:ext>
            </a:extLst>
          </p:cNvPr>
          <p:cNvSpPr>
            <a:spLocks noGrp="1" noChangeArrowheads="1"/>
          </p:cNvSpPr>
          <p:nvPr>
            <p:ph type="sldNum" sz="quarter" idx="5"/>
          </p:nvPr>
        </p:nvSpPr>
        <p:spPr>
          <a:ln/>
        </p:spPr>
        <p:txBody>
          <a:bodyPr/>
          <a:lstStyle/>
          <a:p>
            <a:fld id="{74ADFCC8-62B6-46E6-BE00-A0AB78CC3E0D}" type="slidenum">
              <a:rPr lang="en-US" altLang="en-US"/>
              <a:pPr/>
              <a:t>30</a:t>
            </a:fld>
            <a:endParaRPr lang="en-US" altLang="en-US" dirty="0"/>
          </a:p>
        </p:txBody>
      </p:sp>
      <p:sp>
        <p:nvSpPr>
          <p:cNvPr id="967682" name="Rectangle 2">
            <a:extLst>
              <a:ext uri="{FF2B5EF4-FFF2-40B4-BE49-F238E27FC236}">
                <a16:creationId xmlns:a16="http://schemas.microsoft.com/office/drawing/2014/main" id="{973288BB-30E4-8423-BEA9-70D397D1C05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AD95DED-40CD-FD08-5E3A-BE706244576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22110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1ED0-0149-6CB4-68B7-90C53A5C482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153BAEA-90A4-8BA5-72D9-532E22AD03A1}"/>
              </a:ext>
            </a:extLst>
          </p:cNvPr>
          <p:cNvSpPr>
            <a:spLocks noGrp="1" noChangeArrowheads="1"/>
          </p:cNvSpPr>
          <p:nvPr>
            <p:ph type="sldNum" sz="quarter" idx="5"/>
          </p:nvPr>
        </p:nvSpPr>
        <p:spPr>
          <a:ln/>
        </p:spPr>
        <p:txBody>
          <a:bodyPr/>
          <a:lstStyle/>
          <a:p>
            <a:fld id="{74ADFCC8-62B6-46E6-BE00-A0AB78CC3E0D}" type="slidenum">
              <a:rPr lang="en-US" altLang="en-US"/>
              <a:pPr/>
              <a:t>31</a:t>
            </a:fld>
            <a:endParaRPr lang="en-US" altLang="en-US" dirty="0"/>
          </a:p>
        </p:txBody>
      </p:sp>
      <p:sp>
        <p:nvSpPr>
          <p:cNvPr id="967682" name="Rectangle 2">
            <a:extLst>
              <a:ext uri="{FF2B5EF4-FFF2-40B4-BE49-F238E27FC236}">
                <a16:creationId xmlns:a16="http://schemas.microsoft.com/office/drawing/2014/main" id="{A2AD3112-419C-48C0-3B9F-45407C11BA8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3B256EF-5280-D9FD-B464-E98762B11DE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851652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FA29-6DFC-353F-4761-785C6E587E2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EDA8716-7485-E594-2F42-4AE893AC01A2}"/>
              </a:ext>
            </a:extLst>
          </p:cNvPr>
          <p:cNvSpPr>
            <a:spLocks noGrp="1" noChangeArrowheads="1"/>
          </p:cNvSpPr>
          <p:nvPr>
            <p:ph type="sldNum" sz="quarter" idx="5"/>
          </p:nvPr>
        </p:nvSpPr>
        <p:spPr>
          <a:ln/>
        </p:spPr>
        <p:txBody>
          <a:bodyPr/>
          <a:lstStyle/>
          <a:p>
            <a:fld id="{74ADFCC8-62B6-46E6-BE00-A0AB78CC3E0D}" type="slidenum">
              <a:rPr lang="en-US" altLang="en-US"/>
              <a:pPr/>
              <a:t>32</a:t>
            </a:fld>
            <a:endParaRPr lang="en-US" altLang="en-US" dirty="0"/>
          </a:p>
        </p:txBody>
      </p:sp>
      <p:sp>
        <p:nvSpPr>
          <p:cNvPr id="967682" name="Rectangle 2">
            <a:extLst>
              <a:ext uri="{FF2B5EF4-FFF2-40B4-BE49-F238E27FC236}">
                <a16:creationId xmlns:a16="http://schemas.microsoft.com/office/drawing/2014/main" id="{E440CFDD-408F-8C06-50D4-61997892DA6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5E31B32-4806-0454-97C0-5BD6B1635B3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61909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C123-2588-0BCE-025E-CEDD0650385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B7C2029-4CEA-EE3D-F6FF-12D19282F138}"/>
              </a:ext>
            </a:extLst>
          </p:cNvPr>
          <p:cNvSpPr>
            <a:spLocks noGrp="1" noChangeArrowheads="1"/>
          </p:cNvSpPr>
          <p:nvPr>
            <p:ph type="sldNum" sz="quarter" idx="5"/>
          </p:nvPr>
        </p:nvSpPr>
        <p:spPr>
          <a:ln/>
        </p:spPr>
        <p:txBody>
          <a:bodyPr/>
          <a:lstStyle/>
          <a:p>
            <a:fld id="{74ADFCC8-62B6-46E6-BE00-A0AB78CC3E0D}" type="slidenum">
              <a:rPr lang="en-US" altLang="en-US"/>
              <a:pPr/>
              <a:t>33</a:t>
            </a:fld>
            <a:endParaRPr lang="en-US" altLang="en-US" dirty="0"/>
          </a:p>
        </p:txBody>
      </p:sp>
      <p:sp>
        <p:nvSpPr>
          <p:cNvPr id="967682" name="Rectangle 2">
            <a:extLst>
              <a:ext uri="{FF2B5EF4-FFF2-40B4-BE49-F238E27FC236}">
                <a16:creationId xmlns:a16="http://schemas.microsoft.com/office/drawing/2014/main" id="{CB0E2E7E-8812-7999-F680-AB57A522B5A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3E6DE2D-8A85-74C1-3A00-1DAD7C8393A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95843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74BE1-D276-7FAF-9BDA-FC6043C4932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574776F-7412-E94C-8D62-78A761760643}"/>
              </a:ext>
            </a:extLst>
          </p:cNvPr>
          <p:cNvSpPr>
            <a:spLocks noGrp="1" noChangeArrowheads="1"/>
          </p:cNvSpPr>
          <p:nvPr>
            <p:ph type="sldNum" sz="quarter" idx="5"/>
          </p:nvPr>
        </p:nvSpPr>
        <p:spPr>
          <a:ln/>
        </p:spPr>
        <p:txBody>
          <a:bodyPr/>
          <a:lstStyle/>
          <a:p>
            <a:fld id="{74ADFCC8-62B6-46E6-BE00-A0AB78CC3E0D}" type="slidenum">
              <a:rPr lang="en-US" altLang="en-US"/>
              <a:pPr/>
              <a:t>34</a:t>
            </a:fld>
            <a:endParaRPr lang="en-US" altLang="en-US" dirty="0"/>
          </a:p>
        </p:txBody>
      </p:sp>
      <p:sp>
        <p:nvSpPr>
          <p:cNvPr id="967682" name="Rectangle 2">
            <a:extLst>
              <a:ext uri="{FF2B5EF4-FFF2-40B4-BE49-F238E27FC236}">
                <a16:creationId xmlns:a16="http://schemas.microsoft.com/office/drawing/2014/main" id="{F26744FE-8987-B5BA-7F60-2760629560A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4DBE5D8-A95F-925F-AABD-A08A207EE2E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16511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10A61-9CE6-A02D-6D49-F6D45848783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5F71218-A962-01F8-4426-5287529A514C}"/>
              </a:ext>
            </a:extLst>
          </p:cNvPr>
          <p:cNvSpPr>
            <a:spLocks noGrp="1" noChangeArrowheads="1"/>
          </p:cNvSpPr>
          <p:nvPr>
            <p:ph type="sldNum" sz="quarter" idx="5"/>
          </p:nvPr>
        </p:nvSpPr>
        <p:spPr>
          <a:ln/>
        </p:spPr>
        <p:txBody>
          <a:bodyPr/>
          <a:lstStyle/>
          <a:p>
            <a:fld id="{74ADFCC8-62B6-46E6-BE00-A0AB78CC3E0D}" type="slidenum">
              <a:rPr lang="en-US" altLang="en-US"/>
              <a:pPr/>
              <a:t>35</a:t>
            </a:fld>
            <a:endParaRPr lang="en-US" altLang="en-US" dirty="0"/>
          </a:p>
        </p:txBody>
      </p:sp>
      <p:sp>
        <p:nvSpPr>
          <p:cNvPr id="967682" name="Rectangle 2">
            <a:extLst>
              <a:ext uri="{FF2B5EF4-FFF2-40B4-BE49-F238E27FC236}">
                <a16:creationId xmlns:a16="http://schemas.microsoft.com/office/drawing/2014/main" id="{664836D9-0BD5-417E-95A9-484FD8BD4F6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CE212FE-E7FD-AC3E-F070-612E9AE60AC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686883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4646-74EC-AD71-FD8E-9EBA08445D5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CC825DB-77F2-F63E-3DC1-98BFDA2E2791}"/>
              </a:ext>
            </a:extLst>
          </p:cNvPr>
          <p:cNvSpPr>
            <a:spLocks noGrp="1" noChangeArrowheads="1"/>
          </p:cNvSpPr>
          <p:nvPr>
            <p:ph type="sldNum" sz="quarter" idx="5"/>
          </p:nvPr>
        </p:nvSpPr>
        <p:spPr>
          <a:ln/>
        </p:spPr>
        <p:txBody>
          <a:bodyPr/>
          <a:lstStyle/>
          <a:p>
            <a:fld id="{74ADFCC8-62B6-46E6-BE00-A0AB78CC3E0D}" type="slidenum">
              <a:rPr lang="en-US" altLang="en-US"/>
              <a:pPr/>
              <a:t>36</a:t>
            </a:fld>
            <a:endParaRPr lang="en-US" altLang="en-US" dirty="0"/>
          </a:p>
        </p:txBody>
      </p:sp>
      <p:sp>
        <p:nvSpPr>
          <p:cNvPr id="967682" name="Rectangle 2">
            <a:extLst>
              <a:ext uri="{FF2B5EF4-FFF2-40B4-BE49-F238E27FC236}">
                <a16:creationId xmlns:a16="http://schemas.microsoft.com/office/drawing/2014/main" id="{A954EC8F-3791-1D3E-9510-4097C27342E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310B361-5C9B-A9BD-7E55-99D8DEE3D8B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48349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044A-EF43-B851-76BE-7BBA18CC2BB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1BC650E-9FAE-83CB-89CE-920D44F56A40}"/>
              </a:ext>
            </a:extLst>
          </p:cNvPr>
          <p:cNvSpPr>
            <a:spLocks noGrp="1" noChangeArrowheads="1"/>
          </p:cNvSpPr>
          <p:nvPr>
            <p:ph type="sldNum" sz="quarter" idx="5"/>
          </p:nvPr>
        </p:nvSpPr>
        <p:spPr>
          <a:ln/>
        </p:spPr>
        <p:txBody>
          <a:bodyPr/>
          <a:lstStyle/>
          <a:p>
            <a:fld id="{74ADFCC8-62B6-46E6-BE00-A0AB78CC3E0D}" type="slidenum">
              <a:rPr lang="en-US" altLang="en-US"/>
              <a:pPr/>
              <a:t>37</a:t>
            </a:fld>
            <a:endParaRPr lang="en-US" altLang="en-US" dirty="0"/>
          </a:p>
        </p:txBody>
      </p:sp>
      <p:sp>
        <p:nvSpPr>
          <p:cNvPr id="967682" name="Rectangle 2">
            <a:extLst>
              <a:ext uri="{FF2B5EF4-FFF2-40B4-BE49-F238E27FC236}">
                <a16:creationId xmlns:a16="http://schemas.microsoft.com/office/drawing/2014/main" id="{C9DC26D8-49B5-49FC-3029-26C1FEF1ECC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442D51E-56A2-E810-C2CF-702BF77756D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90364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50C1-CED1-5159-1C3A-797F68CB6A9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E7FA927-EF80-5C1A-6E7B-093D30366740}"/>
              </a:ext>
            </a:extLst>
          </p:cNvPr>
          <p:cNvSpPr>
            <a:spLocks noGrp="1" noChangeArrowheads="1"/>
          </p:cNvSpPr>
          <p:nvPr>
            <p:ph type="sldNum" sz="quarter" idx="5"/>
          </p:nvPr>
        </p:nvSpPr>
        <p:spPr>
          <a:ln/>
        </p:spPr>
        <p:txBody>
          <a:bodyPr/>
          <a:lstStyle/>
          <a:p>
            <a:fld id="{74ADFCC8-62B6-46E6-BE00-A0AB78CC3E0D}" type="slidenum">
              <a:rPr lang="en-US" altLang="en-US"/>
              <a:pPr/>
              <a:t>38</a:t>
            </a:fld>
            <a:endParaRPr lang="en-US" altLang="en-US" dirty="0"/>
          </a:p>
        </p:txBody>
      </p:sp>
      <p:sp>
        <p:nvSpPr>
          <p:cNvPr id="967682" name="Rectangle 2">
            <a:extLst>
              <a:ext uri="{FF2B5EF4-FFF2-40B4-BE49-F238E27FC236}">
                <a16:creationId xmlns:a16="http://schemas.microsoft.com/office/drawing/2014/main" id="{53763645-E008-9B55-BE93-1A03338BA15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18EDA43-16D7-FA4F-9FE7-E4F9CAFEBE8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096915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95DE1-CB68-1D44-A42A-577611ACE72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D412A88-2F90-801A-18F9-45591E90DC0B}"/>
              </a:ext>
            </a:extLst>
          </p:cNvPr>
          <p:cNvSpPr>
            <a:spLocks noGrp="1" noChangeArrowheads="1"/>
          </p:cNvSpPr>
          <p:nvPr>
            <p:ph type="sldNum" sz="quarter" idx="5"/>
          </p:nvPr>
        </p:nvSpPr>
        <p:spPr>
          <a:ln/>
        </p:spPr>
        <p:txBody>
          <a:bodyPr/>
          <a:lstStyle/>
          <a:p>
            <a:fld id="{74ADFCC8-62B6-46E6-BE00-A0AB78CC3E0D}" type="slidenum">
              <a:rPr lang="en-US" altLang="en-US"/>
              <a:pPr/>
              <a:t>39</a:t>
            </a:fld>
            <a:endParaRPr lang="en-US" altLang="en-US" dirty="0"/>
          </a:p>
        </p:txBody>
      </p:sp>
      <p:sp>
        <p:nvSpPr>
          <p:cNvPr id="967682" name="Rectangle 2">
            <a:extLst>
              <a:ext uri="{FF2B5EF4-FFF2-40B4-BE49-F238E27FC236}">
                <a16:creationId xmlns:a16="http://schemas.microsoft.com/office/drawing/2014/main" id="{F89D3A9A-0078-BAC4-67D7-1AEC0E14352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9EE3945-B4AB-F8AE-7B2C-F9E8D9EF389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5254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E8A3-D8C8-A6C9-1E60-0397C3ADAE0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4D97CE4-213E-761C-7950-05F1D5672AF9}"/>
              </a:ext>
            </a:extLst>
          </p:cNvPr>
          <p:cNvSpPr>
            <a:spLocks noGrp="1" noChangeArrowheads="1"/>
          </p:cNvSpPr>
          <p:nvPr>
            <p:ph type="sldNum" sz="quarter" idx="5"/>
          </p:nvPr>
        </p:nvSpPr>
        <p:spPr>
          <a:ln/>
        </p:spPr>
        <p:txBody>
          <a:bodyPr/>
          <a:lstStyle/>
          <a:p>
            <a:fld id="{74ADFCC8-62B6-46E6-BE00-A0AB78CC3E0D}" type="slidenum">
              <a:rPr lang="en-US" altLang="en-US"/>
              <a:pPr/>
              <a:t>4</a:t>
            </a:fld>
            <a:endParaRPr lang="en-US" altLang="en-US" dirty="0"/>
          </a:p>
        </p:txBody>
      </p:sp>
      <p:sp>
        <p:nvSpPr>
          <p:cNvPr id="967682" name="Rectangle 2">
            <a:extLst>
              <a:ext uri="{FF2B5EF4-FFF2-40B4-BE49-F238E27FC236}">
                <a16:creationId xmlns:a16="http://schemas.microsoft.com/office/drawing/2014/main" id="{09DBA71C-9184-CD04-F9BC-2138C06365C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D329D73-32D7-2F92-448F-1923E20912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69227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EC8C-257B-7583-D46F-79C24C7B6F1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E44CF25-6E97-D103-F38E-4E66FF1ADCA5}"/>
              </a:ext>
            </a:extLst>
          </p:cNvPr>
          <p:cNvSpPr>
            <a:spLocks noGrp="1" noChangeArrowheads="1"/>
          </p:cNvSpPr>
          <p:nvPr>
            <p:ph type="sldNum" sz="quarter" idx="5"/>
          </p:nvPr>
        </p:nvSpPr>
        <p:spPr>
          <a:ln/>
        </p:spPr>
        <p:txBody>
          <a:bodyPr/>
          <a:lstStyle/>
          <a:p>
            <a:fld id="{74ADFCC8-62B6-46E6-BE00-A0AB78CC3E0D}" type="slidenum">
              <a:rPr lang="en-US" altLang="en-US"/>
              <a:pPr/>
              <a:t>40</a:t>
            </a:fld>
            <a:endParaRPr lang="en-US" altLang="en-US" dirty="0"/>
          </a:p>
        </p:txBody>
      </p:sp>
      <p:sp>
        <p:nvSpPr>
          <p:cNvPr id="967682" name="Rectangle 2">
            <a:extLst>
              <a:ext uri="{FF2B5EF4-FFF2-40B4-BE49-F238E27FC236}">
                <a16:creationId xmlns:a16="http://schemas.microsoft.com/office/drawing/2014/main" id="{B6E5DA6A-4C02-EF64-716D-73A5F1C5467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EBEA6A9-1A1B-8DF6-5833-C79140CE413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23491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6D06-2941-B982-5FF0-740734C67CD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865A710-DF2D-21C2-C13C-CF738660B496}"/>
              </a:ext>
            </a:extLst>
          </p:cNvPr>
          <p:cNvSpPr>
            <a:spLocks noGrp="1" noChangeArrowheads="1"/>
          </p:cNvSpPr>
          <p:nvPr>
            <p:ph type="sldNum" sz="quarter" idx="5"/>
          </p:nvPr>
        </p:nvSpPr>
        <p:spPr>
          <a:ln/>
        </p:spPr>
        <p:txBody>
          <a:bodyPr/>
          <a:lstStyle/>
          <a:p>
            <a:fld id="{74ADFCC8-62B6-46E6-BE00-A0AB78CC3E0D}" type="slidenum">
              <a:rPr lang="en-US" altLang="en-US"/>
              <a:pPr/>
              <a:t>41</a:t>
            </a:fld>
            <a:endParaRPr lang="en-US" altLang="en-US" dirty="0"/>
          </a:p>
        </p:txBody>
      </p:sp>
      <p:sp>
        <p:nvSpPr>
          <p:cNvPr id="967682" name="Rectangle 2">
            <a:extLst>
              <a:ext uri="{FF2B5EF4-FFF2-40B4-BE49-F238E27FC236}">
                <a16:creationId xmlns:a16="http://schemas.microsoft.com/office/drawing/2014/main" id="{A35A3BB3-3D9C-BC01-697D-0C84F87E381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F576EF5-A129-7359-C0A5-F87F3C0B883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234838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2FA5E-281E-D2C4-0377-53F5959B447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0A3C84B-3BED-4810-05BC-B600C0377190}"/>
              </a:ext>
            </a:extLst>
          </p:cNvPr>
          <p:cNvSpPr>
            <a:spLocks noGrp="1" noChangeArrowheads="1"/>
          </p:cNvSpPr>
          <p:nvPr>
            <p:ph type="sldNum" sz="quarter" idx="5"/>
          </p:nvPr>
        </p:nvSpPr>
        <p:spPr>
          <a:ln/>
        </p:spPr>
        <p:txBody>
          <a:bodyPr/>
          <a:lstStyle/>
          <a:p>
            <a:fld id="{74ADFCC8-62B6-46E6-BE00-A0AB78CC3E0D}" type="slidenum">
              <a:rPr lang="en-US" altLang="en-US"/>
              <a:pPr/>
              <a:t>42</a:t>
            </a:fld>
            <a:endParaRPr lang="en-US" altLang="en-US" dirty="0"/>
          </a:p>
        </p:txBody>
      </p:sp>
      <p:sp>
        <p:nvSpPr>
          <p:cNvPr id="967682" name="Rectangle 2">
            <a:extLst>
              <a:ext uri="{FF2B5EF4-FFF2-40B4-BE49-F238E27FC236}">
                <a16:creationId xmlns:a16="http://schemas.microsoft.com/office/drawing/2014/main" id="{34319490-2F93-D8E7-6C56-1FE413813D1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6A7478C-743D-7A72-FA0F-8B0E09809DF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776142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564A7-6B2E-9DF9-75EB-19C4722271F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1B72035-A5E9-FF6A-73D4-6D61A1BE2641}"/>
              </a:ext>
            </a:extLst>
          </p:cNvPr>
          <p:cNvSpPr>
            <a:spLocks noGrp="1" noChangeArrowheads="1"/>
          </p:cNvSpPr>
          <p:nvPr>
            <p:ph type="sldNum" sz="quarter" idx="5"/>
          </p:nvPr>
        </p:nvSpPr>
        <p:spPr>
          <a:ln/>
        </p:spPr>
        <p:txBody>
          <a:bodyPr/>
          <a:lstStyle/>
          <a:p>
            <a:fld id="{74ADFCC8-62B6-46E6-BE00-A0AB78CC3E0D}" type="slidenum">
              <a:rPr lang="en-US" altLang="en-US"/>
              <a:pPr/>
              <a:t>43</a:t>
            </a:fld>
            <a:endParaRPr lang="en-US" altLang="en-US" dirty="0"/>
          </a:p>
        </p:txBody>
      </p:sp>
      <p:sp>
        <p:nvSpPr>
          <p:cNvPr id="967682" name="Rectangle 2">
            <a:extLst>
              <a:ext uri="{FF2B5EF4-FFF2-40B4-BE49-F238E27FC236}">
                <a16:creationId xmlns:a16="http://schemas.microsoft.com/office/drawing/2014/main" id="{060D3E32-BB0B-9341-B231-2AB112CEC2A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B970714-1AB3-810B-09DC-9331607567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87397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0B7CC-4192-4E1F-B161-6B4E70545C7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C8A44E5-4C81-6D7A-1B4F-F8C25F190EFA}"/>
              </a:ext>
            </a:extLst>
          </p:cNvPr>
          <p:cNvSpPr>
            <a:spLocks noGrp="1" noChangeArrowheads="1"/>
          </p:cNvSpPr>
          <p:nvPr>
            <p:ph type="sldNum" sz="quarter" idx="5"/>
          </p:nvPr>
        </p:nvSpPr>
        <p:spPr>
          <a:ln/>
        </p:spPr>
        <p:txBody>
          <a:bodyPr/>
          <a:lstStyle/>
          <a:p>
            <a:fld id="{74ADFCC8-62B6-46E6-BE00-A0AB78CC3E0D}" type="slidenum">
              <a:rPr lang="en-US" altLang="en-US"/>
              <a:pPr/>
              <a:t>44</a:t>
            </a:fld>
            <a:endParaRPr lang="en-US" altLang="en-US" dirty="0"/>
          </a:p>
        </p:txBody>
      </p:sp>
      <p:sp>
        <p:nvSpPr>
          <p:cNvPr id="967682" name="Rectangle 2">
            <a:extLst>
              <a:ext uri="{FF2B5EF4-FFF2-40B4-BE49-F238E27FC236}">
                <a16:creationId xmlns:a16="http://schemas.microsoft.com/office/drawing/2014/main" id="{31AA44B8-89EF-0F96-A052-6BBDFB70B07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E0AB0C4-C5B3-B432-69CB-712F732C860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32966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E0E60-DB76-1B76-198D-95FCC100E07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EC08FC5-4742-1D24-DAF9-9A10F622E81C}"/>
              </a:ext>
            </a:extLst>
          </p:cNvPr>
          <p:cNvSpPr>
            <a:spLocks noGrp="1" noChangeArrowheads="1"/>
          </p:cNvSpPr>
          <p:nvPr>
            <p:ph type="sldNum" sz="quarter" idx="5"/>
          </p:nvPr>
        </p:nvSpPr>
        <p:spPr>
          <a:ln/>
        </p:spPr>
        <p:txBody>
          <a:bodyPr/>
          <a:lstStyle/>
          <a:p>
            <a:fld id="{74ADFCC8-62B6-46E6-BE00-A0AB78CC3E0D}" type="slidenum">
              <a:rPr lang="en-US" altLang="en-US"/>
              <a:pPr/>
              <a:t>45</a:t>
            </a:fld>
            <a:endParaRPr lang="en-US" altLang="en-US" dirty="0"/>
          </a:p>
        </p:txBody>
      </p:sp>
      <p:sp>
        <p:nvSpPr>
          <p:cNvPr id="967682" name="Rectangle 2">
            <a:extLst>
              <a:ext uri="{FF2B5EF4-FFF2-40B4-BE49-F238E27FC236}">
                <a16:creationId xmlns:a16="http://schemas.microsoft.com/office/drawing/2014/main" id="{4E57257C-5AB4-F511-1A85-AC0638E1BA2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E232E72-10FD-EF61-5FAD-9C76B7BA72C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704415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AA018-635D-E1F6-EDF2-E149DAC30AE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1C70836-9889-6A73-5DBF-E1711412B83E}"/>
              </a:ext>
            </a:extLst>
          </p:cNvPr>
          <p:cNvSpPr>
            <a:spLocks noGrp="1" noChangeArrowheads="1"/>
          </p:cNvSpPr>
          <p:nvPr>
            <p:ph type="sldNum" sz="quarter" idx="5"/>
          </p:nvPr>
        </p:nvSpPr>
        <p:spPr>
          <a:ln/>
        </p:spPr>
        <p:txBody>
          <a:bodyPr/>
          <a:lstStyle/>
          <a:p>
            <a:fld id="{74ADFCC8-62B6-46E6-BE00-A0AB78CC3E0D}" type="slidenum">
              <a:rPr lang="en-US" altLang="en-US"/>
              <a:pPr/>
              <a:t>46</a:t>
            </a:fld>
            <a:endParaRPr lang="en-US" altLang="en-US" dirty="0"/>
          </a:p>
        </p:txBody>
      </p:sp>
      <p:sp>
        <p:nvSpPr>
          <p:cNvPr id="967682" name="Rectangle 2">
            <a:extLst>
              <a:ext uri="{FF2B5EF4-FFF2-40B4-BE49-F238E27FC236}">
                <a16:creationId xmlns:a16="http://schemas.microsoft.com/office/drawing/2014/main" id="{92BB3F0B-FBCD-18BC-ED6E-21111E59D00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BCD7543-AF29-15F4-4EFE-4247325026C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47943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8B67E-7B15-9962-5597-8749A0C405B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74ED99F-B306-F8A5-C3ED-358E2B217831}"/>
              </a:ext>
            </a:extLst>
          </p:cNvPr>
          <p:cNvSpPr>
            <a:spLocks noGrp="1" noChangeArrowheads="1"/>
          </p:cNvSpPr>
          <p:nvPr>
            <p:ph type="sldNum" sz="quarter" idx="5"/>
          </p:nvPr>
        </p:nvSpPr>
        <p:spPr>
          <a:ln/>
        </p:spPr>
        <p:txBody>
          <a:bodyPr/>
          <a:lstStyle/>
          <a:p>
            <a:fld id="{74ADFCC8-62B6-46E6-BE00-A0AB78CC3E0D}" type="slidenum">
              <a:rPr lang="en-US" altLang="en-US"/>
              <a:pPr/>
              <a:t>47</a:t>
            </a:fld>
            <a:endParaRPr lang="en-US" altLang="en-US" dirty="0"/>
          </a:p>
        </p:txBody>
      </p:sp>
      <p:sp>
        <p:nvSpPr>
          <p:cNvPr id="967682" name="Rectangle 2">
            <a:extLst>
              <a:ext uri="{FF2B5EF4-FFF2-40B4-BE49-F238E27FC236}">
                <a16:creationId xmlns:a16="http://schemas.microsoft.com/office/drawing/2014/main" id="{335D0190-5B54-F9BD-3205-0926A02A6A1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041C820-DB9D-1013-8CCD-AE53F39C436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07980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E45C-984A-103E-69E2-2A0B29FDD41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F8E164F-0D6F-85BD-180F-DA871F523202}"/>
              </a:ext>
            </a:extLst>
          </p:cNvPr>
          <p:cNvSpPr>
            <a:spLocks noGrp="1" noChangeArrowheads="1"/>
          </p:cNvSpPr>
          <p:nvPr>
            <p:ph type="sldNum" sz="quarter" idx="5"/>
          </p:nvPr>
        </p:nvSpPr>
        <p:spPr>
          <a:ln/>
        </p:spPr>
        <p:txBody>
          <a:bodyPr/>
          <a:lstStyle/>
          <a:p>
            <a:fld id="{74ADFCC8-62B6-46E6-BE00-A0AB78CC3E0D}" type="slidenum">
              <a:rPr lang="en-US" altLang="en-US"/>
              <a:pPr/>
              <a:t>48</a:t>
            </a:fld>
            <a:endParaRPr lang="en-US" altLang="en-US" dirty="0"/>
          </a:p>
        </p:txBody>
      </p:sp>
      <p:sp>
        <p:nvSpPr>
          <p:cNvPr id="967682" name="Rectangle 2">
            <a:extLst>
              <a:ext uri="{FF2B5EF4-FFF2-40B4-BE49-F238E27FC236}">
                <a16:creationId xmlns:a16="http://schemas.microsoft.com/office/drawing/2014/main" id="{08286026-498E-A5BC-8263-4B1E20303A0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BFA05AB-6EFA-554C-A43C-8D109291AC0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09655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80B17-7F24-37EB-85B2-EB890169AC5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C54A693-7688-1026-4183-9C1FE87078C9}"/>
              </a:ext>
            </a:extLst>
          </p:cNvPr>
          <p:cNvSpPr>
            <a:spLocks noGrp="1" noChangeArrowheads="1"/>
          </p:cNvSpPr>
          <p:nvPr>
            <p:ph type="sldNum" sz="quarter" idx="5"/>
          </p:nvPr>
        </p:nvSpPr>
        <p:spPr>
          <a:ln/>
        </p:spPr>
        <p:txBody>
          <a:bodyPr/>
          <a:lstStyle/>
          <a:p>
            <a:fld id="{74ADFCC8-62B6-46E6-BE00-A0AB78CC3E0D}" type="slidenum">
              <a:rPr lang="en-US" altLang="en-US"/>
              <a:pPr/>
              <a:t>49</a:t>
            </a:fld>
            <a:endParaRPr lang="en-US" altLang="en-US" dirty="0"/>
          </a:p>
        </p:txBody>
      </p:sp>
      <p:sp>
        <p:nvSpPr>
          <p:cNvPr id="967682" name="Rectangle 2">
            <a:extLst>
              <a:ext uri="{FF2B5EF4-FFF2-40B4-BE49-F238E27FC236}">
                <a16:creationId xmlns:a16="http://schemas.microsoft.com/office/drawing/2014/main" id="{85C23F2F-1619-9C04-D1C8-25D7D089C7C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CE03445-2482-CEAC-A8AE-A7E30023EF2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0316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D312E-2B33-2197-DDB9-C4197B83F0E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1043B83-CA3B-EE6F-3B7E-A27A9B2D2D8C}"/>
              </a:ext>
            </a:extLst>
          </p:cNvPr>
          <p:cNvSpPr>
            <a:spLocks noGrp="1" noChangeArrowheads="1"/>
          </p:cNvSpPr>
          <p:nvPr>
            <p:ph type="sldNum" sz="quarter" idx="5"/>
          </p:nvPr>
        </p:nvSpPr>
        <p:spPr>
          <a:ln/>
        </p:spPr>
        <p:txBody>
          <a:bodyPr/>
          <a:lstStyle/>
          <a:p>
            <a:fld id="{74ADFCC8-62B6-46E6-BE00-A0AB78CC3E0D}" type="slidenum">
              <a:rPr lang="en-US" altLang="en-US"/>
              <a:pPr/>
              <a:t>5</a:t>
            </a:fld>
            <a:endParaRPr lang="en-US" altLang="en-US" dirty="0"/>
          </a:p>
        </p:txBody>
      </p:sp>
      <p:sp>
        <p:nvSpPr>
          <p:cNvPr id="967682" name="Rectangle 2">
            <a:extLst>
              <a:ext uri="{FF2B5EF4-FFF2-40B4-BE49-F238E27FC236}">
                <a16:creationId xmlns:a16="http://schemas.microsoft.com/office/drawing/2014/main" id="{72A5EF51-63F7-8D1D-6E9F-9AE704946A8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F6C3324-2094-04E3-E2CF-05B78D5E90A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96096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C8E86-4A1D-1389-243C-49879057249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32D5549-C4D7-B06D-EA85-8BD0BACCC03A}"/>
              </a:ext>
            </a:extLst>
          </p:cNvPr>
          <p:cNvSpPr>
            <a:spLocks noGrp="1" noChangeArrowheads="1"/>
          </p:cNvSpPr>
          <p:nvPr>
            <p:ph type="sldNum" sz="quarter" idx="5"/>
          </p:nvPr>
        </p:nvSpPr>
        <p:spPr>
          <a:ln/>
        </p:spPr>
        <p:txBody>
          <a:bodyPr/>
          <a:lstStyle/>
          <a:p>
            <a:fld id="{74ADFCC8-62B6-46E6-BE00-A0AB78CC3E0D}" type="slidenum">
              <a:rPr lang="en-US" altLang="en-US"/>
              <a:pPr/>
              <a:t>50</a:t>
            </a:fld>
            <a:endParaRPr lang="en-US" altLang="en-US" dirty="0"/>
          </a:p>
        </p:txBody>
      </p:sp>
      <p:sp>
        <p:nvSpPr>
          <p:cNvPr id="967682" name="Rectangle 2">
            <a:extLst>
              <a:ext uri="{FF2B5EF4-FFF2-40B4-BE49-F238E27FC236}">
                <a16:creationId xmlns:a16="http://schemas.microsoft.com/office/drawing/2014/main" id="{42F4E3C9-92C8-069D-4914-91EBBA3DE5E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F7B4ED5-7158-8286-A33B-C7E6FBFA7C4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31034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45E88-E9FB-BB75-A4C1-EDBC2CFFEF1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310F09E-AA96-7BF2-0BF7-A9EFA2E128A7}"/>
              </a:ext>
            </a:extLst>
          </p:cNvPr>
          <p:cNvSpPr>
            <a:spLocks noGrp="1" noChangeArrowheads="1"/>
          </p:cNvSpPr>
          <p:nvPr>
            <p:ph type="sldNum" sz="quarter" idx="5"/>
          </p:nvPr>
        </p:nvSpPr>
        <p:spPr>
          <a:ln/>
        </p:spPr>
        <p:txBody>
          <a:bodyPr/>
          <a:lstStyle/>
          <a:p>
            <a:fld id="{74ADFCC8-62B6-46E6-BE00-A0AB78CC3E0D}" type="slidenum">
              <a:rPr lang="en-US" altLang="en-US"/>
              <a:pPr/>
              <a:t>51</a:t>
            </a:fld>
            <a:endParaRPr lang="en-US" altLang="en-US" dirty="0"/>
          </a:p>
        </p:txBody>
      </p:sp>
      <p:sp>
        <p:nvSpPr>
          <p:cNvPr id="967682" name="Rectangle 2">
            <a:extLst>
              <a:ext uri="{FF2B5EF4-FFF2-40B4-BE49-F238E27FC236}">
                <a16:creationId xmlns:a16="http://schemas.microsoft.com/office/drawing/2014/main" id="{C287F865-D773-1B92-744D-393849AEF80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D75E570-F53D-F11F-DB03-B54E3BBD2DF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871942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94B35-EFB6-EBC9-FC9B-A04CD066373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082D552-3B42-B8D4-007C-E91DE84229C1}"/>
              </a:ext>
            </a:extLst>
          </p:cNvPr>
          <p:cNvSpPr>
            <a:spLocks noGrp="1" noChangeArrowheads="1"/>
          </p:cNvSpPr>
          <p:nvPr>
            <p:ph type="sldNum" sz="quarter" idx="5"/>
          </p:nvPr>
        </p:nvSpPr>
        <p:spPr>
          <a:ln/>
        </p:spPr>
        <p:txBody>
          <a:bodyPr/>
          <a:lstStyle/>
          <a:p>
            <a:fld id="{74ADFCC8-62B6-46E6-BE00-A0AB78CC3E0D}" type="slidenum">
              <a:rPr lang="en-US" altLang="en-US"/>
              <a:pPr/>
              <a:t>52</a:t>
            </a:fld>
            <a:endParaRPr lang="en-US" altLang="en-US" dirty="0"/>
          </a:p>
        </p:txBody>
      </p:sp>
      <p:sp>
        <p:nvSpPr>
          <p:cNvPr id="967682" name="Rectangle 2">
            <a:extLst>
              <a:ext uri="{FF2B5EF4-FFF2-40B4-BE49-F238E27FC236}">
                <a16:creationId xmlns:a16="http://schemas.microsoft.com/office/drawing/2014/main" id="{DFEB3EE9-9381-D549-B83A-7D39BA96B45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7B7FD27-CBC4-4A69-9AD6-423354148A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283724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2584-2890-0835-5ED0-14F1E1F6E4F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A824CE8-5E33-9E96-2A3A-FBEAD9FA9396}"/>
              </a:ext>
            </a:extLst>
          </p:cNvPr>
          <p:cNvSpPr>
            <a:spLocks noGrp="1" noChangeArrowheads="1"/>
          </p:cNvSpPr>
          <p:nvPr>
            <p:ph type="sldNum" sz="quarter" idx="5"/>
          </p:nvPr>
        </p:nvSpPr>
        <p:spPr>
          <a:ln/>
        </p:spPr>
        <p:txBody>
          <a:bodyPr/>
          <a:lstStyle/>
          <a:p>
            <a:fld id="{74ADFCC8-62B6-46E6-BE00-A0AB78CC3E0D}" type="slidenum">
              <a:rPr lang="en-US" altLang="en-US"/>
              <a:pPr/>
              <a:t>53</a:t>
            </a:fld>
            <a:endParaRPr lang="en-US" altLang="en-US" dirty="0"/>
          </a:p>
        </p:txBody>
      </p:sp>
      <p:sp>
        <p:nvSpPr>
          <p:cNvPr id="967682" name="Rectangle 2">
            <a:extLst>
              <a:ext uri="{FF2B5EF4-FFF2-40B4-BE49-F238E27FC236}">
                <a16:creationId xmlns:a16="http://schemas.microsoft.com/office/drawing/2014/main" id="{68B01CCA-C7AA-2629-2086-C00FF401147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CBA1BED-77CB-524A-0734-0A434D80A0A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39617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8FB3-9663-1D66-EE35-91FB3763C1C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883C584-027E-0B88-77F6-AE2658132639}"/>
              </a:ext>
            </a:extLst>
          </p:cNvPr>
          <p:cNvSpPr>
            <a:spLocks noGrp="1" noChangeArrowheads="1"/>
          </p:cNvSpPr>
          <p:nvPr>
            <p:ph type="sldNum" sz="quarter" idx="5"/>
          </p:nvPr>
        </p:nvSpPr>
        <p:spPr>
          <a:ln/>
        </p:spPr>
        <p:txBody>
          <a:bodyPr/>
          <a:lstStyle/>
          <a:p>
            <a:fld id="{74ADFCC8-62B6-46E6-BE00-A0AB78CC3E0D}" type="slidenum">
              <a:rPr lang="en-US" altLang="en-US"/>
              <a:pPr/>
              <a:t>54</a:t>
            </a:fld>
            <a:endParaRPr lang="en-US" altLang="en-US" dirty="0"/>
          </a:p>
        </p:txBody>
      </p:sp>
      <p:sp>
        <p:nvSpPr>
          <p:cNvPr id="967682" name="Rectangle 2">
            <a:extLst>
              <a:ext uri="{FF2B5EF4-FFF2-40B4-BE49-F238E27FC236}">
                <a16:creationId xmlns:a16="http://schemas.microsoft.com/office/drawing/2014/main" id="{8958659C-A2D5-3A6F-878A-C724D3F5E44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D0FD844-A375-163D-5924-BA7C4D52095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79622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1C59D-E644-C24C-48FD-66100A45243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092E46C-6E5D-9A1A-89CB-5DD94F4744CF}"/>
              </a:ext>
            </a:extLst>
          </p:cNvPr>
          <p:cNvSpPr>
            <a:spLocks noGrp="1" noChangeArrowheads="1"/>
          </p:cNvSpPr>
          <p:nvPr>
            <p:ph type="sldNum" sz="quarter" idx="5"/>
          </p:nvPr>
        </p:nvSpPr>
        <p:spPr>
          <a:ln/>
        </p:spPr>
        <p:txBody>
          <a:bodyPr/>
          <a:lstStyle/>
          <a:p>
            <a:fld id="{74ADFCC8-62B6-46E6-BE00-A0AB78CC3E0D}" type="slidenum">
              <a:rPr lang="en-US" altLang="en-US"/>
              <a:pPr/>
              <a:t>55</a:t>
            </a:fld>
            <a:endParaRPr lang="en-US" altLang="en-US" dirty="0"/>
          </a:p>
        </p:txBody>
      </p:sp>
      <p:sp>
        <p:nvSpPr>
          <p:cNvPr id="967682" name="Rectangle 2">
            <a:extLst>
              <a:ext uri="{FF2B5EF4-FFF2-40B4-BE49-F238E27FC236}">
                <a16:creationId xmlns:a16="http://schemas.microsoft.com/office/drawing/2014/main" id="{95D66545-D26D-F5F0-BF5F-604299E78C6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FEAF4CD-495D-B8F3-32BF-FF3A530498C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752583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0281-176D-B722-11C0-7E2C4C7CEAF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4CCB1B6-8FED-4B91-7DA6-14ADC22A25CE}"/>
              </a:ext>
            </a:extLst>
          </p:cNvPr>
          <p:cNvSpPr>
            <a:spLocks noGrp="1" noChangeArrowheads="1"/>
          </p:cNvSpPr>
          <p:nvPr>
            <p:ph type="sldNum" sz="quarter" idx="5"/>
          </p:nvPr>
        </p:nvSpPr>
        <p:spPr>
          <a:ln/>
        </p:spPr>
        <p:txBody>
          <a:bodyPr/>
          <a:lstStyle/>
          <a:p>
            <a:fld id="{74ADFCC8-62B6-46E6-BE00-A0AB78CC3E0D}" type="slidenum">
              <a:rPr lang="en-US" altLang="en-US"/>
              <a:pPr/>
              <a:t>56</a:t>
            </a:fld>
            <a:endParaRPr lang="en-US" altLang="en-US" dirty="0"/>
          </a:p>
        </p:txBody>
      </p:sp>
      <p:sp>
        <p:nvSpPr>
          <p:cNvPr id="967682" name="Rectangle 2">
            <a:extLst>
              <a:ext uri="{FF2B5EF4-FFF2-40B4-BE49-F238E27FC236}">
                <a16:creationId xmlns:a16="http://schemas.microsoft.com/office/drawing/2014/main" id="{8C21E21E-9054-0A04-A8B9-E44DF6CABF4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14DE572-A824-1B1B-BE75-DEF70D9C94A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18097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ED98D-F73F-2B4A-826A-B58217DE5A0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E84B1CE-F2B6-666D-8A7E-169AF0D6E497}"/>
              </a:ext>
            </a:extLst>
          </p:cNvPr>
          <p:cNvSpPr>
            <a:spLocks noGrp="1" noChangeArrowheads="1"/>
          </p:cNvSpPr>
          <p:nvPr>
            <p:ph type="sldNum" sz="quarter" idx="5"/>
          </p:nvPr>
        </p:nvSpPr>
        <p:spPr>
          <a:ln/>
        </p:spPr>
        <p:txBody>
          <a:bodyPr/>
          <a:lstStyle/>
          <a:p>
            <a:fld id="{74ADFCC8-62B6-46E6-BE00-A0AB78CC3E0D}" type="slidenum">
              <a:rPr lang="en-US" altLang="en-US"/>
              <a:pPr/>
              <a:t>57</a:t>
            </a:fld>
            <a:endParaRPr lang="en-US" altLang="en-US" dirty="0"/>
          </a:p>
        </p:txBody>
      </p:sp>
      <p:sp>
        <p:nvSpPr>
          <p:cNvPr id="967682" name="Rectangle 2">
            <a:extLst>
              <a:ext uri="{FF2B5EF4-FFF2-40B4-BE49-F238E27FC236}">
                <a16:creationId xmlns:a16="http://schemas.microsoft.com/office/drawing/2014/main" id="{F52C19A5-9165-0394-F572-893EAF16CB8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E72CEEBD-ACA0-A872-FA82-B3ABCBFE7C7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007542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5B270-A3DB-85B0-F1D9-CE9580E9D3B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1D6F7B6-A57C-3DC4-72C0-424B3A5BD8A5}"/>
              </a:ext>
            </a:extLst>
          </p:cNvPr>
          <p:cNvSpPr>
            <a:spLocks noGrp="1" noChangeArrowheads="1"/>
          </p:cNvSpPr>
          <p:nvPr>
            <p:ph type="sldNum" sz="quarter" idx="5"/>
          </p:nvPr>
        </p:nvSpPr>
        <p:spPr>
          <a:ln/>
        </p:spPr>
        <p:txBody>
          <a:bodyPr/>
          <a:lstStyle/>
          <a:p>
            <a:fld id="{74ADFCC8-62B6-46E6-BE00-A0AB78CC3E0D}" type="slidenum">
              <a:rPr lang="en-US" altLang="en-US"/>
              <a:pPr/>
              <a:t>58</a:t>
            </a:fld>
            <a:endParaRPr lang="en-US" altLang="en-US" dirty="0"/>
          </a:p>
        </p:txBody>
      </p:sp>
      <p:sp>
        <p:nvSpPr>
          <p:cNvPr id="967682" name="Rectangle 2">
            <a:extLst>
              <a:ext uri="{FF2B5EF4-FFF2-40B4-BE49-F238E27FC236}">
                <a16:creationId xmlns:a16="http://schemas.microsoft.com/office/drawing/2014/main" id="{613D6DB8-7963-F6C2-BA0A-F73E4CB95BB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C26D5CC-E2E1-E564-8CD5-8D3A950EE7A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085622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D08A8-CD7E-6BED-9990-1DA8131829C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FB8C026-BE31-C59C-2AF9-EE86BFC90B56}"/>
              </a:ext>
            </a:extLst>
          </p:cNvPr>
          <p:cNvSpPr>
            <a:spLocks noGrp="1" noChangeArrowheads="1"/>
          </p:cNvSpPr>
          <p:nvPr>
            <p:ph type="sldNum" sz="quarter" idx="5"/>
          </p:nvPr>
        </p:nvSpPr>
        <p:spPr>
          <a:ln/>
        </p:spPr>
        <p:txBody>
          <a:bodyPr/>
          <a:lstStyle/>
          <a:p>
            <a:fld id="{74ADFCC8-62B6-46E6-BE00-A0AB78CC3E0D}" type="slidenum">
              <a:rPr lang="en-US" altLang="en-US"/>
              <a:pPr/>
              <a:t>59</a:t>
            </a:fld>
            <a:endParaRPr lang="en-US" altLang="en-US" dirty="0"/>
          </a:p>
        </p:txBody>
      </p:sp>
      <p:sp>
        <p:nvSpPr>
          <p:cNvPr id="967682" name="Rectangle 2">
            <a:extLst>
              <a:ext uri="{FF2B5EF4-FFF2-40B4-BE49-F238E27FC236}">
                <a16:creationId xmlns:a16="http://schemas.microsoft.com/office/drawing/2014/main" id="{70C9225E-AB40-A541-E9A2-CBB699B127F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816C893-B56D-2C3F-83AA-9CAE5400DA7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24608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891F-EDD2-D0C0-32EE-A8482153DA3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2E7000C-5704-FA71-AC46-8B736617E5B2}"/>
              </a:ext>
            </a:extLst>
          </p:cNvPr>
          <p:cNvSpPr>
            <a:spLocks noGrp="1" noChangeArrowheads="1"/>
          </p:cNvSpPr>
          <p:nvPr>
            <p:ph type="sldNum" sz="quarter" idx="5"/>
          </p:nvPr>
        </p:nvSpPr>
        <p:spPr>
          <a:ln/>
        </p:spPr>
        <p:txBody>
          <a:bodyPr/>
          <a:lstStyle/>
          <a:p>
            <a:fld id="{74ADFCC8-62B6-46E6-BE00-A0AB78CC3E0D}" type="slidenum">
              <a:rPr lang="en-US" altLang="en-US"/>
              <a:pPr/>
              <a:t>6</a:t>
            </a:fld>
            <a:endParaRPr lang="en-US" altLang="en-US" dirty="0"/>
          </a:p>
        </p:txBody>
      </p:sp>
      <p:sp>
        <p:nvSpPr>
          <p:cNvPr id="967682" name="Rectangle 2">
            <a:extLst>
              <a:ext uri="{FF2B5EF4-FFF2-40B4-BE49-F238E27FC236}">
                <a16:creationId xmlns:a16="http://schemas.microsoft.com/office/drawing/2014/main" id="{33F6B5E6-8DAA-F659-7EBF-7043AA95FB8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592267C-5C91-722A-524D-D2ECC0A59BE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127737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E1AF9-2C1A-4CCF-B51D-9C94009B589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1B72C4E-4118-0115-69E2-BA0AAB946EE1}"/>
              </a:ext>
            </a:extLst>
          </p:cNvPr>
          <p:cNvSpPr>
            <a:spLocks noGrp="1" noChangeArrowheads="1"/>
          </p:cNvSpPr>
          <p:nvPr>
            <p:ph type="sldNum" sz="quarter" idx="5"/>
          </p:nvPr>
        </p:nvSpPr>
        <p:spPr>
          <a:ln/>
        </p:spPr>
        <p:txBody>
          <a:bodyPr/>
          <a:lstStyle/>
          <a:p>
            <a:fld id="{74ADFCC8-62B6-46E6-BE00-A0AB78CC3E0D}" type="slidenum">
              <a:rPr lang="en-US" altLang="en-US"/>
              <a:pPr/>
              <a:t>60</a:t>
            </a:fld>
            <a:endParaRPr lang="en-US" altLang="en-US" dirty="0"/>
          </a:p>
        </p:txBody>
      </p:sp>
      <p:sp>
        <p:nvSpPr>
          <p:cNvPr id="967682" name="Rectangle 2">
            <a:extLst>
              <a:ext uri="{FF2B5EF4-FFF2-40B4-BE49-F238E27FC236}">
                <a16:creationId xmlns:a16="http://schemas.microsoft.com/office/drawing/2014/main" id="{B5EE1530-849E-D8AF-A4AD-3CD8A4382B8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E7D68DE7-338A-FF36-A6B5-6B2837EEE3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9633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3D8E-0AAC-E1A9-6B0E-7DFD06988C7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6F6F6DE-3793-40F5-F460-C3B2CAF7AD50}"/>
              </a:ext>
            </a:extLst>
          </p:cNvPr>
          <p:cNvSpPr>
            <a:spLocks noGrp="1" noChangeArrowheads="1"/>
          </p:cNvSpPr>
          <p:nvPr>
            <p:ph type="sldNum" sz="quarter" idx="5"/>
          </p:nvPr>
        </p:nvSpPr>
        <p:spPr>
          <a:ln/>
        </p:spPr>
        <p:txBody>
          <a:bodyPr/>
          <a:lstStyle/>
          <a:p>
            <a:fld id="{74ADFCC8-62B6-46E6-BE00-A0AB78CC3E0D}" type="slidenum">
              <a:rPr lang="en-US" altLang="en-US"/>
              <a:pPr/>
              <a:t>61</a:t>
            </a:fld>
            <a:endParaRPr lang="en-US" altLang="en-US" dirty="0"/>
          </a:p>
        </p:txBody>
      </p:sp>
      <p:sp>
        <p:nvSpPr>
          <p:cNvPr id="967682" name="Rectangle 2">
            <a:extLst>
              <a:ext uri="{FF2B5EF4-FFF2-40B4-BE49-F238E27FC236}">
                <a16:creationId xmlns:a16="http://schemas.microsoft.com/office/drawing/2014/main" id="{0B2D89FF-F93E-4860-5F6D-B4F9CA9B350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6BF089C-B322-9FBB-E78E-62BAC72CDF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752233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283-0BA2-ABD7-DDF4-0DE03083C37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5066346-A1E9-0DDB-33D6-7094FE3DFF8F}"/>
              </a:ext>
            </a:extLst>
          </p:cNvPr>
          <p:cNvSpPr>
            <a:spLocks noGrp="1" noChangeArrowheads="1"/>
          </p:cNvSpPr>
          <p:nvPr>
            <p:ph type="sldNum" sz="quarter" idx="5"/>
          </p:nvPr>
        </p:nvSpPr>
        <p:spPr>
          <a:ln/>
        </p:spPr>
        <p:txBody>
          <a:bodyPr/>
          <a:lstStyle/>
          <a:p>
            <a:fld id="{74ADFCC8-62B6-46E6-BE00-A0AB78CC3E0D}" type="slidenum">
              <a:rPr lang="en-US" altLang="en-US"/>
              <a:pPr/>
              <a:t>62</a:t>
            </a:fld>
            <a:endParaRPr lang="en-US" altLang="en-US" dirty="0"/>
          </a:p>
        </p:txBody>
      </p:sp>
      <p:sp>
        <p:nvSpPr>
          <p:cNvPr id="967682" name="Rectangle 2">
            <a:extLst>
              <a:ext uri="{FF2B5EF4-FFF2-40B4-BE49-F238E27FC236}">
                <a16:creationId xmlns:a16="http://schemas.microsoft.com/office/drawing/2014/main" id="{84C35D28-D520-4023-DD3A-229AD656E18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5F3D068-820E-4A7D-33D5-19984E32F2C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7924857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FEB6-D5C9-45AD-6533-3CC52F946BD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AB2D949-B8EE-DF04-3358-5677906BF320}"/>
              </a:ext>
            </a:extLst>
          </p:cNvPr>
          <p:cNvSpPr>
            <a:spLocks noGrp="1" noChangeArrowheads="1"/>
          </p:cNvSpPr>
          <p:nvPr>
            <p:ph type="sldNum" sz="quarter" idx="5"/>
          </p:nvPr>
        </p:nvSpPr>
        <p:spPr>
          <a:ln/>
        </p:spPr>
        <p:txBody>
          <a:bodyPr/>
          <a:lstStyle/>
          <a:p>
            <a:fld id="{74ADFCC8-62B6-46E6-BE00-A0AB78CC3E0D}" type="slidenum">
              <a:rPr lang="en-US" altLang="en-US"/>
              <a:pPr/>
              <a:t>63</a:t>
            </a:fld>
            <a:endParaRPr lang="en-US" altLang="en-US" dirty="0"/>
          </a:p>
        </p:txBody>
      </p:sp>
      <p:sp>
        <p:nvSpPr>
          <p:cNvPr id="967682" name="Rectangle 2">
            <a:extLst>
              <a:ext uri="{FF2B5EF4-FFF2-40B4-BE49-F238E27FC236}">
                <a16:creationId xmlns:a16="http://schemas.microsoft.com/office/drawing/2014/main" id="{D0D98A4B-9D2C-228C-B999-9FCB9980468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9A71E06-93D7-8FD0-8108-02A99F72FF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60285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2FAF5-C344-FC3C-FF3D-26D9A36B54E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8392260-2655-F576-2478-2CA0C0248763}"/>
              </a:ext>
            </a:extLst>
          </p:cNvPr>
          <p:cNvSpPr>
            <a:spLocks noGrp="1" noChangeArrowheads="1"/>
          </p:cNvSpPr>
          <p:nvPr>
            <p:ph type="sldNum" sz="quarter" idx="5"/>
          </p:nvPr>
        </p:nvSpPr>
        <p:spPr>
          <a:ln/>
        </p:spPr>
        <p:txBody>
          <a:bodyPr/>
          <a:lstStyle/>
          <a:p>
            <a:fld id="{74ADFCC8-62B6-46E6-BE00-A0AB78CC3E0D}" type="slidenum">
              <a:rPr lang="en-US" altLang="en-US"/>
              <a:pPr/>
              <a:t>64</a:t>
            </a:fld>
            <a:endParaRPr lang="en-US" altLang="en-US" dirty="0"/>
          </a:p>
        </p:txBody>
      </p:sp>
      <p:sp>
        <p:nvSpPr>
          <p:cNvPr id="967682" name="Rectangle 2">
            <a:extLst>
              <a:ext uri="{FF2B5EF4-FFF2-40B4-BE49-F238E27FC236}">
                <a16:creationId xmlns:a16="http://schemas.microsoft.com/office/drawing/2014/main" id="{A79A2F85-B5C1-D8D6-AC02-2C795A1A293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2C122D0-0FF8-1043-0025-2C2BDC521F2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6080490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815CB-C171-CE65-AAD2-CFEC68C1024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00B3238-3471-48B0-2A32-ED1D995ABCBD}"/>
              </a:ext>
            </a:extLst>
          </p:cNvPr>
          <p:cNvSpPr>
            <a:spLocks noGrp="1" noChangeArrowheads="1"/>
          </p:cNvSpPr>
          <p:nvPr>
            <p:ph type="sldNum" sz="quarter" idx="5"/>
          </p:nvPr>
        </p:nvSpPr>
        <p:spPr>
          <a:ln/>
        </p:spPr>
        <p:txBody>
          <a:bodyPr/>
          <a:lstStyle/>
          <a:p>
            <a:fld id="{74ADFCC8-62B6-46E6-BE00-A0AB78CC3E0D}" type="slidenum">
              <a:rPr lang="en-US" altLang="en-US"/>
              <a:pPr/>
              <a:t>65</a:t>
            </a:fld>
            <a:endParaRPr lang="en-US" altLang="en-US" dirty="0"/>
          </a:p>
        </p:txBody>
      </p:sp>
      <p:sp>
        <p:nvSpPr>
          <p:cNvPr id="967682" name="Rectangle 2">
            <a:extLst>
              <a:ext uri="{FF2B5EF4-FFF2-40B4-BE49-F238E27FC236}">
                <a16:creationId xmlns:a16="http://schemas.microsoft.com/office/drawing/2014/main" id="{D2498FA3-FC61-4C4E-6220-3B61AC4C2CB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45F5154-0097-28E0-147B-5C01F62CBED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34629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D8DFB6-D27C-B855-6A88-C15D65D65513}"/>
              </a:ext>
            </a:extLst>
          </p:cNvPr>
          <p:cNvSpPr>
            <a:spLocks noGrp="1" noChangeArrowheads="1"/>
          </p:cNvSpPr>
          <p:nvPr>
            <p:ph type="sldNum" sz="quarter" idx="5"/>
          </p:nvPr>
        </p:nvSpPr>
        <p:spPr>
          <a:ln/>
        </p:spPr>
        <p:txBody>
          <a:bodyPr/>
          <a:lstStyle/>
          <a:p>
            <a:fld id="{F78AD082-69B5-4562-9470-64369CDD2E41}" type="slidenum">
              <a:rPr lang="en-US" altLang="en-US"/>
              <a:pPr/>
              <a:t>67</a:t>
            </a:fld>
            <a:endParaRPr lang="en-US" altLang="en-US" dirty="0"/>
          </a:p>
        </p:txBody>
      </p:sp>
      <p:sp>
        <p:nvSpPr>
          <p:cNvPr id="115714" name="Rectangle 2">
            <a:extLst>
              <a:ext uri="{FF2B5EF4-FFF2-40B4-BE49-F238E27FC236}">
                <a16:creationId xmlns:a16="http://schemas.microsoft.com/office/drawing/2014/main" id="{CB2909D3-FE5D-4F56-1FFC-712F8EEC745A}"/>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715" name="Rectangle 3">
            <a:extLst>
              <a:ext uri="{FF2B5EF4-FFF2-40B4-BE49-F238E27FC236}">
                <a16:creationId xmlns:a16="http://schemas.microsoft.com/office/drawing/2014/main" id="{5241F2A9-054B-B10F-1696-5C61F03AB62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832D0D-DBF2-0429-2641-F06B2106189F}"/>
              </a:ext>
            </a:extLst>
          </p:cNvPr>
          <p:cNvSpPr>
            <a:spLocks noGrp="1" noChangeArrowheads="1"/>
          </p:cNvSpPr>
          <p:nvPr>
            <p:ph type="sldNum" sz="quarter" idx="5"/>
          </p:nvPr>
        </p:nvSpPr>
        <p:spPr>
          <a:ln/>
        </p:spPr>
        <p:txBody>
          <a:bodyPr/>
          <a:lstStyle/>
          <a:p>
            <a:fld id="{8ACCFE78-B700-4D20-ACF5-BDADB9DAB9E1}" type="slidenum">
              <a:rPr lang="en-US" altLang="en-US"/>
              <a:pPr/>
              <a:t>68</a:t>
            </a:fld>
            <a:endParaRPr lang="en-US" altLang="en-US" dirty="0"/>
          </a:p>
        </p:txBody>
      </p:sp>
      <p:sp>
        <p:nvSpPr>
          <p:cNvPr id="211970" name="Rectangle 2">
            <a:extLst>
              <a:ext uri="{FF2B5EF4-FFF2-40B4-BE49-F238E27FC236}">
                <a16:creationId xmlns:a16="http://schemas.microsoft.com/office/drawing/2014/main" id="{8DD8680C-6CA9-72EC-E36C-317AC49E21D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8458D0F1-ED02-4AEE-3A8B-9043766BA1A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spcBef>
                <a:spcPct val="50000"/>
              </a:spcBef>
            </a:pPr>
            <a:r>
              <a:rPr kumimoji="0" lang="es-MX" altLang="en-US" sz="1600" b="1" dirty="0">
                <a:solidFill>
                  <a:srgbClr val="000000"/>
                </a:solidFill>
                <a:latin typeface="Arial" panose="020B0604020202020204" pitchFamily="34" charset="0"/>
              </a:rPr>
              <a:t>Preparado por:</a:t>
            </a:r>
          </a:p>
          <a:p>
            <a:pPr algn="ctr">
              <a:spcBef>
                <a:spcPct val="50000"/>
              </a:spcBef>
            </a:pPr>
            <a:r>
              <a:rPr kumimoji="0" lang="es-MX" altLang="en-US" sz="1600" b="1" dirty="0">
                <a:solidFill>
                  <a:srgbClr val="000000"/>
                </a:solidFill>
                <a:latin typeface="Arial" panose="020B0604020202020204" pitchFamily="34" charset="0"/>
              </a:rPr>
              <a:t>Stuart Allsop</a:t>
            </a:r>
          </a:p>
          <a:p>
            <a:pPr algn="ctr">
              <a:spcBef>
                <a:spcPct val="50000"/>
              </a:spcBef>
            </a:pPr>
            <a:r>
              <a:rPr kumimoji="0" lang="es-MX" altLang="en-US" sz="1600" b="1" dirty="0">
                <a:solidFill>
                  <a:srgbClr val="000000"/>
                </a:solidFill>
                <a:latin typeface="Arial" panose="020B0604020202020204" pitchFamily="34" charset="0"/>
              </a:rPr>
              <a:t>ChristLink.cl</a:t>
            </a:r>
          </a:p>
          <a:p>
            <a:pPr algn="ctr">
              <a:spcBef>
                <a:spcPct val="50000"/>
              </a:spcBef>
            </a:pPr>
            <a:r>
              <a:rPr kumimoji="0" lang="es-MX" altLang="en-US" sz="1600" b="1" dirty="0">
                <a:solidFill>
                  <a:srgbClr val="000000"/>
                </a:solidFill>
                <a:latin typeface="Arial" panose="020B0604020202020204" pitchFamily="34" charset="0"/>
              </a:rPr>
              <a:t>Santiago, CHILE</a:t>
            </a:r>
          </a:p>
          <a:p>
            <a:pPr algn="ctr">
              <a:spcBef>
                <a:spcPct val="50000"/>
              </a:spcBef>
            </a:pPr>
            <a:r>
              <a:rPr kumimoji="0" lang="es-MX" altLang="en-US" sz="1600" b="1" dirty="0">
                <a:solidFill>
                  <a:srgbClr val="000000"/>
                </a:solidFill>
                <a:latin typeface="Arial" panose="020B0604020202020204" pitchFamily="34" charset="0"/>
              </a:rPr>
              <a:t>www.i-ccc.cl</a:t>
            </a:r>
            <a:endParaRPr kumimoji="0" lang="es-ES_tradnl" altLang="en-US" sz="1600" dirty="0">
              <a:solidFill>
                <a:srgbClr val="000000"/>
              </a:solidFill>
              <a:latin typeface="Arial" panose="020B0604020202020204" pitchFamily="34" charset="0"/>
            </a:endParaRPr>
          </a:p>
          <a:p>
            <a:endParaRPr lang="es-ES_tradnl" altLang="en-US" sz="1600" dirty="0"/>
          </a:p>
          <a:p>
            <a:endParaRPr lang="es-ES_tradnl" alt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1B82-281A-B4D7-1212-17026C35308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E12927A-CFF4-D780-7D5A-63A8417F5FDD}"/>
              </a:ext>
            </a:extLst>
          </p:cNvPr>
          <p:cNvSpPr>
            <a:spLocks noGrp="1" noChangeArrowheads="1"/>
          </p:cNvSpPr>
          <p:nvPr>
            <p:ph type="sldNum" sz="quarter" idx="5"/>
          </p:nvPr>
        </p:nvSpPr>
        <p:spPr>
          <a:ln/>
        </p:spPr>
        <p:txBody>
          <a:bodyPr/>
          <a:lstStyle/>
          <a:p>
            <a:fld id="{74ADFCC8-62B6-46E6-BE00-A0AB78CC3E0D}" type="slidenum">
              <a:rPr lang="en-US" altLang="en-US"/>
              <a:pPr/>
              <a:t>7</a:t>
            </a:fld>
            <a:endParaRPr lang="en-US" altLang="en-US" dirty="0"/>
          </a:p>
        </p:txBody>
      </p:sp>
      <p:sp>
        <p:nvSpPr>
          <p:cNvPr id="967682" name="Rectangle 2">
            <a:extLst>
              <a:ext uri="{FF2B5EF4-FFF2-40B4-BE49-F238E27FC236}">
                <a16:creationId xmlns:a16="http://schemas.microsoft.com/office/drawing/2014/main" id="{2A06B7A4-A42C-7E19-6ECA-F6446C2BB40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175B411-8FFA-AFDE-2E0A-C9BAEC3A15F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99261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E688-9FCD-F3F5-28D4-802ED0F2349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4792238-1F58-3B54-81E0-92FCD11C7998}"/>
              </a:ext>
            </a:extLst>
          </p:cNvPr>
          <p:cNvSpPr>
            <a:spLocks noGrp="1" noChangeArrowheads="1"/>
          </p:cNvSpPr>
          <p:nvPr>
            <p:ph type="sldNum" sz="quarter" idx="5"/>
          </p:nvPr>
        </p:nvSpPr>
        <p:spPr>
          <a:ln/>
        </p:spPr>
        <p:txBody>
          <a:bodyPr/>
          <a:lstStyle/>
          <a:p>
            <a:fld id="{74ADFCC8-62B6-46E6-BE00-A0AB78CC3E0D}" type="slidenum">
              <a:rPr lang="en-US" altLang="en-US"/>
              <a:pPr/>
              <a:t>8</a:t>
            </a:fld>
            <a:endParaRPr lang="en-US" altLang="en-US" dirty="0"/>
          </a:p>
        </p:txBody>
      </p:sp>
      <p:sp>
        <p:nvSpPr>
          <p:cNvPr id="967682" name="Rectangle 2">
            <a:extLst>
              <a:ext uri="{FF2B5EF4-FFF2-40B4-BE49-F238E27FC236}">
                <a16:creationId xmlns:a16="http://schemas.microsoft.com/office/drawing/2014/main" id="{54D4CA3A-0688-C100-64FA-76414DB3703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B0F8F43-46E6-B19C-80E5-17730197893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80598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83B7-0F74-D7EC-7660-539885DDAD6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9DFAD96-2084-120C-1FA8-E411E4870713}"/>
              </a:ext>
            </a:extLst>
          </p:cNvPr>
          <p:cNvSpPr>
            <a:spLocks noGrp="1" noChangeArrowheads="1"/>
          </p:cNvSpPr>
          <p:nvPr>
            <p:ph type="sldNum" sz="quarter" idx="5"/>
          </p:nvPr>
        </p:nvSpPr>
        <p:spPr>
          <a:ln/>
        </p:spPr>
        <p:txBody>
          <a:bodyPr/>
          <a:lstStyle/>
          <a:p>
            <a:fld id="{74ADFCC8-62B6-46E6-BE00-A0AB78CC3E0D}" type="slidenum">
              <a:rPr lang="en-US" altLang="en-US"/>
              <a:pPr/>
              <a:t>9</a:t>
            </a:fld>
            <a:endParaRPr lang="en-US" altLang="en-US" dirty="0"/>
          </a:p>
        </p:txBody>
      </p:sp>
      <p:sp>
        <p:nvSpPr>
          <p:cNvPr id="967682" name="Rectangle 2">
            <a:extLst>
              <a:ext uri="{FF2B5EF4-FFF2-40B4-BE49-F238E27FC236}">
                <a16:creationId xmlns:a16="http://schemas.microsoft.com/office/drawing/2014/main" id="{CFECEA3A-E950-1285-ED5A-A1B6602B242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9B04B57-05B1-891B-6752-41F2996EEB6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50856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2405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3" name="Rectangle 4">
            <a:extLst>
              <a:ext uri="{FF2B5EF4-FFF2-40B4-BE49-F238E27FC236}">
                <a16:creationId xmlns:a16="http://schemas.microsoft.com/office/drawing/2014/main" id="{E7DE60F2-ADF1-B94C-7AF1-7C108327F44A}"/>
              </a:ext>
            </a:extLst>
          </p:cNvPr>
          <p:cNvSpPr>
            <a:spLocks noChangeArrowheads="1"/>
          </p:cNvSpPr>
          <p:nvPr userDrawn="1"/>
        </p:nvSpPr>
        <p:spPr bwMode="auto">
          <a:xfrm>
            <a:off x="2587082" y="717520"/>
            <a:ext cx="6982108" cy="2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indent="0" algn="ctr">
              <a:buClr>
                <a:srgbClr val="5FF0FF"/>
              </a:buClr>
              <a:buFont typeface="Symbol" panose="05050102010706020507" pitchFamily="18" charset="2"/>
              <a:buNone/>
            </a:pPr>
            <a:r>
              <a:rPr lang="es-419" sz="42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Jesu… ¿Quién?</a:t>
            </a:r>
            <a:r>
              <a:rPr lang="es-419" sz="44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 </a:t>
            </a:r>
            <a:r>
              <a:rPr lang="es-419" sz="21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(Clase 5)</a:t>
            </a:r>
          </a:p>
        </p:txBody>
      </p:sp>
      <p:sp>
        <p:nvSpPr>
          <p:cNvPr id="6" name="Rectangle 5">
            <a:extLst>
              <a:ext uri="{FF2B5EF4-FFF2-40B4-BE49-F238E27FC236}">
                <a16:creationId xmlns:a16="http://schemas.microsoft.com/office/drawing/2014/main" id="{ED05DFD5-6573-523A-58F9-399ADCC26C66}"/>
              </a:ext>
            </a:extLst>
          </p:cNvPr>
          <p:cNvSpPr>
            <a:spLocks noChangeArrowheads="1"/>
          </p:cNvSpPr>
          <p:nvPr userDrawn="1"/>
        </p:nvSpPr>
        <p:spPr bwMode="auto">
          <a:xfrm>
            <a:off x="3132000" y="935024"/>
            <a:ext cx="5976000" cy="45704"/>
          </a:xfrm>
          <a:prstGeom prst="rect">
            <a:avLst/>
          </a:prstGeom>
          <a:solidFill>
            <a:srgbClr val="FFFF00">
              <a:alpha val="72000"/>
            </a:srgbClr>
          </a:solidFill>
          <a:ln>
            <a:noFill/>
          </a:ln>
          <a:effectLst>
            <a:outerShdw blurRad="50800" dist="38100" dir="3300000" algn="ctr" rotWithShape="0">
              <a:srgbClr val="FFFF00">
                <a:alpha val="70000"/>
              </a:srgbClr>
            </a:outerShdw>
          </a:effectLst>
          <a:extLst>
            <a:ext uri="{91240B29-F687-4F45-9708-019B960494DF}">
              <a14:hiddenLine xmlns:a14="http://schemas.microsoft.com/office/drawing/2010/main" w="76200">
                <a:solidFill>
                  <a:srgbClr val="0000FF"/>
                </a:solidFill>
                <a:miter lim="800000"/>
                <a:headEnd/>
                <a:tailEnd/>
              </a14:hiddenLine>
            </a:ext>
          </a:extLst>
        </p:spPr>
        <p:txBody>
          <a:bodyPr wrap="none" anchor="b" anchorCtr="0"/>
          <a:lstStyle/>
          <a:p>
            <a:endParaRPr lang="es-419" i="1" dirty="0">
              <a:ln w="9525">
                <a:solidFill>
                  <a:srgbClr val="002060"/>
                </a:solidFill>
              </a:ln>
              <a:solidFill>
                <a:srgbClr val="FFFF00"/>
              </a:solidFill>
              <a:effectLst>
                <a:outerShdw blurRad="63500" dist="63500" dir="2700000" algn="tl" rotWithShape="0">
                  <a:srgbClr val="FFFF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1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7" name="TITLE - Rectangle 5">
            <a:extLst>
              <a:ext uri="{FF2B5EF4-FFF2-40B4-BE49-F238E27FC236}">
                <a16:creationId xmlns:a16="http://schemas.microsoft.com/office/drawing/2014/main" id="{5F7E2DDE-3DB7-5400-EFD5-3155C793587B}"/>
              </a:ext>
            </a:extLst>
          </p:cNvPr>
          <p:cNvSpPr>
            <a:spLocks noChangeArrowheads="1"/>
          </p:cNvSpPr>
          <p:nvPr userDrawn="1"/>
        </p:nvSpPr>
        <p:spPr bwMode="auto">
          <a:xfrm>
            <a:off x="1752600" y="580779"/>
            <a:ext cx="8686800" cy="25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spcBef>
                <a:spcPct val="15000"/>
              </a:spcBef>
              <a:buClrTx/>
              <a:buSzTx/>
              <a:buFontTx/>
              <a:buNone/>
            </a:pPr>
            <a:r>
              <a:rPr kumimoji="0" lang="es-ES" altLang="en-US" sz="3900" b="1" i="1" u="sng" dirty="0">
                <a:solidFill>
                  <a:srgbClr val="EFF9FF"/>
                </a:solidFill>
                <a:effectLst>
                  <a:outerShdw blurRad="63500" dist="63500" dir="3300000" algn="tl" rotWithShape="0">
                    <a:schemeClr val="tx1">
                      <a:alpha val="80000"/>
                    </a:schemeClr>
                  </a:outerShdw>
                </a:effectLst>
                <a:latin typeface="Arial" panose="020B0604020202020204" pitchFamily="34" charset="0"/>
              </a:rPr>
              <a:t>33333</a:t>
            </a:r>
            <a:endParaRPr kumimoji="0" lang="es-ES_tradnl" altLang="en-US" sz="2200" b="1" i="1" u="sng" dirty="0">
              <a:solidFill>
                <a:srgbClr val="EFF9FF"/>
              </a:solidFill>
              <a:effectLst>
                <a:outerShdw blurRad="63500" dist="63500" dir="3300000" algn="tl" rotWithShape="0">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65479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E7FB-AD1C-FA07-1469-31906541E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90FC2-AD0C-9158-571D-D6FD2D7EA4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16696-098C-C3FA-6B59-2A85D94468C5}"/>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36A3D63C-3441-1DD6-AB8A-EE95DE11D4F1}"/>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AEA62C55-9DB2-604B-24E2-DB0F925DFD88}"/>
              </a:ext>
            </a:extLst>
          </p:cNvPr>
          <p:cNvSpPr>
            <a:spLocks noGrp="1"/>
          </p:cNvSpPr>
          <p:nvPr>
            <p:ph type="sldNum" sz="quarter" idx="12"/>
          </p:nvPr>
        </p:nvSpPr>
        <p:spPr/>
        <p:txBody>
          <a:bodyPr/>
          <a:lstStyle>
            <a:lvl1pPr>
              <a:defRPr/>
            </a:lvl1pPr>
          </a:lstStyle>
          <a:p>
            <a:fld id="{46BD51E4-2C37-4C0B-B1B5-6CC01BFE31AC}" type="slidenum">
              <a:rPr lang="en-US" altLang="en-US"/>
              <a:pPr/>
              <a:t>‹#›</a:t>
            </a:fld>
            <a:endParaRPr lang="en-US" altLang="en-US" dirty="0"/>
          </a:p>
        </p:txBody>
      </p:sp>
    </p:spTree>
    <p:extLst>
      <p:ext uri="{BB962C8B-B14F-4D97-AF65-F5344CB8AC3E}">
        <p14:creationId xmlns:p14="http://schemas.microsoft.com/office/powerpoint/2010/main" val="89437156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extLst>
              <a:ext uri="{BEBA8EAE-BF5A-486C-A8C5-ECC9F3942E4B}">
                <a14:imgProps xmlns:a14="http://schemas.microsoft.com/office/drawing/2010/main">
                  <a14:imgLayer r:embed="rId7">
                    <a14:imgEffect>
                      <a14:colorTemperature colorTemp="8585"/>
                    </a14:imgEffect>
                    <a14:imgEffect>
                      <a14:saturation sat="1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ltLang="en-US" dirty="0"/>
          </a:p>
        </p:txBody>
      </p:sp>
      <p:sp>
        <p:nvSpPr>
          <p:cNvPr id="2" name="Rectangle 1">
            <a:extLst>
              <a:ext uri="{FF2B5EF4-FFF2-40B4-BE49-F238E27FC236}">
                <a16:creationId xmlns:a16="http://schemas.microsoft.com/office/drawing/2014/main" id="{D2CFB4CE-CA58-1579-6371-79D5EBC3DCFC}"/>
              </a:ext>
            </a:extLst>
          </p:cNvPr>
          <p:cNvSpPr/>
          <p:nvPr userDrawn="1"/>
        </p:nvSpPr>
        <p:spPr>
          <a:xfrm>
            <a:off x="8831088" y="6356350"/>
            <a:ext cx="3025552"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fld id="{D0FBEFB9-879F-4220-ABDD-F9EA9892F329}" type="slidenum">
              <a:rPr lang="en-US" sz="1300" smtClean="0">
                <a:solidFill>
                  <a:schemeClr val="bg2">
                    <a:lumMod val="50000"/>
                  </a:schemeClr>
                </a:solidFill>
                <a:effectLst/>
              </a:rPr>
              <a:pPr algn="r"/>
              <a:t>‹#›</a:t>
            </a:fld>
            <a:endParaRPr lang="en-US" sz="1300" dirty="0">
              <a:solidFill>
                <a:schemeClr val="bg2">
                  <a:lumMod val="50000"/>
                </a:schemeClr>
              </a:solidFill>
              <a:effectLst/>
            </a:endParaRPr>
          </a:p>
        </p:txBody>
      </p:sp>
    </p:spTree>
    <p:extLst>
      <p:ext uri="{BB962C8B-B14F-4D97-AF65-F5344CB8AC3E}">
        <p14:creationId xmlns:p14="http://schemas.microsoft.com/office/powerpoint/2010/main" val="11947866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5.wdp"/></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5.wdp"/></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microsoft.com/office/2007/relationships/hdphoto" Target="../media/hdphoto5.wdp"/></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escuela@i-ccc.cl" TargetMode="External"/><Relationship Id="rId2" Type="http://schemas.openxmlformats.org/officeDocument/2006/relationships/hyperlink" Target="https://www.i-ccc.cl/Biblia"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i-ccc.cl/Finales/Grupo"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i-ccc.c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christlink.c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8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4A3E-D674-C0F7-AAA1-58DD6F6D4E80}"/>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051D86C1-7B9B-FDE2-22CB-A7DD7A9F37A9}"/>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u="sng" dirty="0">
                <a:solidFill>
                  <a:srgbClr val="FFC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estaba en la cárcel,</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y al enterarse de lo que Cristo estaba haciendo, envió a sus discípulos a que le preguntaran: </a:t>
            </a:r>
            <a:r>
              <a:rPr lang="es-ES_tradnl" sz="28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tú el que ha de venir, o debemos esperar a otro?"</a:t>
            </a:r>
          </a:p>
        </p:txBody>
      </p:sp>
      <p:sp>
        <p:nvSpPr>
          <p:cNvPr id="9" name="Rectangle 8">
            <a:extLst>
              <a:ext uri="{FF2B5EF4-FFF2-40B4-BE49-F238E27FC236}">
                <a16:creationId xmlns:a16="http://schemas.microsoft.com/office/drawing/2014/main" id="{BB517C7D-DE19-D81A-BC11-B713D6D58B6E}"/>
              </a:ext>
            </a:extLst>
          </p:cNvPr>
          <p:cNvSpPr>
            <a:spLocks noChangeArrowheads="1"/>
          </p:cNvSpPr>
          <p:nvPr/>
        </p:nvSpPr>
        <p:spPr bwMode="auto">
          <a:xfrm>
            <a:off x="767408" y="3861048"/>
            <a:ext cx="10657182" cy="4320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Hay tres claves importantes para entender esto:</a:t>
            </a:r>
          </a:p>
        </p:txBody>
      </p:sp>
      <p:sp>
        <p:nvSpPr>
          <p:cNvPr id="7" name="Rectangle 6">
            <a:extLst>
              <a:ext uri="{FF2B5EF4-FFF2-40B4-BE49-F238E27FC236}">
                <a16:creationId xmlns:a16="http://schemas.microsoft.com/office/drawing/2014/main" id="{F1013269-B596-56B1-CD67-E9D76A4B86A6}"/>
              </a:ext>
            </a:extLst>
          </p:cNvPr>
          <p:cNvSpPr>
            <a:spLocks noChangeArrowheads="1"/>
          </p:cNvSpPr>
          <p:nvPr/>
        </p:nvSpPr>
        <p:spPr bwMode="auto">
          <a:xfrm>
            <a:off x="767408" y="4293096"/>
            <a:ext cx="6840760" cy="187220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Hay dos teorías sobre su pregunta: </a:t>
            </a:r>
          </a:p>
          <a:p>
            <a:pPr algn="just">
              <a:lnSpc>
                <a:spcPct val="88000"/>
              </a:lnSpc>
              <a:spcBef>
                <a:spcPts val="0"/>
              </a:spcBef>
              <a:spcAft>
                <a:spcPts val="300"/>
              </a:spcAft>
              <a:buClr>
                <a:srgbClr val="5FF0FF"/>
              </a:buClr>
              <a:buNone/>
              <a:tabLst>
                <a:tab pos="447675" algn="l"/>
              </a:tabLst>
            </a:pPr>
            <a:r>
              <a:rPr lang="es-ES" sz="2500" dirty="0">
                <a:solidFill>
                  <a:srgbClr val="61FFFB"/>
                </a:solidFill>
                <a:latin typeface="Arial" panose="020B0604020202020204" pitchFamily="34" charset="0"/>
                <a:cs typeface="Times New Roman" panose="02020603050405020304" pitchFamily="18" charset="0"/>
              </a:rPr>
              <a:t>2)</a:t>
            </a:r>
            <a:r>
              <a:rPr lang="es-ES" sz="3000" dirty="0">
                <a:solidFill>
                  <a:srgbClr val="EFF9FF"/>
                </a:solidFill>
                <a:latin typeface="Arial" panose="020B0604020202020204" pitchFamily="34" charset="0"/>
                <a:cs typeface="Times New Roman" panose="02020603050405020304" pitchFamily="18" charset="0"/>
              </a:rPr>
              <a:t>	La pregunta es para sus discípulos.</a:t>
            </a:r>
          </a:p>
          <a:p>
            <a:pPr marL="447675" indent="-447675" algn="just">
              <a:lnSpc>
                <a:spcPct val="88000"/>
              </a:lnSpc>
              <a:spcBef>
                <a:spcPts val="0"/>
              </a:spcBef>
              <a:spcAft>
                <a:spcPts val="300"/>
              </a:spcAft>
              <a:buClr>
                <a:srgbClr val="5FF0FF"/>
              </a:buClr>
              <a:buNone/>
              <a:tabLst>
                <a:tab pos="447675" algn="l"/>
              </a:tabLst>
            </a:pPr>
            <a:r>
              <a:rPr lang="es-ES" sz="3000" dirty="0">
                <a:solidFill>
                  <a:srgbClr val="EFF9FF"/>
                </a:solidFill>
                <a:latin typeface="Arial" panose="020B0604020202020204" pitchFamily="34" charset="0"/>
                <a:cs typeface="Times New Roman" panose="02020603050405020304" pitchFamily="18" charset="0"/>
              </a:rPr>
              <a:t>	Quiere asegurarse de que no tengan dudas sobre su nuevo líder, después de su partida.</a:t>
            </a:r>
            <a:endParaRPr lang="es-ES_tradnl" sz="3000" dirty="0">
              <a:solidFill>
                <a:srgbClr val="EFF9FF"/>
              </a:solidFill>
              <a:latin typeface="Arial" panose="020B0604020202020204" pitchFamily="34" charset="0"/>
              <a:cs typeface="Times New Roman" panose="02020603050405020304" pitchFamily="18" charset="0"/>
            </a:endParaRPr>
          </a:p>
        </p:txBody>
      </p:sp>
      <p:sp>
        <p:nvSpPr>
          <p:cNvPr id="5" name="Verse ID - text Box 8">
            <a:extLst>
              <a:ext uri="{FF2B5EF4-FFF2-40B4-BE49-F238E27FC236}">
                <a16:creationId xmlns:a16="http://schemas.microsoft.com/office/drawing/2014/main" id="{1B97C196-8A7D-7535-BBE9-7C3704F53556}"/>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pic>
        <p:nvPicPr>
          <p:cNvPr id="10" name="Picture 9">
            <a:extLst>
              <a:ext uri="{FF2B5EF4-FFF2-40B4-BE49-F238E27FC236}">
                <a16:creationId xmlns:a16="http://schemas.microsoft.com/office/drawing/2014/main" id="{8EC3B61F-C6E4-14EE-A3A2-F5AF5FAD857D}"/>
              </a:ext>
            </a:extLst>
          </p:cNvPr>
          <p:cNvPicPr>
            <a:picLocks noChangeAspect="1"/>
          </p:cNvPicPr>
          <p:nvPr/>
        </p:nvPicPr>
        <p:blipFill>
          <a:blip r:embed="rId3">
            <a:extLst>
              <a:ext uri="{28A0092B-C50C-407E-A947-70E740481C1C}">
                <a14:useLocalDpi xmlns:a14="http://schemas.microsoft.com/office/drawing/2010/main" val="0"/>
              </a:ext>
            </a:extLst>
          </a:blip>
          <a:srcRect l="7005" t="4421" r="11469"/>
          <a:stretch>
            <a:fillRect/>
          </a:stretch>
        </p:blipFill>
        <p:spPr>
          <a:xfrm>
            <a:off x="7896200" y="4293096"/>
            <a:ext cx="3600400" cy="2409576"/>
          </a:xfrm>
          <a:prstGeom prst="rect">
            <a:avLst/>
          </a:prstGeom>
        </p:spPr>
      </p:pic>
    </p:spTree>
    <p:extLst>
      <p:ext uri="{BB962C8B-B14F-4D97-AF65-F5344CB8AC3E}">
        <p14:creationId xmlns:p14="http://schemas.microsoft.com/office/powerpoint/2010/main" val="1600292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3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3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A988A-39B4-5126-6B85-6282763F4D7A}"/>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07647FFC-6779-2647-5144-B7C70BD72E92}"/>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u="sng" dirty="0">
                <a:solidFill>
                  <a:srgbClr val="FFC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estaba en la cárcel,</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y al enterarse de lo que Cristo estaba haciendo, envió a sus discípulos a que le preguntaran: </a:t>
            </a:r>
            <a:r>
              <a:rPr lang="es-ES_tradnl" sz="28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tú el que ha de venir, o debemos esperar a otro?"</a:t>
            </a:r>
          </a:p>
        </p:txBody>
      </p:sp>
      <p:sp>
        <p:nvSpPr>
          <p:cNvPr id="9" name="Rectangle 8">
            <a:extLst>
              <a:ext uri="{FF2B5EF4-FFF2-40B4-BE49-F238E27FC236}">
                <a16:creationId xmlns:a16="http://schemas.microsoft.com/office/drawing/2014/main" id="{82264EC3-F9AD-BECF-D283-A416A6CAFA1C}"/>
              </a:ext>
            </a:extLst>
          </p:cNvPr>
          <p:cNvSpPr>
            <a:spLocks noChangeArrowheads="1"/>
          </p:cNvSpPr>
          <p:nvPr/>
        </p:nvSpPr>
        <p:spPr bwMode="auto">
          <a:xfrm>
            <a:off x="767408" y="3861048"/>
            <a:ext cx="10657182" cy="4320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Hay tres claves importantes para entender esto:</a:t>
            </a:r>
          </a:p>
        </p:txBody>
      </p:sp>
      <p:sp>
        <p:nvSpPr>
          <p:cNvPr id="7" name="Rectangle 6">
            <a:extLst>
              <a:ext uri="{FF2B5EF4-FFF2-40B4-BE49-F238E27FC236}">
                <a16:creationId xmlns:a16="http://schemas.microsoft.com/office/drawing/2014/main" id="{AD678771-0561-462C-9CEF-A4CF2CA6E8AC}"/>
              </a:ext>
            </a:extLst>
          </p:cNvPr>
          <p:cNvSpPr>
            <a:spLocks noChangeArrowheads="1"/>
          </p:cNvSpPr>
          <p:nvPr/>
        </p:nvSpPr>
        <p:spPr bwMode="auto">
          <a:xfrm>
            <a:off x="767408" y="4293096"/>
            <a:ext cx="6840760" cy="4320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Hay dos teorías sobre su pregunta: </a:t>
            </a:r>
          </a:p>
        </p:txBody>
      </p:sp>
      <p:sp>
        <p:nvSpPr>
          <p:cNvPr id="5" name="Verse ID - text Box 8">
            <a:extLst>
              <a:ext uri="{FF2B5EF4-FFF2-40B4-BE49-F238E27FC236}">
                <a16:creationId xmlns:a16="http://schemas.microsoft.com/office/drawing/2014/main" id="{4465E407-5390-9A08-D05C-49A7EBD579BE}"/>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1E3488AF-AE5C-99B8-064C-2E5FCB495FD1}"/>
              </a:ext>
            </a:extLst>
          </p:cNvPr>
          <p:cNvSpPr>
            <a:spLocks noChangeArrowheads="1"/>
          </p:cNvSpPr>
          <p:nvPr/>
        </p:nvSpPr>
        <p:spPr bwMode="auto">
          <a:xfrm>
            <a:off x="767408" y="4753598"/>
            <a:ext cx="6840760" cy="126769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None/>
              <a:tabLst>
                <a:tab pos="447675" algn="l"/>
              </a:tabLst>
            </a:pPr>
            <a:r>
              <a:rPr lang="es-ES" sz="3000" dirty="0">
                <a:solidFill>
                  <a:srgbClr val="EFF9FF"/>
                </a:solidFill>
                <a:latin typeface="Arial" panose="020B0604020202020204" pitchFamily="34" charset="0"/>
                <a:cs typeface="Times New Roman" panose="02020603050405020304" pitchFamily="18" charset="0"/>
              </a:rPr>
              <a:t>La respuesta es la misma, en ambos casos, pero con un énfasis diferente.</a:t>
            </a:r>
            <a:endParaRPr lang="es-ES_tradnl" sz="3000" dirty="0">
              <a:solidFill>
                <a:srgbClr val="EFF9FF"/>
              </a:solidFill>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0F0247F6-54F2-0A32-96ED-EFAC1FD654F5}"/>
              </a:ext>
            </a:extLst>
          </p:cNvPr>
          <p:cNvPicPr>
            <a:picLocks noChangeAspect="1"/>
          </p:cNvPicPr>
          <p:nvPr/>
        </p:nvPicPr>
        <p:blipFill>
          <a:blip r:embed="rId3">
            <a:extLst>
              <a:ext uri="{28A0092B-C50C-407E-A947-70E740481C1C}">
                <a14:useLocalDpi xmlns:a14="http://schemas.microsoft.com/office/drawing/2010/main" val="0"/>
              </a:ext>
            </a:extLst>
          </a:blip>
          <a:srcRect l="7005" t="4421" r="11469"/>
          <a:stretch>
            <a:fillRect/>
          </a:stretch>
        </p:blipFill>
        <p:spPr>
          <a:xfrm>
            <a:off x="7896200" y="4293096"/>
            <a:ext cx="3600400" cy="2409576"/>
          </a:xfrm>
          <a:prstGeom prst="rect">
            <a:avLst/>
          </a:prstGeom>
        </p:spPr>
      </p:pic>
    </p:spTree>
    <p:extLst>
      <p:ext uri="{BB962C8B-B14F-4D97-AF65-F5344CB8AC3E}">
        <p14:creationId xmlns:p14="http://schemas.microsoft.com/office/powerpoint/2010/main" val="42170676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6D8B-4C86-199A-791C-30A147A688BD}"/>
            </a:ext>
          </a:extLst>
        </p:cNvPr>
        <p:cNvGrpSpPr/>
        <p:nvPr/>
      </p:nvGrpSpPr>
      <p:grpSpPr>
        <a:xfrm>
          <a:off x="0" y="0"/>
          <a:ext cx="0" cy="0"/>
          <a:chOff x="0" y="0"/>
          <a:chExt cx="0" cy="0"/>
        </a:xfrm>
      </p:grpSpPr>
      <p:sp>
        <p:nvSpPr>
          <p:cNvPr id="10" name="Verse TEXT">
            <a:extLst>
              <a:ext uri="{FF2B5EF4-FFF2-40B4-BE49-F238E27FC236}">
                <a16:creationId xmlns:a16="http://schemas.microsoft.com/office/drawing/2014/main" id="{FE7748DA-59C1-97CC-7954-71C02579ACBE}"/>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u="sng" dirty="0">
                <a:solidFill>
                  <a:srgbClr val="FFC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estaba en la cárcel,</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y al enterarse de lo que Cristo estaba haciendo, envió a sus discípulos a que le preguntaran: </a:t>
            </a:r>
            <a:r>
              <a:rPr lang="es-ES_tradnl" sz="2800" dirty="0">
                <a:solidFill>
                  <a:srgbClr val="61FFFB"/>
                </a:solidFill>
                <a:effectLst/>
                <a:latin typeface="Arial" panose="020B0604020202020204" pitchFamily="34" charset="0"/>
                <a:cs typeface="Times New Roman" panose="02020603050405020304" pitchFamily="18" charset="0"/>
              </a:rPr>
              <a:t>"¿Eres tú el que ha de venir, o debemos esperar a otro?"</a:t>
            </a:r>
          </a:p>
        </p:txBody>
      </p:sp>
      <p:sp>
        <p:nvSpPr>
          <p:cNvPr id="3" name="Verse TEXT">
            <a:extLst>
              <a:ext uri="{FF2B5EF4-FFF2-40B4-BE49-F238E27FC236}">
                <a16:creationId xmlns:a16="http://schemas.microsoft.com/office/drawing/2014/main" id="{6D2CC8E0-C38D-B05B-19A4-8D58A3AF7B7B}"/>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Juan estaba en la cárcel, y al enterarse de lo que Cristo estaba haciendo, envió a sus discípulos a que</a:t>
            </a:r>
            <a:r>
              <a:rPr lang="es-ES_tradnl" sz="2800" dirty="0">
                <a:solidFill>
                  <a:srgbClr val="EFF9FF"/>
                </a:solidFill>
                <a:latin typeface="Arial" panose="020B0604020202020204" pitchFamily="34" charset="0"/>
                <a:cs typeface="Times New Roman" panose="02020603050405020304" pitchFamily="18" charset="0"/>
              </a:rPr>
              <a:t> le preguntaran: "</a:t>
            </a:r>
            <a:r>
              <a:rPr lang="es-ES_tradnl" sz="2800" u="sng" dirty="0">
                <a:solidFill>
                  <a:srgbClr val="61FFFB"/>
                </a:solidFill>
                <a:latin typeface="Arial" panose="020B0604020202020204" pitchFamily="34" charset="0"/>
                <a:cs typeface="Times New Roman" panose="02020603050405020304" pitchFamily="18" charset="0"/>
              </a:rPr>
              <a:t>¿Eres tú el que ha de venir, o debemos esperar a otro?</a:t>
            </a:r>
            <a:r>
              <a:rPr lang="es-ES_tradnl" sz="2800" dirty="0">
                <a:solidFill>
                  <a:srgbClr val="EFF9FF"/>
                </a:solidFill>
                <a:latin typeface="Arial" panose="020B0604020202020204" pitchFamily="34" charset="0"/>
                <a:cs typeface="Times New Roman" panose="02020603050405020304" pitchFamily="18" charset="0"/>
              </a:rPr>
              <a:t>"</a:t>
            </a:r>
          </a:p>
        </p:txBody>
      </p:sp>
      <p:sp>
        <p:nvSpPr>
          <p:cNvPr id="9" name="Rectangle 8">
            <a:extLst>
              <a:ext uri="{FF2B5EF4-FFF2-40B4-BE49-F238E27FC236}">
                <a16:creationId xmlns:a16="http://schemas.microsoft.com/office/drawing/2014/main" id="{CA06C69B-EBD9-3EC0-FAAB-CB224D3A30D8}"/>
              </a:ext>
            </a:extLst>
          </p:cNvPr>
          <p:cNvSpPr>
            <a:spLocks noChangeArrowheads="1"/>
          </p:cNvSpPr>
          <p:nvPr/>
        </p:nvSpPr>
        <p:spPr bwMode="auto">
          <a:xfrm>
            <a:off x="767408" y="3861048"/>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Hay tres claves importantes para entender esto:</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Segundo punto: ¿En qué momento sucede?</a:t>
            </a:r>
          </a:p>
        </p:txBody>
      </p:sp>
      <p:sp>
        <p:nvSpPr>
          <p:cNvPr id="6" name="Verse TEXT">
            <a:extLst>
              <a:ext uri="{FF2B5EF4-FFF2-40B4-BE49-F238E27FC236}">
                <a16:creationId xmlns:a16="http://schemas.microsoft.com/office/drawing/2014/main" id="{750AFED1-62A3-B7FE-7836-444D6C09D3CD}"/>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59FF0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Cuando Jesús terminó de dar instrucciones a sus doce discípulos</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se fue de allí a enseñar y a predicar en otros pueblos. </a:t>
            </a:r>
          </a:p>
          <a:p>
            <a:pPr algn="just">
              <a:lnSpc>
                <a:spcPct val="90000"/>
              </a:lnSpc>
              <a:spcBef>
                <a:spcPts val="0"/>
              </a:spcBef>
              <a:spcAft>
                <a:spcPts val="600"/>
              </a:spcAft>
              <a:buClrTx/>
              <a:buSzTx/>
              <a:buFontTx/>
              <a:buNone/>
            </a:pPr>
            <a:r>
              <a:rPr lang="es-ES_tradnl" sz="2800" dirty="0">
                <a:solidFill>
                  <a:srgbClr val="59FF0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estaba en la cárcel, y </a:t>
            </a:r>
            <a:r>
              <a:rPr lang="es-ES_tradnl" sz="2800" dirty="0">
                <a:solidFill>
                  <a:srgbClr val="59FF0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al enterarse de lo que Cristo estaba haciendo</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envió a sus discípulos a que le preguntaran: "¿Eres tú el que ha de venir, o debemos esperar a otro?"</a:t>
            </a:r>
          </a:p>
        </p:txBody>
      </p:sp>
      <p:sp>
        <p:nvSpPr>
          <p:cNvPr id="7" name="Rectangle 6">
            <a:extLst>
              <a:ext uri="{FF2B5EF4-FFF2-40B4-BE49-F238E27FC236}">
                <a16:creationId xmlns:a16="http://schemas.microsoft.com/office/drawing/2014/main" id="{0A928AA0-6870-FFC9-F9BE-BE5D899FDBD7}"/>
              </a:ext>
            </a:extLst>
          </p:cNvPr>
          <p:cNvSpPr>
            <a:spLocks noChangeArrowheads="1"/>
          </p:cNvSpPr>
          <p:nvPr/>
        </p:nvSpPr>
        <p:spPr bwMode="auto">
          <a:xfrm>
            <a:off x="767408" y="4725144"/>
            <a:ext cx="10657182"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Las dudas de Juan surgen al enterarse de lo que Jesús estaba diciendo a sus discípulos: las “instrucciones”.</a:t>
            </a:r>
          </a:p>
          <a:p>
            <a:pPr algn="just">
              <a:lnSpc>
                <a:spcPct val="88000"/>
              </a:lnSpc>
              <a:spcBef>
                <a:spcPts val="0"/>
              </a:spcBef>
              <a:spcAft>
                <a:spcPts val="300"/>
              </a:spcAft>
              <a:buClr>
                <a:srgbClr val="5FF0FF"/>
              </a:buClr>
              <a:buNone/>
            </a:pPr>
            <a:r>
              <a:rPr lang="es-ES_tradnl" sz="3000" dirty="0">
                <a:solidFill>
                  <a:srgbClr val="EFF9FF"/>
                </a:solidFill>
                <a:latin typeface="Arial" panose="020B0604020202020204" pitchFamily="34" charset="0"/>
                <a:cs typeface="Times New Roman" panose="02020603050405020304" pitchFamily="18" charset="0"/>
              </a:rPr>
              <a:t>Entonces: ¿Cuáles son estas “instrucciones” que dejaron a Juan (o sus discípulos) con tantas dudas?</a:t>
            </a:r>
          </a:p>
          <a:p>
            <a:pPr algn="just">
              <a:lnSpc>
                <a:spcPct val="88000"/>
              </a:lnSpc>
              <a:spcBef>
                <a:spcPts val="0"/>
              </a:spcBef>
              <a:spcAft>
                <a:spcPts val="300"/>
              </a:spcAft>
              <a:buClr>
                <a:srgbClr val="5FF0FF"/>
              </a:buClr>
              <a:buFont typeface="Symbol" panose="05050102010706020507" pitchFamily="18" charset="2"/>
              <a:buNone/>
            </a:pPr>
            <a:endParaRPr lang="es-ES_tradnl" sz="3000" dirty="0">
              <a:solidFill>
                <a:srgbClr val="EFF9FF"/>
              </a:solidFill>
              <a:latin typeface="Arial" panose="020B0604020202020204" pitchFamily="34" charset="0"/>
              <a:cs typeface="Times New Roman" panose="02020603050405020304" pitchFamily="18" charset="0"/>
            </a:endParaRPr>
          </a:p>
        </p:txBody>
      </p:sp>
      <p:sp>
        <p:nvSpPr>
          <p:cNvPr id="5" name="Verse ID - text Box 8">
            <a:extLst>
              <a:ext uri="{FF2B5EF4-FFF2-40B4-BE49-F238E27FC236}">
                <a16:creationId xmlns:a16="http://schemas.microsoft.com/office/drawing/2014/main" id="{42CA2FF5-F7B0-B279-DBF1-871FAC2FA66A}"/>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7">
            <a:extLst>
              <a:ext uri="{FF2B5EF4-FFF2-40B4-BE49-F238E27FC236}">
                <a16:creationId xmlns:a16="http://schemas.microsoft.com/office/drawing/2014/main" id="{B4A221AD-80E8-CD53-51EC-C35967055363}"/>
              </a:ext>
            </a:extLst>
          </p:cNvPr>
          <p:cNvSpPr>
            <a:spLocks noChangeArrowheads="1"/>
          </p:cNvSpPr>
          <p:nvPr/>
        </p:nvSpPr>
        <p:spPr bwMode="auto">
          <a:xfrm>
            <a:off x="8040216" y="5967073"/>
            <a:ext cx="3528392" cy="49567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Un capítulo antes…</a:t>
            </a:r>
          </a:p>
        </p:txBody>
      </p:sp>
    </p:spTree>
    <p:extLst>
      <p:ext uri="{BB962C8B-B14F-4D97-AF65-F5344CB8AC3E}">
        <p14:creationId xmlns:p14="http://schemas.microsoft.com/office/powerpoint/2010/main" val="2207081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400"/>
                                        <p:tgtEl>
                                          <p:spTgt spid="6">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400"/>
                                        <p:tgtEl>
                                          <p:spTgt spid="6">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4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3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3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4*#ppt_w"/>
                                          </p:val>
                                        </p:tav>
                                        <p:tav tm="100000">
                                          <p:val>
                                            <p:strVal val="#ppt_w"/>
                                          </p:val>
                                        </p:tav>
                                      </p:tavLst>
                                    </p:anim>
                                    <p:anim calcmode="lin" valueType="num">
                                      <p:cBhvr>
                                        <p:cTn id="34"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4493-7F7C-C2F8-7C93-2BB128910937}"/>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FE81C389-0D0D-0ACD-5A65-7A2C5386937F}"/>
              </a:ext>
            </a:extLst>
          </p:cNvPr>
          <p:cNvSpPr>
            <a:spLocks noChangeArrowheads="1"/>
          </p:cNvSpPr>
          <p:nvPr/>
        </p:nvSpPr>
        <p:spPr bwMode="auto">
          <a:xfrm>
            <a:off x="767408" y="1268760"/>
            <a:ext cx="10729193" cy="27363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Reunió a sus doce discípulos y les dio autoridad para expulsar a los espíritus malignos y sanar toda enfermedad y toda dolencia.... </a:t>
            </a:r>
          </a:p>
          <a:p>
            <a:pPr algn="just">
              <a:lnSpc>
                <a:spcPct val="85000"/>
              </a:lnSpc>
              <a:spcBef>
                <a:spcPct val="10000"/>
              </a:spcBef>
              <a:buClrTx/>
              <a:buSzTx/>
              <a:buFontTx/>
              <a:buNone/>
            </a:pPr>
            <a:r>
              <a:rPr lang="es-ES_tradnl" sz="2800" baseline="30000" dirty="0">
                <a:solidFill>
                  <a:srgbClr val="EFF9FF"/>
                </a:solidFill>
                <a:latin typeface="Arial" panose="020B0604020202020204" pitchFamily="34" charset="0"/>
                <a:cs typeface="Times New Roman" panose="02020603050405020304" pitchFamily="18" charset="0"/>
              </a:rPr>
              <a:t>(5-6)</a:t>
            </a:r>
            <a:r>
              <a:rPr lang="es-ES_tradnl" sz="2800" dirty="0">
                <a:solidFill>
                  <a:srgbClr val="EFF9FF"/>
                </a:solidFill>
                <a:latin typeface="Arial" panose="020B0604020202020204" pitchFamily="34" charset="0"/>
                <a:cs typeface="Times New Roman" panose="02020603050405020304" pitchFamily="18" charset="0"/>
              </a:rPr>
              <a:t> Jesús envió a estos doce </a:t>
            </a:r>
            <a:r>
              <a:rPr lang="es-ES_tradnl" sz="2800" u="sng" dirty="0">
                <a:solidFill>
                  <a:srgbClr val="61FFFB"/>
                </a:solidFill>
                <a:latin typeface="Arial" panose="020B0604020202020204" pitchFamily="34" charset="0"/>
                <a:cs typeface="Times New Roman" panose="02020603050405020304" pitchFamily="18" charset="0"/>
              </a:rPr>
              <a:t>con las siguientes instrucciones:</a:t>
            </a:r>
            <a:r>
              <a:rPr lang="es-ES_tradnl" sz="2800" dirty="0">
                <a:solidFill>
                  <a:srgbClr val="EFF9FF"/>
                </a:solidFill>
                <a:latin typeface="Arial" panose="020B0604020202020204" pitchFamily="34" charset="0"/>
                <a:cs typeface="Times New Roman" panose="02020603050405020304" pitchFamily="18" charset="0"/>
              </a:rPr>
              <a:t> “No vayan entre los gentiles ni entren en ningún pueblo de los samaritanos. Vayan más bien a las ovejas descarriadas del pueblo de Israel.”...</a:t>
            </a:r>
          </a:p>
        </p:txBody>
      </p:sp>
      <p:sp>
        <p:nvSpPr>
          <p:cNvPr id="7" name="Verse ID - text Box 8">
            <a:extLst>
              <a:ext uri="{FF2B5EF4-FFF2-40B4-BE49-F238E27FC236}">
                <a16:creationId xmlns:a16="http://schemas.microsoft.com/office/drawing/2014/main" id="{E4B9C492-2A68-163D-5AE6-B756B865F26F}"/>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10:1-6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7">
            <a:extLst>
              <a:ext uri="{FF2B5EF4-FFF2-40B4-BE49-F238E27FC236}">
                <a16:creationId xmlns:a16="http://schemas.microsoft.com/office/drawing/2014/main" id="{0CD9117B-2DD8-CA90-EDE7-E2B99C540895}"/>
              </a:ext>
            </a:extLst>
          </p:cNvPr>
          <p:cNvSpPr>
            <a:spLocks noChangeArrowheads="1"/>
          </p:cNvSpPr>
          <p:nvPr/>
        </p:nvSpPr>
        <p:spPr bwMode="auto">
          <a:xfrm>
            <a:off x="767408" y="4005064"/>
            <a:ext cx="10657182" cy="23042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Justo antes de la pregunta de Juan, Jesús envió, por primera vez, a sus discípulos, con autoridad espiritual, y con instrucciones.</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E35A0C4-05BD-B2CC-0FDF-F63380EA7D25}"/>
              </a:ext>
            </a:extLst>
          </p:cNvPr>
          <p:cNvSpPr>
            <a:spLocks noChangeArrowheads="1"/>
          </p:cNvSpPr>
          <p:nvPr/>
        </p:nvSpPr>
        <p:spPr bwMode="auto">
          <a:xfrm>
            <a:off x="767408" y="5301208"/>
            <a:ext cx="10657182"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Todo el capítulo 10 consiste de las instrucciones detalladas de lo que los discípulos deben hacer, como también indicaciones de los propósitos de Jesús. . . .</a:t>
            </a:r>
            <a:endParaRPr lang="es-ES_tradnl" sz="3000" noProof="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121034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p:tgtEl>
                                          <p:spTgt spid="7"/>
                                        </p:tgtEl>
                                        <p:attrNameLst>
                                          <p:attrName>ppt_y</p:attrName>
                                        </p:attrNameLst>
                                      </p:cBhvr>
                                      <p:tavLst>
                                        <p:tav tm="0">
                                          <p:val>
                                            <p:strVal val="#ppt_y+#ppt_h*1.125000"/>
                                          </p:val>
                                        </p:tav>
                                        <p:tav tm="100000">
                                          <p:val>
                                            <p:strVal val="#ppt_y"/>
                                          </p:val>
                                        </p:tav>
                                      </p:tavLst>
                                    </p:anim>
                                    <p:animEffect transition="in" filter="wipe(up)">
                                      <p:cBhvr>
                                        <p:cTn id="8" dur="250"/>
                                        <p:tgtEl>
                                          <p:spTgt spid="7"/>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ipe(left)">
                                      <p:cBhvr>
                                        <p:cTn id="11" dur="500"/>
                                        <p:tgtEl>
                                          <p:spTgt spid="6">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25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5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up)">
                                      <p:cBhvr>
                                        <p:cTn id="31" dur="2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autoUpdateAnimBg="0"/>
      <p:bldP spid="7" grpId="0"/>
      <p:bldP spid="8"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A0FF-1410-325E-8D30-63DC55119F19}"/>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7783E2D8-A3CB-B7C9-A96A-C678BD7A9E63}"/>
              </a:ext>
            </a:extLst>
          </p:cNvPr>
          <p:cNvSpPr>
            <a:spLocks noChangeArrowheads="1"/>
          </p:cNvSpPr>
          <p:nvPr/>
        </p:nvSpPr>
        <p:spPr bwMode="auto">
          <a:xfrm>
            <a:off x="767408" y="1268760"/>
            <a:ext cx="10729193" cy="381642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“Dondequiera que vayan, prediquen este mensaje: ‘El reino de los cielos está cerca’. Sanen a los enfermos, resuciten a los muertos, limpien de su enfermedad a los que tienen lepra, expulsen a los demonios. </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Lo que ustedes recibieron gratis, denlo gratuitamente. No lleven oro ni plata ni cobre en el cinturón, ni bolsa para el camino, ni dos mudas de ropa, ni sandalias, ni bastón; porque el trabajador merece que se le dé su sustento.” …</a:t>
            </a:r>
          </a:p>
          <a:p>
            <a:pPr algn="just">
              <a:lnSpc>
                <a:spcPct val="85000"/>
              </a:lnSpc>
              <a:spcBef>
                <a:spcPct val="10000"/>
              </a:spcBef>
              <a:buClrTx/>
              <a:buSzTx/>
              <a:buFontTx/>
              <a:buNone/>
            </a:pPr>
            <a:r>
              <a:rPr lang="es-ES_tradnl" sz="1900" dirty="0">
                <a:solidFill>
                  <a:srgbClr val="61FFFB"/>
                </a:solidFill>
                <a:latin typeface="Arial" panose="020B0604020202020204" pitchFamily="34" charset="0"/>
                <a:cs typeface="Times New Roman" panose="02020603050405020304" pitchFamily="18" charset="0"/>
              </a:rPr>
              <a:t>(v16)</a:t>
            </a:r>
            <a:r>
              <a:rPr lang="es-ES_tradnl" sz="2800" dirty="0">
                <a:solidFill>
                  <a:srgbClr val="EFF9FF"/>
                </a:solidFill>
                <a:latin typeface="Arial" panose="020B0604020202020204" pitchFamily="34" charset="0"/>
                <a:cs typeface="Times New Roman" panose="02020603050405020304" pitchFamily="18" charset="0"/>
              </a:rPr>
              <a:t> Los envío como ovejas en medio de lobos. Por tanto, sean astutos como serpientes y sencillos como palomas. </a:t>
            </a:r>
          </a:p>
        </p:txBody>
      </p:sp>
      <p:sp>
        <p:nvSpPr>
          <p:cNvPr id="7" name="Verse ID - text Box 8">
            <a:extLst>
              <a:ext uri="{FF2B5EF4-FFF2-40B4-BE49-F238E27FC236}">
                <a16:creationId xmlns:a16="http://schemas.microsoft.com/office/drawing/2014/main" id="{62916F1F-0252-8FBD-F4B2-9483C4042EA3}"/>
              </a:ext>
            </a:extLst>
          </p:cNvPr>
          <p:cNvSpPr txBox="1">
            <a:spLocks noChangeArrowheads="1"/>
          </p:cNvSpPr>
          <p:nvPr/>
        </p:nvSpPr>
        <p:spPr bwMode="auto">
          <a:xfrm>
            <a:off x="767408" y="1268760"/>
            <a:ext cx="3940851"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10:7-10, 16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7">
            <a:extLst>
              <a:ext uri="{FF2B5EF4-FFF2-40B4-BE49-F238E27FC236}">
                <a16:creationId xmlns:a16="http://schemas.microsoft.com/office/drawing/2014/main" id="{BED49E00-1894-877D-A8ED-866AC426EED3}"/>
              </a:ext>
            </a:extLst>
          </p:cNvPr>
          <p:cNvSpPr>
            <a:spLocks noChangeArrowheads="1"/>
          </p:cNvSpPr>
          <p:nvPr/>
        </p:nvSpPr>
        <p:spPr bwMode="auto">
          <a:xfrm>
            <a:off x="767408" y="5229200"/>
            <a:ext cx="10657182"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Parece que estas instrucciones son las que tienen a  Juan tan preocupado.  Pero... ¿Por qué?</a:t>
            </a:r>
          </a:p>
        </p:txBody>
      </p:sp>
    </p:spTree>
    <p:extLst>
      <p:ext uri="{BB962C8B-B14F-4D97-AF65-F5344CB8AC3E}">
        <p14:creationId xmlns:p14="http://schemas.microsoft.com/office/powerpoint/2010/main" val="31981293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10" presetClass="entr" presetSubtype="0" fill="hold" grpId="0" nodeType="afterEffect">
                                  <p:stCondLst>
                                    <p:cond delay="1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5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5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up)">
                                      <p:cBhvr>
                                        <p:cTn id="26"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D984-2E5A-2DC6-A746-22985AD17C96}"/>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CA370162-8910-7364-7108-4CCFC0E14583}"/>
              </a:ext>
            </a:extLst>
          </p:cNvPr>
          <p:cNvSpPr>
            <a:spLocks noChangeArrowheads="1"/>
          </p:cNvSpPr>
          <p:nvPr/>
        </p:nvSpPr>
        <p:spPr bwMode="auto">
          <a:xfrm>
            <a:off x="767408" y="1268760"/>
            <a:ext cx="10729193" cy="381642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“Dondequiera que vayan, prediquen este mensaje: ‘El reino de los cielos está cerca’. Sanen a los enfermos, resuciten a los muertos, limpien de su enfermedad a los que tienen lepra, expulsen a los demonios. </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Lo que ustedes recibieron gratis, denlo gratuitamente. No lleven oro ni plata ni cobre en el cinturón, ni bolsa para el camino, ni dos mudas de ropa, ni sandalias, ni bastón; porque el trabajador merece que se le dé su sustento.” …</a:t>
            </a:r>
          </a:p>
          <a:p>
            <a:pPr algn="just">
              <a:lnSpc>
                <a:spcPct val="85000"/>
              </a:lnSpc>
              <a:spcBef>
                <a:spcPct val="10000"/>
              </a:spcBef>
              <a:buClrTx/>
              <a:buSzTx/>
              <a:buFontTx/>
              <a:buNone/>
            </a:pPr>
            <a:r>
              <a:rPr lang="es-ES_tradnl" sz="1900" dirty="0">
                <a:solidFill>
                  <a:srgbClr val="61FFFB"/>
                </a:solidFill>
                <a:latin typeface="Arial" panose="020B0604020202020204" pitchFamily="34" charset="0"/>
                <a:cs typeface="Times New Roman" panose="02020603050405020304" pitchFamily="18" charset="0"/>
              </a:rPr>
              <a:t>(v16)</a:t>
            </a:r>
            <a:r>
              <a:rPr lang="es-ES_tradnl" sz="2800" dirty="0">
                <a:solidFill>
                  <a:srgbClr val="EFF9FF"/>
                </a:solidFill>
                <a:latin typeface="Arial" panose="020B0604020202020204" pitchFamily="34" charset="0"/>
                <a:cs typeface="Times New Roman" panose="02020603050405020304" pitchFamily="18" charset="0"/>
              </a:rPr>
              <a:t> Los envío como ovejas en medio de lobos. Por tanto, sean astutos como serpientes y sencillos como palomas. </a:t>
            </a:r>
          </a:p>
        </p:txBody>
      </p:sp>
      <p:sp>
        <p:nvSpPr>
          <p:cNvPr id="7" name="Verse ID - text Box 8">
            <a:extLst>
              <a:ext uri="{FF2B5EF4-FFF2-40B4-BE49-F238E27FC236}">
                <a16:creationId xmlns:a16="http://schemas.microsoft.com/office/drawing/2014/main" id="{5B905BC9-FCE9-6500-9A64-60B9A4A36DA6}"/>
              </a:ext>
            </a:extLst>
          </p:cNvPr>
          <p:cNvSpPr txBox="1">
            <a:spLocks noChangeArrowheads="1"/>
          </p:cNvSpPr>
          <p:nvPr/>
        </p:nvSpPr>
        <p:spPr bwMode="auto">
          <a:xfrm>
            <a:off x="767408" y="1268760"/>
            <a:ext cx="3940851"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10:7-10, 16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7">
            <a:extLst>
              <a:ext uri="{FF2B5EF4-FFF2-40B4-BE49-F238E27FC236}">
                <a16:creationId xmlns:a16="http://schemas.microsoft.com/office/drawing/2014/main" id="{480823BB-1281-95DC-D6D4-A8EE97A02C0C}"/>
              </a:ext>
            </a:extLst>
          </p:cNvPr>
          <p:cNvSpPr>
            <a:spLocks noChangeArrowheads="1"/>
          </p:cNvSpPr>
          <p:nvPr/>
        </p:nvSpPr>
        <p:spPr bwMode="auto">
          <a:xfrm>
            <a:off x="767408" y="5157192"/>
            <a:ext cx="10657182" cy="136815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Al parecer, esto ¡no es lo que Juan esperaba del Mesías!  </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Al igual a todos los otros judíos, parece que ¡Juan estaba esperando otro Mesías!</a:t>
            </a:r>
          </a:p>
        </p:txBody>
      </p:sp>
    </p:spTree>
    <p:extLst>
      <p:ext uri="{BB962C8B-B14F-4D97-AF65-F5344CB8AC3E}">
        <p14:creationId xmlns:p14="http://schemas.microsoft.com/office/powerpoint/2010/main" val="29380424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4F6D8-4FC8-8716-7D86-E3B5701699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FC9FF3-D9C3-C864-CB17-2E74E7588D80}"/>
              </a:ext>
            </a:extLst>
          </p:cNvPr>
          <p:cNvSpPr>
            <a:spLocks noChangeArrowheads="1"/>
          </p:cNvSpPr>
          <p:nvPr/>
        </p:nvSpPr>
        <p:spPr bwMode="auto">
          <a:xfrm>
            <a:off x="623392" y="1124744"/>
            <a:ext cx="10945216" cy="53285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La Biblia no lo dice en tantas palabras, y esto es especulación, pero por el contexto aquí, se puede entender que las instrucciones de Jesús a sus discípulos son un grave problema para Juan, y el resultado es que Juan se quedó dudando profundamente si Jesús realmente es el Mesías....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 Porque, al parecer, ¡Juan estaba esperando el mismo “Mesías” que todos los demás judíos esperaban!  </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Ese Mesías soldado, guerrero, el famoso ‘David V 2.0’,  que iba a formar un ejército, expulsar los Romanos, y unificar al pueblo judío en paz, y seguridad, para vivir felices, en unidad, sanos y salvos, en libertad, etc., iniciando así los tiempos finales.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Sin embargo, lo que Jesús enseña a sus discípulos, es... </a:t>
            </a:r>
          </a:p>
        </p:txBody>
      </p:sp>
    </p:spTree>
    <p:extLst>
      <p:ext uri="{BB962C8B-B14F-4D97-AF65-F5344CB8AC3E}">
        <p14:creationId xmlns:p14="http://schemas.microsoft.com/office/powerpoint/2010/main" val="1374251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4AA6-1C26-8F23-03A2-B6CC5F9C635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6B60645-B0B1-7DB3-B563-970BA5ED5E4A}"/>
              </a:ext>
            </a:extLst>
          </p:cNvPr>
          <p:cNvSpPr>
            <a:spLocks noChangeArrowheads="1"/>
          </p:cNvSpPr>
          <p:nvPr/>
        </p:nvSpPr>
        <p:spPr bwMode="auto">
          <a:xfrm>
            <a:off x="767408" y="1196752"/>
            <a:ext cx="1072919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Tengan cuidado con la gente; los entregarán a los tribunales y los azotarán en las sinagogas. Por mi causa los llevarán ante gobernadores y reyes para dar testimonio a ellos y a los gentiles.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Pero, cuando los arresten, no se preocupen por lo que van a decir o cómo van a decirlo. En ese momento se les dará lo que han de decir, porque no serán ustedes los que hablen, sino que el Espíritu de su Padre hablará por medio de ustedes.</a:t>
            </a:r>
          </a:p>
        </p:txBody>
      </p:sp>
      <p:sp>
        <p:nvSpPr>
          <p:cNvPr id="3" name="Verse ID - text Box 8">
            <a:extLst>
              <a:ext uri="{FF2B5EF4-FFF2-40B4-BE49-F238E27FC236}">
                <a16:creationId xmlns:a16="http://schemas.microsoft.com/office/drawing/2014/main" id="{E072B89F-B2E3-865F-CABD-071CDB05B575}"/>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10:17-20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3014C691-FB32-CC4A-D52E-FAC7F33A308C}"/>
              </a:ext>
            </a:extLst>
          </p:cNvPr>
          <p:cNvSpPr>
            <a:spLocks noChangeArrowheads="1"/>
          </p:cNvSpPr>
          <p:nvPr/>
        </p:nvSpPr>
        <p:spPr bwMode="auto">
          <a:xfrm>
            <a:off x="623392" y="4221088"/>
            <a:ext cx="1094521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100"/>
              </a:spcAft>
              <a:buClr>
                <a:srgbClr val="5FF0FF"/>
              </a:buClr>
              <a:buFont typeface="Symbol" panose="05050102010706020507" pitchFamily="18" charset="2"/>
              <a:buNone/>
            </a:pPr>
            <a:r>
              <a:rPr lang="es-ES_tradnl" sz="2900" dirty="0">
                <a:solidFill>
                  <a:srgbClr val="EFF9FF"/>
                </a:solidFill>
                <a:latin typeface="Arial" panose="020B0604020202020204" pitchFamily="34" charset="0"/>
                <a:cs typeface="Times New Roman" panose="02020603050405020304" pitchFamily="18" charset="0"/>
              </a:rPr>
              <a:t>¡Nada que ver! </a:t>
            </a:r>
          </a:p>
          <a:p>
            <a:pPr algn="just">
              <a:lnSpc>
                <a:spcPct val="86000"/>
              </a:lnSpc>
              <a:spcBef>
                <a:spcPts val="0"/>
              </a:spcBef>
              <a:spcAft>
                <a:spcPts val="100"/>
              </a:spcAft>
              <a:buClr>
                <a:srgbClr val="5FF0FF"/>
              </a:buClr>
              <a:buFont typeface="Symbol" panose="05050102010706020507" pitchFamily="18" charset="2"/>
              <a:buNone/>
            </a:pPr>
            <a:r>
              <a:rPr lang="es-ES_tradnl" sz="2900" dirty="0">
                <a:solidFill>
                  <a:srgbClr val="EFF9FF"/>
                </a:solidFill>
                <a:latin typeface="Arial" panose="020B0604020202020204" pitchFamily="34" charset="0"/>
                <a:cs typeface="Times New Roman" panose="02020603050405020304" pitchFamily="18" charset="0"/>
              </a:rPr>
              <a:t>El pueblo judío ¡no esperaba </a:t>
            </a:r>
            <a:r>
              <a:rPr lang="es-ES_tradnl" sz="2900" i="1" u="sng" dirty="0">
                <a:solidFill>
                  <a:srgbClr val="EFF9FF"/>
                </a:solidFill>
                <a:latin typeface="Arial" panose="020B0604020202020204" pitchFamily="34" charset="0"/>
                <a:cs typeface="Times New Roman" panose="02020603050405020304" pitchFamily="18" charset="0"/>
              </a:rPr>
              <a:t>esto</a:t>
            </a:r>
            <a:r>
              <a:rPr lang="es-ES_tradnl" sz="2900" dirty="0">
                <a:solidFill>
                  <a:srgbClr val="EFF9FF"/>
                </a:solidFill>
                <a:latin typeface="Arial" panose="020B0604020202020204" pitchFamily="34" charset="0"/>
                <a:cs typeface="Times New Roman" panose="02020603050405020304" pitchFamily="18" charset="0"/>
              </a:rPr>
              <a:t> de su Mesías!  </a:t>
            </a:r>
          </a:p>
          <a:p>
            <a:pPr algn="just">
              <a:lnSpc>
                <a:spcPct val="86000"/>
              </a:lnSpc>
              <a:spcBef>
                <a:spcPts val="0"/>
              </a:spcBef>
              <a:spcAft>
                <a:spcPts val="100"/>
              </a:spcAft>
              <a:buClr>
                <a:srgbClr val="5FF0FF"/>
              </a:buClr>
              <a:buFont typeface="Symbol" panose="05050102010706020507" pitchFamily="18" charset="2"/>
              <a:buNone/>
            </a:pPr>
            <a:r>
              <a:rPr lang="es-ES_tradnl" sz="2900" dirty="0">
                <a:solidFill>
                  <a:srgbClr val="EFF9FF"/>
                </a:solidFill>
                <a:latin typeface="Arial" panose="020B0604020202020204" pitchFamily="34" charset="0"/>
                <a:cs typeface="Times New Roman" panose="02020603050405020304" pitchFamily="18" charset="0"/>
              </a:rPr>
              <a:t>Incluso, es exactamente al revés de lo que esperaban…</a:t>
            </a:r>
          </a:p>
          <a:p>
            <a:pPr algn="just">
              <a:lnSpc>
                <a:spcPct val="86000"/>
              </a:lnSpc>
              <a:spcBef>
                <a:spcPts val="0"/>
              </a:spcBef>
              <a:spcAft>
                <a:spcPts val="100"/>
              </a:spcAft>
              <a:buClr>
                <a:srgbClr val="5FF0FF"/>
              </a:buClr>
              <a:buFont typeface="Symbol" panose="05050102010706020507" pitchFamily="18" charset="2"/>
              <a:buNone/>
            </a:pPr>
            <a:r>
              <a:rPr lang="es-ES_tradnl" sz="2900" dirty="0">
                <a:solidFill>
                  <a:srgbClr val="EFF9FF"/>
                </a:solidFill>
                <a:latin typeface="Arial" panose="020B0604020202020204" pitchFamily="34" charset="0"/>
                <a:cs typeface="Times New Roman" panose="02020603050405020304" pitchFamily="18" charset="0"/>
              </a:rPr>
              <a:t>En lugar de </a:t>
            </a:r>
            <a:r>
              <a:rPr lang="es-ES_tradnl" sz="2900" i="1" dirty="0">
                <a:solidFill>
                  <a:srgbClr val="EFF9FF"/>
                </a:solidFill>
                <a:latin typeface="Arial" panose="020B0604020202020204" pitchFamily="34" charset="0"/>
                <a:cs typeface="Times New Roman" panose="02020603050405020304" pitchFamily="18" charset="0"/>
              </a:rPr>
              <a:t>vencer</a:t>
            </a:r>
            <a:r>
              <a:rPr lang="es-ES_tradnl" sz="2900" dirty="0">
                <a:solidFill>
                  <a:srgbClr val="EFF9FF"/>
                </a:solidFill>
                <a:latin typeface="Arial" panose="020B0604020202020204" pitchFamily="34" charset="0"/>
                <a:cs typeface="Times New Roman" panose="02020603050405020304" pitchFamily="18" charset="0"/>
              </a:rPr>
              <a:t> a las autoridades, Jesús dice que ¡las autoridades van a </a:t>
            </a:r>
            <a:r>
              <a:rPr lang="es-ES_tradnl" sz="2900" i="1" dirty="0">
                <a:solidFill>
                  <a:srgbClr val="EFF9FF"/>
                </a:solidFill>
                <a:latin typeface="Arial" panose="020B0604020202020204" pitchFamily="34" charset="0"/>
                <a:cs typeface="Times New Roman" panose="02020603050405020304" pitchFamily="18" charset="0"/>
              </a:rPr>
              <a:t>arrestar</a:t>
            </a:r>
            <a:r>
              <a:rPr lang="es-ES_tradnl" sz="2900" dirty="0">
                <a:solidFill>
                  <a:srgbClr val="EFF9FF"/>
                </a:solidFill>
                <a:latin typeface="Arial" panose="020B0604020202020204" pitchFamily="34" charset="0"/>
                <a:cs typeface="Times New Roman" panose="02020603050405020304" pitchFamily="18" charset="0"/>
              </a:rPr>
              <a:t> los ‘soldados’ de su pequeño ‘ejército’, los van a castigar brutalmente, encarcelar, y llevar a juicio!</a:t>
            </a:r>
          </a:p>
        </p:txBody>
      </p:sp>
    </p:spTree>
    <p:extLst>
      <p:ext uri="{BB962C8B-B14F-4D97-AF65-F5344CB8AC3E}">
        <p14:creationId xmlns:p14="http://schemas.microsoft.com/office/powerpoint/2010/main" val="2428777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up)">
                                      <p:cBhvr>
                                        <p:cTn id="26" dur="25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up)">
                                      <p:cBhvr>
                                        <p:cTn id="31" dur="25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up)">
                                      <p:cBhvr>
                                        <p:cTn id="36" dur="25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up)">
                                      <p:cBhvr>
                                        <p:cTn id="41" dur="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01A8-EF39-34B9-4FA3-6AB458183C9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4F994EBE-CD6E-55FD-BA31-306F22DC336E}"/>
              </a:ext>
            </a:extLst>
          </p:cNvPr>
          <p:cNvSpPr>
            <a:spLocks noChangeArrowheads="1"/>
          </p:cNvSpPr>
          <p:nvPr/>
        </p:nvSpPr>
        <p:spPr bwMode="auto">
          <a:xfrm>
            <a:off x="767408" y="1196752"/>
            <a:ext cx="1072919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Tengan cuidado con la gente; los entregarán a los tribunales y los azotarán en las sinagogas. Por mi causa los llevarán ante gobernadores y reyes para dar testimonio a ellos y a los gentiles.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Pero, cuando los arresten, no se preocupen por lo que van a decir o cómo van a decirlo. En ese momento se les dará lo que han de decir, porque no serán ustedes los que hablen, sino que el Espíritu de su Padre hablará por medio de ustedes.</a:t>
            </a:r>
          </a:p>
        </p:txBody>
      </p:sp>
      <p:sp>
        <p:nvSpPr>
          <p:cNvPr id="3" name="Verse ID - text Box 8">
            <a:extLst>
              <a:ext uri="{FF2B5EF4-FFF2-40B4-BE49-F238E27FC236}">
                <a16:creationId xmlns:a16="http://schemas.microsoft.com/office/drawing/2014/main" id="{88EC1097-3D2C-BED0-826F-3CE1128E3EEB}"/>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10:17-20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F0C78BA7-7DFF-8A56-7E5B-FB97F9A1483C}"/>
              </a:ext>
            </a:extLst>
          </p:cNvPr>
          <p:cNvSpPr>
            <a:spLocks noChangeArrowheads="1"/>
          </p:cNvSpPr>
          <p:nvPr/>
        </p:nvSpPr>
        <p:spPr bwMode="auto">
          <a:xfrm>
            <a:off x="623392" y="4365104"/>
            <a:ext cx="1094521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¿Qué pasó con eso de que el Mesías iba a vencer a sus enemigos, unificar al pueblo, liberar a la nación de Israel, eliminar el odio y la injusticia, establecer paz mundial, y unir a las familias?</a:t>
            </a:r>
          </a:p>
        </p:txBody>
      </p:sp>
    </p:spTree>
    <p:extLst>
      <p:ext uri="{BB962C8B-B14F-4D97-AF65-F5344CB8AC3E}">
        <p14:creationId xmlns:p14="http://schemas.microsoft.com/office/powerpoint/2010/main" val="20333931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A351-97D3-E87B-ACD5-6D83C7C619EC}"/>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117498B-46C9-0A76-B935-2BE7C3588761}"/>
              </a:ext>
            </a:extLst>
          </p:cNvPr>
          <p:cNvSpPr>
            <a:spLocks noChangeArrowheads="1"/>
          </p:cNvSpPr>
          <p:nvPr/>
        </p:nvSpPr>
        <p:spPr bwMode="auto">
          <a:xfrm>
            <a:off x="767408" y="1196752"/>
            <a:ext cx="1072919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El hermano entregará a la muerte al hermano, y el padre al hijo. Los hijos se rebelarán contra sus padres y harán que los maten. </a:t>
            </a:r>
          </a:p>
          <a:p>
            <a:pPr algn="just">
              <a:lnSpc>
                <a:spcPct val="85000"/>
              </a:lnSpc>
              <a:spcBef>
                <a:spcPts val="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Por causa de mi nombre todo el mundo los odiará, pero el que se mantenga firme hasta el fin será salvo. </a:t>
            </a:r>
          </a:p>
          <a:p>
            <a:pPr algn="just">
              <a:lnSpc>
                <a:spcPct val="85000"/>
              </a:lnSpc>
              <a:spcBef>
                <a:spcPts val="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Cuando los persigan en una ciudad, huyan a otra. Les aseguro que no terminarán de recorrer las ciudades de Israel antes de que venga el Hijo del hombre.</a:t>
            </a:r>
          </a:p>
        </p:txBody>
      </p:sp>
      <p:sp>
        <p:nvSpPr>
          <p:cNvPr id="3" name="Verse ID - text Box 8">
            <a:extLst>
              <a:ext uri="{FF2B5EF4-FFF2-40B4-BE49-F238E27FC236}">
                <a16:creationId xmlns:a16="http://schemas.microsoft.com/office/drawing/2014/main" id="{8BA5705A-46E7-6DAD-75E6-009B9E8877D1}"/>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10:21-23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2AAF69A8-5C6E-0956-E48E-64DE4F5B197E}"/>
              </a:ext>
            </a:extLst>
          </p:cNvPr>
          <p:cNvSpPr>
            <a:spLocks noChangeArrowheads="1"/>
          </p:cNvSpPr>
          <p:nvPr/>
        </p:nvSpPr>
        <p:spPr bwMode="auto">
          <a:xfrm>
            <a:off x="623392" y="4293096"/>
            <a:ext cx="1094521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lugar de unidad de la familia, ¿hay traición? </a:t>
            </a:r>
          </a:p>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lugar de paz y vida, ¿hay violencia y muerte?</a:t>
            </a:r>
          </a:p>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lugar de amor, ¿hay odio?</a:t>
            </a:r>
          </a:p>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lugar de firmeza y orgullo para Israel, ¿hay persecución y huida, para escapar y esconderse?</a:t>
            </a:r>
          </a:p>
        </p:txBody>
      </p:sp>
    </p:spTree>
    <p:extLst>
      <p:ext uri="{BB962C8B-B14F-4D97-AF65-F5344CB8AC3E}">
        <p14:creationId xmlns:p14="http://schemas.microsoft.com/office/powerpoint/2010/main" val="6050854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2318-2F3B-FECC-60A8-75FDDAD786A4}"/>
            </a:ext>
          </a:extLst>
        </p:cNvPr>
        <p:cNvGrpSpPr/>
        <p:nvPr/>
      </p:nvGrpSpPr>
      <p:grpSpPr>
        <a:xfrm>
          <a:off x="0" y="0"/>
          <a:ext cx="0" cy="0"/>
          <a:chOff x="0" y="0"/>
          <a:chExt cx="0" cy="0"/>
        </a:xfrm>
      </p:grpSpPr>
      <p:sp>
        <p:nvSpPr>
          <p:cNvPr id="5" name="Quien? - Rectangle 7">
            <a:extLst>
              <a:ext uri="{FF2B5EF4-FFF2-40B4-BE49-F238E27FC236}">
                <a16:creationId xmlns:a16="http://schemas.microsoft.com/office/drawing/2014/main" id="{B87303C9-8C8B-1F1D-8EF7-2676715A7ED6}"/>
              </a:ext>
            </a:extLst>
          </p:cNvPr>
          <p:cNvSpPr>
            <a:spLocks noChangeArrowheads="1"/>
          </p:cNvSpPr>
          <p:nvPr/>
        </p:nvSpPr>
        <p:spPr bwMode="auto">
          <a:xfrm>
            <a:off x="2927648" y="1988840"/>
            <a:ext cx="5815608" cy="92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…¿Quién?”</a:t>
            </a:r>
          </a:p>
        </p:txBody>
      </p:sp>
      <p:sp>
        <p:nvSpPr>
          <p:cNvPr id="6" name="Session ID tag - Rectangle 2">
            <a:extLst>
              <a:ext uri="{FF2B5EF4-FFF2-40B4-BE49-F238E27FC236}">
                <a16:creationId xmlns:a16="http://schemas.microsoft.com/office/drawing/2014/main" id="{75BBF6B5-4EC2-17E2-581F-38ABFB2A7EF7}"/>
              </a:ext>
            </a:extLst>
          </p:cNvPr>
          <p:cNvSpPr>
            <a:spLocks noChangeArrowheads="1"/>
          </p:cNvSpPr>
          <p:nvPr/>
        </p:nvSpPr>
        <p:spPr bwMode="auto">
          <a:xfrm>
            <a:off x="8256240" y="585212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s-ES_tradnl" sz="24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Sesión 5 </a:t>
            </a:r>
            <a:r>
              <a:rPr kumimoji="1" lang="es-ES_tradnl" sz="1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(V2)</a:t>
            </a:r>
          </a:p>
        </p:txBody>
      </p:sp>
      <p:sp>
        <p:nvSpPr>
          <p:cNvPr id="7" name="Side swipe - Rectangle 8">
            <a:extLst>
              <a:ext uri="{FF2B5EF4-FFF2-40B4-BE49-F238E27FC236}">
                <a16:creationId xmlns:a16="http://schemas.microsoft.com/office/drawing/2014/main" id="{99B10D64-5CD1-E7A3-67BF-518E23E44D0E}"/>
              </a:ext>
            </a:extLst>
          </p:cNvPr>
          <p:cNvSpPr>
            <a:spLocks noChangeArrowheads="1"/>
          </p:cNvSpPr>
          <p:nvPr/>
        </p:nvSpPr>
        <p:spPr bwMode="ltGray">
          <a:xfrm>
            <a:off x="371872" y="4136504"/>
            <a:ext cx="3491880" cy="156592"/>
          </a:xfrm>
          <a:prstGeom prst="rect">
            <a:avLst/>
          </a:prstGeom>
          <a:solidFill>
            <a:schemeClr val="bg2">
              <a:lumMod val="50000"/>
              <a:alpha val="35000"/>
            </a:schemeClr>
          </a:solidFill>
          <a:ln>
            <a:noFill/>
          </a:ln>
        </p:spPr>
        <p:txBody>
          <a:bodyPr wrap="none" anchor="ctr"/>
          <a:lstStyle/>
          <a:p>
            <a:endParaRPr lang="es-ES_tradnl" noProof="0" dirty="0">
              <a:effectLst>
                <a:outerShdw blurRad="50800" dist="50800" dir="3300000" algn="tl">
                  <a:srgbClr val="000000">
                    <a:alpha val="70000"/>
                  </a:srgbClr>
                </a:outerShdw>
              </a:effectLst>
              <a:latin typeface="Arial" panose="020B0604020202020204" pitchFamily="34" charset="0"/>
              <a:cs typeface="Arial" panose="020B0604020202020204" pitchFamily="34" charset="0"/>
            </a:endParaRPr>
          </a:p>
        </p:txBody>
      </p:sp>
      <p:sp>
        <p:nvSpPr>
          <p:cNvPr id="8" name="Sidebar - Rectangle 3">
            <a:extLst>
              <a:ext uri="{FF2B5EF4-FFF2-40B4-BE49-F238E27FC236}">
                <a16:creationId xmlns:a16="http://schemas.microsoft.com/office/drawing/2014/main" id="{F9A60CBC-9A8E-18E2-30E7-F58D9E89A4E7}"/>
              </a:ext>
            </a:extLst>
          </p:cNvPr>
          <p:cNvSpPr>
            <a:spLocks noChangeArrowheads="1"/>
          </p:cNvSpPr>
          <p:nvPr/>
        </p:nvSpPr>
        <p:spPr bwMode="ltGray">
          <a:xfrm>
            <a:off x="13916" y="0"/>
            <a:ext cx="825500" cy="6858000"/>
          </a:xfrm>
          <a:prstGeom prst="rect">
            <a:avLst/>
          </a:prstGeom>
          <a:solidFill>
            <a:schemeClr val="tx2">
              <a:alpha val="50000"/>
            </a:schemeClr>
          </a:solidFill>
          <a:ln>
            <a:noFill/>
          </a:ln>
        </p:spPr>
        <p:txBody>
          <a:bodyPr wrap="none" anchor="ctr"/>
          <a:lstStyle/>
          <a:p>
            <a:endParaRPr lang="es-ES_tradnl" noProof="0" dirty="0">
              <a:effectLst>
                <a:outerShdw blurRad="50800" dist="50800" dir="3300000" algn="tl">
                  <a:srgbClr val="000000">
                    <a:alpha val="70000"/>
                  </a:srgbClr>
                </a:outerShdw>
              </a:effectLst>
              <a:latin typeface="Arial" panose="020B0604020202020204" pitchFamily="34" charset="0"/>
              <a:cs typeface="Arial" panose="020B0604020202020204" pitchFamily="34" charset="0"/>
            </a:endParaRPr>
          </a:p>
        </p:txBody>
      </p:sp>
      <p:sp>
        <p:nvSpPr>
          <p:cNvPr id="14" name="#1 jesucri - Rectangle 7">
            <a:extLst>
              <a:ext uri="{FF2B5EF4-FFF2-40B4-BE49-F238E27FC236}">
                <a16:creationId xmlns:a16="http://schemas.microsoft.com/office/drawing/2014/main" id="{862704BF-698F-002D-6654-613D7713CF7B}"/>
              </a:ext>
            </a:extLst>
          </p:cNvPr>
          <p:cNvSpPr>
            <a:spLocks noChangeArrowheads="1"/>
          </p:cNvSpPr>
          <p:nvPr/>
        </p:nvSpPr>
        <p:spPr bwMode="auto">
          <a:xfrm>
            <a:off x="4372148" y="1032744"/>
            <a:ext cx="5095528"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“Jesucri . . .</a:t>
            </a:r>
          </a:p>
        </p:txBody>
      </p:sp>
      <p:sp>
        <p:nvSpPr>
          <p:cNvPr id="15" name="#2 Jesucri - Rectangle 7">
            <a:extLst>
              <a:ext uri="{FF2B5EF4-FFF2-40B4-BE49-F238E27FC236}">
                <a16:creationId xmlns:a16="http://schemas.microsoft.com/office/drawing/2014/main" id="{89F21B61-D34D-B028-CB2E-9132E6C74A15}"/>
              </a:ext>
            </a:extLst>
          </p:cNvPr>
          <p:cNvSpPr>
            <a:spLocks noChangeArrowheads="1"/>
          </p:cNvSpPr>
          <p:nvPr/>
        </p:nvSpPr>
        <p:spPr bwMode="auto">
          <a:xfrm>
            <a:off x="4367808" y="1032744"/>
            <a:ext cx="5095528"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“Jesucri . . .</a:t>
            </a:r>
          </a:p>
        </p:txBody>
      </p:sp>
      <p:sp>
        <p:nvSpPr>
          <p:cNvPr id="16" name="#3 Jesu+dots - Rectangle 7">
            <a:extLst>
              <a:ext uri="{FF2B5EF4-FFF2-40B4-BE49-F238E27FC236}">
                <a16:creationId xmlns:a16="http://schemas.microsoft.com/office/drawing/2014/main" id="{826911B2-F345-84A5-EA4C-BC9A8711891C}"/>
              </a:ext>
            </a:extLst>
          </p:cNvPr>
          <p:cNvSpPr>
            <a:spLocks noChangeArrowheads="1"/>
          </p:cNvSpPr>
          <p:nvPr/>
        </p:nvSpPr>
        <p:spPr bwMode="auto">
          <a:xfrm>
            <a:off x="4367808" y="1032744"/>
            <a:ext cx="3960440"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 . . .   </a:t>
            </a:r>
          </a:p>
        </p:txBody>
      </p:sp>
      <p:pic>
        <p:nvPicPr>
          <p:cNvPr id="10" name="Hebrew &quot;Prophecy&quot; - Picture 9">
            <a:extLst>
              <a:ext uri="{FF2B5EF4-FFF2-40B4-BE49-F238E27FC236}">
                <a16:creationId xmlns:a16="http://schemas.microsoft.com/office/drawing/2014/main" id="{F756964A-5A0A-4B47-2584-4440FB914D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9024" y1="21097" x2="32683" y2="21941"/>
                        <a14:foregroundMark x1="32683" y1="21941" x2="33171" y2="22363"/>
                        <a14:foregroundMark x1="48293" y1="22785" x2="53415" y2="25316"/>
                        <a14:foregroundMark x1="15610" y1="51055" x2="15122" y2="59494"/>
                      </a14:backgroundRemoval>
                    </a14:imgEffect>
                    <a14:imgEffect>
                      <a14:artisticPlasticWrap/>
                    </a14:imgEffect>
                    <a14:imgEffect>
                      <a14:sharpenSoften amount="25000"/>
                    </a14:imgEffect>
                    <a14:imgEffect>
                      <a14:colorTemperature colorTemp="1500"/>
                    </a14:imgEffect>
                    <a14:imgEffect>
                      <a14:saturation sat="400000"/>
                    </a14:imgEffect>
                    <a14:imgEffect>
                      <a14:brightnessContrast bright="43000" contrast="16000"/>
                    </a14:imgEffect>
                  </a14:imgLayer>
                </a14:imgProps>
              </a:ext>
              <a:ext uri="{28A0092B-C50C-407E-A947-70E740481C1C}">
                <a14:useLocalDpi xmlns:a14="http://schemas.microsoft.com/office/drawing/2010/main" val="0"/>
              </a:ext>
            </a:extLst>
          </a:blip>
          <a:stretch>
            <a:fillRect/>
          </a:stretch>
        </p:blipFill>
        <p:spPr>
          <a:xfrm>
            <a:off x="6748158" y="3583134"/>
            <a:ext cx="2071192" cy="1197250"/>
          </a:xfrm>
          <a:prstGeom prst="rect">
            <a:avLst/>
          </a:prstGeom>
          <a:effectLst>
            <a:glow rad="63500">
              <a:schemeClr val="accent2">
                <a:satMod val="175000"/>
                <a:alpha val="40000"/>
              </a:schemeClr>
            </a:glow>
            <a:softEdge rad="13970"/>
          </a:effectLst>
        </p:spPr>
      </p:pic>
      <p:pic>
        <p:nvPicPr>
          <p:cNvPr id="12" name="Hebrew &quot;The Prophet&quot; - pic11">
            <a:extLst>
              <a:ext uri="{FF2B5EF4-FFF2-40B4-BE49-F238E27FC236}">
                <a16:creationId xmlns:a16="http://schemas.microsoft.com/office/drawing/2014/main" id="{E8673EA1-399B-6E3E-017F-8A6A3E41E18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5983" r="96581">
                        <a14:foregroundMark x1="9544" y1="32903" x2="12251" y2="42581"/>
                        <a14:foregroundMark x1="8120" y1="35161" x2="5983" y2="27097"/>
                        <a14:foregroundMark x1="5983" y1="20968" x2="5983" y2="24516"/>
                        <a14:foregroundMark x1="30057" y1="22258" x2="32621" y2="26774"/>
                        <a14:foregroundMark x1="67094" y1="24516" x2="70798" y2="24839"/>
                        <a14:foregroundMark x1="79915" y1="55161" x2="80342" y2="64194"/>
                        <a14:foregroundMark x1="82764" y1="25806" x2="96581" y2="24839"/>
                        <a14:backgroundMark x1="34330" y1="81613" x2="49003" y2="47097"/>
                      </a14:backgroundRemoval>
                    </a14:imgEffect>
                    <a14:imgEffect>
                      <a14:artisticPlasticWrap smoothness="8"/>
                    </a14:imgEffect>
                    <a14:imgEffect>
                      <a14:sharpenSoften amount="24000"/>
                    </a14:imgEffect>
                    <a14:imgEffect>
                      <a14:colorTemperature colorTemp="1500"/>
                    </a14:imgEffect>
                    <a14:imgEffect>
                      <a14:brightnessContrast bright="37000" contrast="6000"/>
                    </a14:imgEffect>
                  </a14:imgLayer>
                </a14:imgProps>
              </a:ext>
              <a:ext uri="{28A0092B-C50C-407E-A947-70E740481C1C}">
                <a14:useLocalDpi xmlns:a14="http://schemas.microsoft.com/office/drawing/2010/main" val="0"/>
              </a:ext>
            </a:extLst>
          </a:blip>
          <a:stretch>
            <a:fillRect/>
          </a:stretch>
        </p:blipFill>
        <p:spPr>
          <a:xfrm>
            <a:off x="9192344" y="4283050"/>
            <a:ext cx="2139696" cy="944880"/>
          </a:xfrm>
          <a:prstGeom prst="rect">
            <a:avLst/>
          </a:prstGeom>
          <a:effectLst>
            <a:glow rad="63500">
              <a:schemeClr val="accent2">
                <a:satMod val="175000"/>
                <a:alpha val="40000"/>
              </a:schemeClr>
            </a:glow>
            <a:softEdge rad="12700"/>
          </a:effectLst>
        </p:spPr>
      </p:pic>
    </p:spTree>
    <p:extLst>
      <p:ext uri="{BB962C8B-B14F-4D97-AF65-F5344CB8AC3E}">
        <p14:creationId xmlns:p14="http://schemas.microsoft.com/office/powerpoint/2010/main" val="167221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35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250" fill="hold"/>
                                        <p:tgtEl>
                                          <p:spTgt spid="14">
                                            <p:txEl>
                                              <p:pRg st="0" end="0"/>
                                            </p:txEl>
                                          </p:spTgt>
                                        </p:tgtEl>
                                        <p:attrNameLst>
                                          <p:attrName>ppt_w</p:attrName>
                                        </p:attrNameLst>
                                      </p:cBhvr>
                                      <p:tavLst>
                                        <p:tav tm="0">
                                          <p:val>
                                            <p:strVal val="4*#ppt_w"/>
                                          </p:val>
                                        </p:tav>
                                        <p:tav tm="100000">
                                          <p:val>
                                            <p:strVal val="#ppt_w"/>
                                          </p:val>
                                        </p:tav>
                                      </p:tavLst>
                                    </p:anim>
                                    <p:anim calcmode="lin" valueType="num">
                                      <p:cBhvr>
                                        <p:cTn id="8" dur="250" fill="hold"/>
                                        <p:tgtEl>
                                          <p:spTgt spid="1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iterate type="lt">
                                    <p:tmPct val="0"/>
                                  </p:iterate>
                                  <p:childTnLst>
                                    <p:animEffect transition="out" filter="fade">
                                      <p:cBhvr>
                                        <p:cTn id="12" dur="250"/>
                                        <p:tgtEl>
                                          <p:spTgt spid="14">
                                            <p:txEl>
                                              <p:pRg st="0" end="0"/>
                                            </p:txEl>
                                          </p:spTgt>
                                        </p:tgtEl>
                                      </p:cBhvr>
                                    </p:animEffect>
                                    <p:set>
                                      <p:cBhvr>
                                        <p:cTn id="13" dur="1" fill="hold">
                                          <p:stCondLst>
                                            <p:cond delay="249"/>
                                          </p:stCondLst>
                                        </p:cTn>
                                        <p:tgtEl>
                                          <p:spTgt spid="14">
                                            <p:txEl>
                                              <p:pRg st="0" end="0"/>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22" presetClass="exit" presetSubtype="2" fill="hold" grpId="1" nodeType="withEffect">
                                  <p:stCondLst>
                                    <p:cond delay="0"/>
                                  </p:stCondLst>
                                  <p:childTnLst>
                                    <p:animEffect transition="out" filter="wipe(right)">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1000"/>
                            </p:stCondLst>
                            <p:childTnLst>
                              <p:par>
                                <p:cTn id="24" presetID="23" presetClass="entr" presetSubtype="288"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strVal val="4/3*#ppt_w"/>
                                          </p:val>
                                        </p:tav>
                                        <p:tav tm="100000">
                                          <p:val>
                                            <p:strVal val="#ppt_w"/>
                                          </p:val>
                                        </p:tav>
                                      </p:tavLst>
                                    </p:anim>
                                    <p:anim calcmode="lin" valueType="num">
                                      <p:cBhvr>
                                        <p:cTn id="27" dur="500" fill="hold"/>
                                        <p:tgtEl>
                                          <p:spTgt spid="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 calcmode="lin" valueType="num">
                                      <p:cBhvr>
                                        <p:cTn id="34" dur="750" fill="hold"/>
                                        <p:tgtEl>
                                          <p:spTgt spid="10"/>
                                        </p:tgtEl>
                                        <p:attrNameLst>
                                          <p:attrName>style.rotation</p:attrName>
                                        </p:attrNameLst>
                                      </p:cBhvr>
                                      <p:tavLst>
                                        <p:tav tm="0">
                                          <p:val>
                                            <p:fltVal val="90"/>
                                          </p:val>
                                        </p:tav>
                                        <p:tav tm="100000">
                                          <p:val>
                                            <p:fltVal val="0"/>
                                          </p:val>
                                        </p:tav>
                                      </p:tavLst>
                                    </p:anim>
                                    <p:animEffect transition="in" filter="fade">
                                      <p:cBhvr>
                                        <p:cTn id="35" dur="750"/>
                                        <p:tgtEl>
                                          <p:spTgt spid="10"/>
                                        </p:tgtEl>
                                      </p:cBhvr>
                                    </p:animEffect>
                                  </p:childTnLst>
                                </p:cTn>
                              </p:par>
                              <p:par>
                                <p:cTn id="36" presetID="31" presetClass="entr" presetSubtype="0" fill="hold" nodeType="with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750" fill="hold"/>
                                        <p:tgtEl>
                                          <p:spTgt spid="12"/>
                                        </p:tgtEl>
                                        <p:attrNameLst>
                                          <p:attrName>ppt_w</p:attrName>
                                        </p:attrNameLst>
                                      </p:cBhvr>
                                      <p:tavLst>
                                        <p:tav tm="0">
                                          <p:val>
                                            <p:fltVal val="0"/>
                                          </p:val>
                                        </p:tav>
                                        <p:tav tm="100000">
                                          <p:val>
                                            <p:strVal val="#ppt_w"/>
                                          </p:val>
                                        </p:tav>
                                      </p:tavLst>
                                    </p:anim>
                                    <p:anim calcmode="lin" valueType="num">
                                      <p:cBhvr>
                                        <p:cTn id="39" dur="750" fill="hold"/>
                                        <p:tgtEl>
                                          <p:spTgt spid="12"/>
                                        </p:tgtEl>
                                        <p:attrNameLst>
                                          <p:attrName>ppt_h</p:attrName>
                                        </p:attrNameLst>
                                      </p:cBhvr>
                                      <p:tavLst>
                                        <p:tav tm="0">
                                          <p:val>
                                            <p:fltVal val="0"/>
                                          </p:val>
                                        </p:tav>
                                        <p:tav tm="100000">
                                          <p:val>
                                            <p:strVal val="#ppt_h"/>
                                          </p:val>
                                        </p:tav>
                                      </p:tavLst>
                                    </p:anim>
                                    <p:anim calcmode="lin" valueType="num">
                                      <p:cBhvr>
                                        <p:cTn id="40" dur="750" fill="hold"/>
                                        <p:tgtEl>
                                          <p:spTgt spid="12"/>
                                        </p:tgtEl>
                                        <p:attrNameLst>
                                          <p:attrName>style.rotation</p:attrName>
                                        </p:attrNameLst>
                                      </p:cBhvr>
                                      <p:tavLst>
                                        <p:tav tm="0">
                                          <p:val>
                                            <p:fltVal val="90"/>
                                          </p:val>
                                        </p:tav>
                                        <p:tav tm="100000">
                                          <p:val>
                                            <p:fltVal val="0"/>
                                          </p:val>
                                        </p:tav>
                                      </p:tavLst>
                                    </p:anim>
                                    <p:animEffect transition="in" filter="fade">
                                      <p:cBhvr>
                                        <p:cTn id="41" dur="750"/>
                                        <p:tgtEl>
                                          <p:spTgt spid="12"/>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250"/>
                                        <p:tgtEl>
                                          <p:spTgt spid="6"/>
                                        </p:tgtEl>
                                      </p:cBhvr>
                                    </p:animEffect>
                                  </p:childTnLst>
                                </p:cTn>
                              </p:par>
                            </p:childTnLst>
                          </p:cTn>
                        </p:par>
                        <p:par>
                          <p:cTn id="46" fill="hold">
                            <p:stCondLst>
                              <p:cond delay="1250"/>
                            </p:stCondLst>
                            <p:childTnLst>
                              <p:par>
                                <p:cTn id="47" presetID="22" presetClass="entr" presetSubtype="1"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6" grpId="0" autoUpdateAnimBg="0"/>
      <p:bldP spid="14" grpId="0" build="allAtOnce"/>
      <p:bldP spid="14" grpId="1" build="allAtOnce"/>
      <p:bldP spid="15" grpId="0"/>
      <p:bldP spid="15" grpId="1"/>
      <p:bldP spid="1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A977D-A505-4101-1731-20218A1E61FC}"/>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60E99BF8-1A81-A147-C1E5-8F16349A6DEA}"/>
              </a:ext>
            </a:extLst>
          </p:cNvPr>
          <p:cNvSpPr>
            <a:spLocks noChangeArrowheads="1"/>
          </p:cNvSpPr>
          <p:nvPr/>
        </p:nvSpPr>
        <p:spPr bwMode="auto">
          <a:xfrm>
            <a:off x="767408" y="1196752"/>
            <a:ext cx="1072919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El hermano entregará a la muerte al hermano, y el padre al hijo. Los hijos se rebelarán contra sus padres y harán que los maten. </a:t>
            </a:r>
          </a:p>
          <a:p>
            <a:pPr algn="just">
              <a:lnSpc>
                <a:spcPct val="85000"/>
              </a:lnSpc>
              <a:spcBef>
                <a:spcPts val="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Por causa de mi nombre todo el mundo los odiará, pero el que se mantenga firme hasta el fin será salvo. </a:t>
            </a:r>
          </a:p>
          <a:p>
            <a:pPr algn="just">
              <a:lnSpc>
                <a:spcPct val="85000"/>
              </a:lnSpc>
              <a:spcBef>
                <a:spcPts val="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Cuando los persigan en una ciudad, huyan a otra. Les aseguro que no terminarán de recorrer las ciudades de Israel antes de que venga el Hijo del hombre.</a:t>
            </a:r>
          </a:p>
        </p:txBody>
      </p:sp>
      <p:sp>
        <p:nvSpPr>
          <p:cNvPr id="3" name="Verse ID - text Box 8">
            <a:extLst>
              <a:ext uri="{FF2B5EF4-FFF2-40B4-BE49-F238E27FC236}">
                <a16:creationId xmlns:a16="http://schemas.microsoft.com/office/drawing/2014/main" id="{1883CB72-A04A-7233-81D4-CAC5E98369C8}"/>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10:21-23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72E465D5-E3E5-21D5-8C45-E48EF9BC0566}"/>
              </a:ext>
            </a:extLst>
          </p:cNvPr>
          <p:cNvSpPr>
            <a:spLocks noChangeArrowheads="1"/>
          </p:cNvSpPr>
          <p:nvPr/>
        </p:nvSpPr>
        <p:spPr bwMode="auto">
          <a:xfrm>
            <a:off x="623392" y="4293096"/>
            <a:ext cx="1094521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¿Mesías? ¡Más bien, son las palabras de un “anti-Mesías”!</a:t>
            </a:r>
          </a:p>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Todo lo que dice a sus seguidores más cercanos es al revés, invertido, dado vuelta, tergiversado ...</a:t>
            </a:r>
          </a:p>
          <a:p>
            <a:pPr algn="just">
              <a:lnSpc>
                <a:spcPct val="85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Esto NO es lo que el Mesías debe enseñar, según el pensamiento de los judíos.  … pero se pone aún peor …</a:t>
            </a:r>
          </a:p>
        </p:txBody>
      </p:sp>
    </p:spTree>
    <p:extLst>
      <p:ext uri="{BB962C8B-B14F-4D97-AF65-F5344CB8AC3E}">
        <p14:creationId xmlns:p14="http://schemas.microsoft.com/office/powerpoint/2010/main" val="37057396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25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up)">
                                      <p:cBhvr>
                                        <p:cTn id="27" dur="25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up)">
                                      <p:cBhvr>
                                        <p:cTn id="32"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D0B3-9289-E039-DCF2-4C1AD822488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730DE34E-5D28-2390-8642-F3B78E4B03AA}"/>
              </a:ext>
            </a:extLst>
          </p:cNvPr>
          <p:cNvSpPr>
            <a:spLocks noChangeArrowheads="1"/>
          </p:cNvSpPr>
          <p:nvPr/>
        </p:nvSpPr>
        <p:spPr bwMode="auto">
          <a:xfrm>
            <a:off x="767408" y="1196752"/>
            <a:ext cx="1072919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El discípulo no es superior a su maestro, ni el siervo superior a su amo. Basta con que el discípulo sea como su maestro, y el siervo como su amo. Si al jefe de la casa lo han llamado </a:t>
            </a:r>
            <a:r>
              <a:rPr lang="es-ES_tradnl" sz="2700" dirty="0" err="1">
                <a:solidFill>
                  <a:srgbClr val="EFF9FF"/>
                </a:solidFill>
                <a:latin typeface="Arial" panose="020B0604020202020204" pitchFamily="34" charset="0"/>
                <a:cs typeface="Times New Roman" panose="02020603050405020304" pitchFamily="18" charset="0"/>
              </a:rPr>
              <a:t>Beelzebú</a:t>
            </a:r>
            <a:r>
              <a:rPr lang="es-ES_tradnl" sz="2700" dirty="0">
                <a:solidFill>
                  <a:srgbClr val="EFF9FF"/>
                </a:solidFill>
                <a:latin typeface="Arial" panose="020B0604020202020204" pitchFamily="34" charset="0"/>
                <a:cs typeface="Times New Roman" panose="02020603050405020304" pitchFamily="18" charset="0"/>
              </a:rPr>
              <a:t>, ¡cuánto más a los de su familia!</a:t>
            </a:r>
          </a:p>
          <a:p>
            <a:pPr algn="just">
              <a:lnSpc>
                <a:spcPct val="87000"/>
              </a:lnSpc>
              <a:spcBef>
                <a:spcPts val="0"/>
              </a:spcBef>
              <a:spcAft>
                <a:spcPts val="3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Así que no les tengan miedo; porque no hay nada encubierto que no llegue a revelarse, ni nada escondido que no llegue a conocerse. Lo que les digo en la oscuridad, díganlo ustedes a plena luz; lo que se les susurra al oído, proclámenlo desde las azoteas. </a:t>
            </a:r>
          </a:p>
        </p:txBody>
      </p:sp>
      <p:sp>
        <p:nvSpPr>
          <p:cNvPr id="3" name="Verse ID - text Box 8">
            <a:extLst>
              <a:ext uri="{FF2B5EF4-FFF2-40B4-BE49-F238E27FC236}">
                <a16:creationId xmlns:a16="http://schemas.microsoft.com/office/drawing/2014/main" id="{BD282F09-5E3B-2B26-85F6-D63002538DB3}"/>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10:24-27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5D29658D-C23F-F20E-B108-E30354796722}"/>
              </a:ext>
            </a:extLst>
          </p:cNvPr>
          <p:cNvSpPr>
            <a:spLocks noChangeArrowheads="1"/>
          </p:cNvSpPr>
          <p:nvPr/>
        </p:nvSpPr>
        <p:spPr bwMode="auto">
          <a:xfrm>
            <a:off x="623392" y="4293096"/>
            <a:ext cx="1094521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¡Mal! ¡Muy mal! </a:t>
            </a:r>
            <a:r>
              <a:rPr lang="es-ES" sz="3000" dirty="0">
                <a:solidFill>
                  <a:srgbClr val="EFF9FF"/>
                </a:solidFill>
                <a:latin typeface="Arial" panose="020B0604020202020204" pitchFamily="34" charset="0"/>
                <a:cs typeface="Times New Roman" panose="02020603050405020304" pitchFamily="18" charset="0"/>
              </a:rPr>
              <a:t>Dirán que ustedes son el diablo mismo, pero no se preocupe: déjalo pasar. Solo sigue hablando.</a:t>
            </a:r>
            <a:endParaRPr lang="es-ES_tradnl" sz="3000" dirty="0">
              <a:solidFill>
                <a:srgbClr val="EFF9FF"/>
              </a:solidFill>
              <a:latin typeface="Arial" panose="020B0604020202020204" pitchFamily="34" charset="0"/>
              <a:cs typeface="Times New Roman" panose="02020603050405020304" pitchFamily="18" charset="0"/>
            </a:endParaRP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Para NADA es lo que el pueblo Judío esperaba de su Mesías.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Parece que está formando un ejército de débiles cobardes perdedores que hablan . . . ¡no de soldados que conquistan!</a:t>
            </a:r>
          </a:p>
        </p:txBody>
      </p:sp>
    </p:spTree>
    <p:extLst>
      <p:ext uri="{BB962C8B-B14F-4D97-AF65-F5344CB8AC3E}">
        <p14:creationId xmlns:p14="http://schemas.microsoft.com/office/powerpoint/2010/main" val="2666813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25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25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734F-F47A-145A-81DC-C997E951AE3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DB4489AA-2BAC-E633-DACF-5C0E953D6717}"/>
              </a:ext>
            </a:extLst>
          </p:cNvPr>
          <p:cNvSpPr>
            <a:spLocks noChangeArrowheads="1"/>
          </p:cNvSpPr>
          <p:nvPr/>
        </p:nvSpPr>
        <p:spPr bwMode="auto">
          <a:xfrm>
            <a:off x="767408" y="1196752"/>
            <a:ext cx="1072919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No teman a los que matan el cuerpo, pero no pueden matar el alma. Teman más bien al que puede destruir alma y cuerpo en el infierno. </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¿No se venden dos gorriones por una monedita? Sin embargo, ni uno de ellos caerá a tierra sin que lo permita el Padre; </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y él les tiene contados a ustedes aun los cabellos de la cabeza. </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Así que no tengan miedo; ustedes valen más que muchos gorriones.</a:t>
            </a:r>
          </a:p>
        </p:txBody>
      </p:sp>
      <p:sp>
        <p:nvSpPr>
          <p:cNvPr id="3" name="Verse ID - text Box 8">
            <a:extLst>
              <a:ext uri="{FF2B5EF4-FFF2-40B4-BE49-F238E27FC236}">
                <a16:creationId xmlns:a16="http://schemas.microsoft.com/office/drawing/2014/main" id="{953A7D3A-2997-8FDA-D58B-AEC284F56CB8}"/>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10:28-31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027A18A2-4C90-4607-D9E7-3641419A6641}"/>
              </a:ext>
            </a:extLst>
          </p:cNvPr>
          <p:cNvSpPr>
            <a:spLocks noChangeArrowheads="1"/>
          </p:cNvSpPr>
          <p:nvPr/>
        </p:nvSpPr>
        <p:spPr bwMode="auto">
          <a:xfrm>
            <a:off x="623392" y="4293096"/>
            <a:ext cx="1094521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el fondo, es casi como que dijera a sus discípulos:</a:t>
            </a:r>
          </a:p>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t>
            </a:r>
            <a:r>
              <a:rPr lang="es-ES_tradnl" sz="3000" i="1" dirty="0">
                <a:solidFill>
                  <a:srgbClr val="EFF9FF"/>
                </a:solidFill>
                <a:latin typeface="Arial" panose="020B0604020202020204" pitchFamily="34" charset="0"/>
                <a:cs typeface="Times New Roman" panose="02020603050405020304" pitchFamily="18" charset="0"/>
              </a:rPr>
              <a:t>¡Todos van a morir! </a:t>
            </a:r>
          </a:p>
          <a:p>
            <a:pPr algn="just">
              <a:lnSpc>
                <a:spcPct val="85000"/>
              </a:lnSpc>
              <a:spcBef>
                <a:spcPct val="10000"/>
              </a:spcBef>
              <a:buClr>
                <a:srgbClr val="5FF0FF"/>
              </a:buClr>
              <a:buFont typeface="Symbol" panose="05050102010706020507" pitchFamily="18" charset="2"/>
              <a:buNone/>
            </a:pPr>
            <a:r>
              <a:rPr lang="es-ES_tradnl" sz="3000" i="1" dirty="0">
                <a:solidFill>
                  <a:srgbClr val="EFF9FF"/>
                </a:solidFill>
                <a:latin typeface="Arial" panose="020B0604020202020204" pitchFamily="34" charset="0"/>
                <a:cs typeface="Times New Roman" panose="02020603050405020304" pitchFamily="18" charset="0"/>
              </a:rPr>
              <a:t>Pero no te preocupes, porque Dios piensa que vales algo más</a:t>
            </a:r>
          </a:p>
          <a:p>
            <a:pPr algn="just">
              <a:lnSpc>
                <a:spcPct val="85000"/>
              </a:lnSpc>
              <a:spcBef>
                <a:spcPct val="10000"/>
              </a:spcBef>
              <a:buClr>
                <a:srgbClr val="5FF0FF"/>
              </a:buClr>
              <a:buFont typeface="Symbol" panose="05050102010706020507" pitchFamily="18" charset="2"/>
              <a:buNone/>
            </a:pPr>
            <a:r>
              <a:rPr lang="es-ES_tradnl" sz="3000" i="1" dirty="0">
                <a:solidFill>
                  <a:srgbClr val="EFF9FF"/>
                </a:solidFill>
                <a:latin typeface="Arial" panose="020B0604020202020204" pitchFamily="34" charset="0"/>
                <a:cs typeface="Times New Roman" panose="02020603050405020304" pitchFamily="18" charset="0"/>
              </a:rPr>
              <a:t>que un pequeño pajarito muerto, y porque ¡le gusta tu pelo!</a:t>
            </a:r>
            <a:r>
              <a:rPr lang="es-ES_tradnl" sz="3000" dirty="0">
                <a:solidFill>
                  <a:srgbClr val="EFF9FF"/>
                </a:solidFill>
                <a:latin typeface="Arial" panose="020B0604020202020204" pitchFamily="34" charset="0"/>
                <a:cs typeface="Times New Roman" panose="02020603050405020304" pitchFamily="18" charset="0"/>
              </a:rPr>
              <a:t>”</a:t>
            </a:r>
          </a:p>
        </p:txBody>
      </p:sp>
      <p:graphicFrame>
        <p:nvGraphicFramePr>
          <p:cNvPr id="7" name="Object 6">
            <a:extLst>
              <a:ext uri="{FF2B5EF4-FFF2-40B4-BE49-F238E27FC236}">
                <a16:creationId xmlns:a16="http://schemas.microsoft.com/office/drawing/2014/main" id="{A9CC3AEB-7549-BCF8-BDC1-0A575B2071DC}"/>
              </a:ext>
            </a:extLst>
          </p:cNvPr>
          <p:cNvGraphicFramePr>
            <a:graphicFrameLocks noChangeAspect="1"/>
          </p:cNvGraphicFramePr>
          <p:nvPr>
            <p:extLst>
              <p:ext uri="{D42A27DB-BD31-4B8C-83A1-F6EECF244321}">
                <p14:modId xmlns:p14="http://schemas.microsoft.com/office/powerpoint/2010/main" val="3702255659"/>
              </p:ext>
            </p:extLst>
          </p:nvPr>
        </p:nvGraphicFramePr>
        <p:xfrm>
          <a:off x="732724" y="392359"/>
          <a:ext cx="8675644" cy="1956982"/>
        </p:xfrm>
        <a:graphic>
          <a:graphicData uri="http://schemas.openxmlformats.org/presentationml/2006/ole">
            <mc:AlternateContent xmlns:mc="http://schemas.openxmlformats.org/markup-compatibility/2006">
              <mc:Choice xmlns:v="urn:schemas-microsoft-com:vml" Requires="v">
                <p:oleObj name="Photo Editor Photo" r:id="rId3" imgW="8077440" imgH="1843969" progId="MSPhotoEd.3">
                  <p:embed/>
                </p:oleObj>
              </mc:Choice>
              <mc:Fallback>
                <p:oleObj name="Photo Editor Photo" r:id="rId3" imgW="8077440" imgH="1843969" progId="MSPhotoEd.3">
                  <p:embed/>
                  <p:pic>
                    <p:nvPicPr>
                      <p:cNvPr id="0" name=""/>
                      <p:cNvPicPr/>
                      <p:nvPr/>
                    </p:nvPicPr>
                    <p:blipFill>
                      <a:blip r:embed="rId4">
                        <a:lum contrast="17000"/>
                      </a:blip>
                      <a:stretch>
                        <a:fillRect/>
                      </a:stretch>
                    </p:blipFill>
                    <p:spPr>
                      <a:xfrm>
                        <a:off x="732724" y="392359"/>
                        <a:ext cx="8675644" cy="1956982"/>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66DACCC-5AC4-5253-22F0-7322A601A5A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4000"/>
                    </a14:imgEffect>
                  </a14:imgLayer>
                </a14:imgProps>
              </a:ext>
              <a:ext uri="{28A0092B-C50C-407E-A947-70E740481C1C}">
                <a14:useLocalDpi xmlns:a14="http://schemas.microsoft.com/office/drawing/2010/main" val="0"/>
              </a:ext>
            </a:extLst>
          </a:blip>
          <a:stretch>
            <a:fillRect/>
          </a:stretch>
        </p:blipFill>
        <p:spPr>
          <a:xfrm>
            <a:off x="9395668" y="392360"/>
            <a:ext cx="2122915" cy="1956982"/>
          </a:xfrm>
          <a:prstGeom prst="rect">
            <a:avLst/>
          </a:prstGeom>
        </p:spPr>
      </p:pic>
    </p:spTree>
    <p:extLst>
      <p:ext uri="{BB962C8B-B14F-4D97-AF65-F5344CB8AC3E}">
        <p14:creationId xmlns:p14="http://schemas.microsoft.com/office/powerpoint/2010/main" val="12650305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wipe(left)">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3ED6-3361-C6EF-958A-EE5442C4D33E}"/>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4ABAD9B8-81DA-3DF2-73C9-93BE355A54C1}"/>
              </a:ext>
            </a:extLst>
          </p:cNvPr>
          <p:cNvSpPr>
            <a:spLocks noChangeArrowheads="1"/>
          </p:cNvSpPr>
          <p:nvPr/>
        </p:nvSpPr>
        <p:spPr bwMode="auto">
          <a:xfrm>
            <a:off x="767408" y="1196752"/>
            <a:ext cx="10729193" cy="201622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“A cualquiera que me reconozca delante de los demás, yo también lo reconoceré delante de mi Padre que está en el cielo. </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Pero a cualquiera que me desconozca delante de los demás, yo también lo desconoceré delante de mi Padre que está en el cielo.”</a:t>
            </a:r>
          </a:p>
        </p:txBody>
      </p:sp>
      <p:sp>
        <p:nvSpPr>
          <p:cNvPr id="3" name="Verse ID - text Box 8">
            <a:extLst>
              <a:ext uri="{FF2B5EF4-FFF2-40B4-BE49-F238E27FC236}">
                <a16:creationId xmlns:a16="http://schemas.microsoft.com/office/drawing/2014/main" id="{5A3C31AD-9310-3587-D43C-6C315E019744}"/>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10:32-33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40AD6C18-6C19-52AE-0E2B-C7CF7125646F}"/>
              </a:ext>
            </a:extLst>
          </p:cNvPr>
          <p:cNvSpPr>
            <a:spLocks noChangeArrowheads="1"/>
          </p:cNvSpPr>
          <p:nvPr/>
        </p:nvSpPr>
        <p:spPr bwMode="auto">
          <a:xfrm>
            <a:off x="623392" y="3284984"/>
            <a:ext cx="10945216" cy="30963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Podrías interpretar esto como:</a:t>
            </a:r>
          </a:p>
          <a:p>
            <a:pPr algn="just">
              <a:lnSpc>
                <a:spcPct val="89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t>
            </a:r>
            <a:r>
              <a:rPr lang="es-ES_tradnl" sz="3000" i="1" dirty="0">
                <a:solidFill>
                  <a:srgbClr val="EFF9FF"/>
                </a:solidFill>
                <a:latin typeface="Arial" panose="020B0604020202020204" pitchFamily="34" charset="0"/>
                <a:cs typeface="Times New Roman" panose="02020603050405020304" pitchFamily="18" charset="0"/>
              </a:rPr>
              <a:t>Y cuando mueras, no te preocupes, porque yo voy a morir primero, y estaré allí en el cielo para hablar bien de ti ante Dios, porque hablaste bien de mí en vida . . . A menos que NO hablaste bien de mi!…e</a:t>
            </a:r>
            <a:r>
              <a:rPr lang="es-ES" sz="3000" i="1" dirty="0">
                <a:solidFill>
                  <a:srgbClr val="EFF9FF"/>
                </a:solidFill>
                <a:latin typeface="Arial" panose="020B0604020202020204" pitchFamily="34" charset="0"/>
                <a:cs typeface="Times New Roman" panose="02020603050405020304" pitchFamily="18" charset="0"/>
              </a:rPr>
              <a:t>n cuyo caso le diré cosas malas de ti.</a:t>
            </a:r>
            <a:r>
              <a:rPr lang="es-ES_tradnl" sz="3000" dirty="0">
                <a:solidFill>
                  <a:srgbClr val="EFF9FF"/>
                </a:solidFill>
                <a:latin typeface="Arial" panose="020B0604020202020204" pitchFamily="34" charset="0"/>
                <a:cs typeface="Times New Roman" panose="02020603050405020304" pitchFamily="18" charset="0"/>
              </a:rPr>
              <a:t>".</a:t>
            </a:r>
          </a:p>
          <a:p>
            <a:pPr algn="just">
              <a:lnSpc>
                <a:spcPct val="89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No es exactamente lo que un general le dice a su ejército para animarlos a ir a la batalla a ganar, y conquistar!</a:t>
            </a:r>
          </a:p>
        </p:txBody>
      </p:sp>
    </p:spTree>
    <p:extLst>
      <p:ext uri="{BB962C8B-B14F-4D97-AF65-F5344CB8AC3E}">
        <p14:creationId xmlns:p14="http://schemas.microsoft.com/office/powerpoint/2010/main" val="10509899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25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25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FB68-39DD-B6BF-C214-40753CF76181}"/>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07274A0B-F53F-95B4-D007-49BD06F71173}"/>
              </a:ext>
            </a:extLst>
          </p:cNvPr>
          <p:cNvSpPr>
            <a:spLocks noChangeArrowheads="1"/>
          </p:cNvSpPr>
          <p:nvPr/>
        </p:nvSpPr>
        <p:spPr bwMode="auto">
          <a:xfrm>
            <a:off x="767408" y="1196752"/>
            <a:ext cx="10729193" cy="367240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“No crean que he venido a traer paz a la tierra. No vine a traer paz, sino espada. Porque he venido a poner en conflicto: “al hombre contra su padre, a la hija contra su madre, a la nuera contra su suegra: los enemigos de cada cual serán los de su propia familia"</a:t>
            </a:r>
          </a:p>
          <a:p>
            <a:pPr algn="just">
              <a:lnSpc>
                <a:spcPct val="85000"/>
              </a:lnSpc>
              <a:spcBef>
                <a:spcPts val="0"/>
              </a:spcBef>
              <a:spcAft>
                <a:spcPts val="1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El que quiere a su padre o a su madre más que a mí no es digno de mí; el que quiere a su hijo o a su hija más que a mí no es digno de mí; y el que no toma su cruz y me sigue no es digno de mí. </a:t>
            </a:r>
          </a:p>
          <a:p>
            <a:pPr algn="just">
              <a:lnSpc>
                <a:spcPct val="85000"/>
              </a:lnSpc>
              <a:spcBef>
                <a:spcPts val="0"/>
              </a:spcBef>
              <a:spcAft>
                <a:spcPts val="1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El que se aferre a su propia vida, la perderá, y el que renuncie a su propia vida por mi causa, la encontrará.</a:t>
            </a:r>
          </a:p>
        </p:txBody>
      </p:sp>
      <p:sp>
        <p:nvSpPr>
          <p:cNvPr id="3" name="Verse ID - text Box 8">
            <a:extLst>
              <a:ext uri="{FF2B5EF4-FFF2-40B4-BE49-F238E27FC236}">
                <a16:creationId xmlns:a16="http://schemas.microsoft.com/office/drawing/2014/main" id="{4F454327-0293-CCEB-9D3D-2F916EEEB100}"/>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10:34-39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EF6B4A4C-3CAE-66EE-B50E-B71200F5A619}"/>
              </a:ext>
            </a:extLst>
          </p:cNvPr>
          <p:cNvSpPr>
            <a:spLocks noChangeArrowheads="1"/>
          </p:cNvSpPr>
          <p:nvPr/>
        </p:nvSpPr>
        <p:spPr bwMode="auto">
          <a:xfrm>
            <a:off x="623392" y="5157192"/>
            <a:ext cx="10945216"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¡Esto es el colmo!  </a:t>
            </a:r>
          </a:p>
          <a:p>
            <a:pPr algn="just">
              <a:lnSpc>
                <a:spcPct val="89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Es el opuesto </a:t>
            </a:r>
            <a:r>
              <a:rPr lang="es-ES_tradnl" sz="3000" i="1" u="sng" dirty="0">
                <a:solidFill>
                  <a:srgbClr val="EFF9FF"/>
                </a:solidFill>
                <a:latin typeface="Arial" panose="020B0604020202020204" pitchFamily="34" charset="0"/>
                <a:cs typeface="Times New Roman" panose="02020603050405020304" pitchFamily="18" charset="0"/>
              </a:rPr>
              <a:t>total</a:t>
            </a:r>
            <a:r>
              <a:rPr lang="es-ES_tradnl" sz="3000" dirty="0">
                <a:solidFill>
                  <a:srgbClr val="EFF9FF"/>
                </a:solidFill>
                <a:latin typeface="Arial" panose="020B0604020202020204" pitchFamily="34" charset="0"/>
                <a:cs typeface="Times New Roman" panose="02020603050405020304" pitchFamily="18" charset="0"/>
              </a:rPr>
              <a:t> a lo que esperaban los judíos de su Mesías.</a:t>
            </a:r>
          </a:p>
        </p:txBody>
      </p:sp>
    </p:spTree>
    <p:extLst>
      <p:ext uri="{BB962C8B-B14F-4D97-AF65-F5344CB8AC3E}">
        <p14:creationId xmlns:p14="http://schemas.microsoft.com/office/powerpoint/2010/main" val="2747837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25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up)">
                                      <p:cBhvr>
                                        <p:cTn id="27"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08DAC-53B7-3957-DECD-4028D83C756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20DD95C-60CA-9093-0A82-71DD0E0868AB}"/>
              </a:ext>
            </a:extLst>
          </p:cNvPr>
          <p:cNvSpPr>
            <a:spLocks noChangeArrowheads="1"/>
          </p:cNvSpPr>
          <p:nvPr/>
        </p:nvSpPr>
        <p:spPr bwMode="auto">
          <a:xfrm>
            <a:off x="767408" y="1196752"/>
            <a:ext cx="10729193" cy="367240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“No crean que he venido a traer paz a la tierra. No vine a traer paz, sino espada. Porque he venido a poner en conflicto: “al hombre contra su padre, a la hija contra su madre, a la nuera contra su suegra: los enemigos de cada cual serán los de su propia familia"</a:t>
            </a:r>
          </a:p>
          <a:p>
            <a:pPr algn="just">
              <a:lnSpc>
                <a:spcPct val="85000"/>
              </a:lnSpc>
              <a:spcBef>
                <a:spcPts val="0"/>
              </a:spcBef>
              <a:spcAft>
                <a:spcPts val="1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El que quiere a su padre o a su madre más que a mí no es digno de mí; el que quiere a su hijo o a su hija más que a mí no es digno de mí; y el que no toma su cruz y me sigue no es digno de mí. </a:t>
            </a:r>
          </a:p>
          <a:p>
            <a:pPr algn="just">
              <a:lnSpc>
                <a:spcPct val="85000"/>
              </a:lnSpc>
              <a:spcBef>
                <a:spcPts val="0"/>
              </a:spcBef>
              <a:spcAft>
                <a:spcPts val="1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El que se aferre a su propia vida, la perderá, y el que renuncie a su propia vida por mi causa, la encontrará.</a:t>
            </a:r>
          </a:p>
        </p:txBody>
      </p:sp>
      <p:sp>
        <p:nvSpPr>
          <p:cNvPr id="3" name="Verse ID - text Box 8">
            <a:extLst>
              <a:ext uri="{FF2B5EF4-FFF2-40B4-BE49-F238E27FC236}">
                <a16:creationId xmlns:a16="http://schemas.microsoft.com/office/drawing/2014/main" id="{2DADEEEA-5CFE-44ED-0627-C34267782DD3}"/>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10:34-39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D9B8343F-DAF7-CB33-0E97-C7087A886DA6}"/>
              </a:ext>
            </a:extLst>
          </p:cNvPr>
          <p:cNvSpPr>
            <a:spLocks noChangeArrowheads="1"/>
          </p:cNvSpPr>
          <p:nvPr/>
        </p:nvSpPr>
        <p:spPr bwMode="auto">
          <a:xfrm>
            <a:off x="623392" y="4941168"/>
            <a:ext cx="10945216"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lugar de paz: ¡muerte!</a:t>
            </a:r>
          </a:p>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lugar de unidad familiar: ¡enemistad y traición!</a:t>
            </a:r>
          </a:p>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“Si quieres seguirme, entonces debes morir.” </a:t>
            </a:r>
          </a:p>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“Si intentas permanecer vivo, morirás.”</a:t>
            </a:r>
          </a:p>
        </p:txBody>
      </p:sp>
    </p:spTree>
    <p:extLst>
      <p:ext uri="{BB962C8B-B14F-4D97-AF65-F5344CB8AC3E}">
        <p14:creationId xmlns:p14="http://schemas.microsoft.com/office/powerpoint/2010/main" val="367661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B070-AAA6-6F9C-A2D3-3DDEB9DC245F}"/>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D5B0556-2B17-AD34-B47A-0ABB66CA85F7}"/>
              </a:ext>
            </a:extLst>
          </p:cNvPr>
          <p:cNvSpPr>
            <a:spLocks noChangeArrowheads="1"/>
          </p:cNvSpPr>
          <p:nvPr/>
        </p:nvSpPr>
        <p:spPr bwMode="auto">
          <a:xfrm>
            <a:off x="767408" y="1196752"/>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“Quien los recibe a ustedes me recibe a mí; y quien me recibe a mí recibe al que me envió. Cualquiera que recibe a un profeta por tratarse de un profeta recibirá recompensa de profeta; y el que recibe a un justo por tratarse de un justo recibirá recompensa de justo. Y quien dé siquiera un vaso de agua fresca a uno de estos pequeños por tratarse de uno de mis discípulos, les aseguro que no perderá su recompensa.”</a:t>
            </a:r>
          </a:p>
        </p:txBody>
      </p:sp>
      <p:sp>
        <p:nvSpPr>
          <p:cNvPr id="3" name="Verse ID - text Box 8">
            <a:extLst>
              <a:ext uri="{FF2B5EF4-FFF2-40B4-BE49-F238E27FC236}">
                <a16:creationId xmlns:a16="http://schemas.microsoft.com/office/drawing/2014/main" id="{D12F1155-6595-6380-9B2F-ED9CE9BED069}"/>
              </a:ext>
            </a:extLst>
          </p:cNvPr>
          <p:cNvSpPr txBox="1">
            <a:spLocks noChangeArrowheads="1"/>
          </p:cNvSpPr>
          <p:nvPr/>
        </p:nvSpPr>
        <p:spPr bwMode="auto">
          <a:xfrm>
            <a:off x="767408" y="1196752"/>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10:40-42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416E9335-579A-024B-1AA2-B0D3DFC39DBA}"/>
              </a:ext>
            </a:extLst>
          </p:cNvPr>
          <p:cNvSpPr>
            <a:spLocks noChangeArrowheads="1"/>
          </p:cNvSpPr>
          <p:nvPr/>
        </p:nvSpPr>
        <p:spPr bwMode="auto">
          <a:xfrm>
            <a:off x="623392" y="3933056"/>
            <a:ext cx="10945216" cy="252028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Así terminan las instrucciones de Jesús a sus discípulos, cuando los envió a conquistar el mundo.</a:t>
            </a:r>
          </a:p>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Ahora podemos comprender las graves dudas de Juan el Bautista: Parece que esperaba un Mesías muy diferente a Jesús. </a:t>
            </a:r>
          </a:p>
          <a:p>
            <a:pPr algn="just">
              <a:lnSpc>
                <a:spcPct val="85000"/>
              </a:lnSpc>
              <a:spcBef>
                <a:spcPct val="10000"/>
              </a:spcBef>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Por ende, los próximos versículos dicen:</a:t>
            </a:r>
          </a:p>
        </p:txBody>
      </p:sp>
    </p:spTree>
    <p:extLst>
      <p:ext uri="{BB962C8B-B14F-4D97-AF65-F5344CB8AC3E}">
        <p14:creationId xmlns:p14="http://schemas.microsoft.com/office/powerpoint/2010/main" val="11424759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2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2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1E78-8E2A-D1A3-9721-4F751BDD871D}"/>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0B874C83-D6CF-1A62-3BC0-AF3923BBDE9F}"/>
              </a:ext>
            </a:extLst>
          </p:cNvPr>
          <p:cNvSpPr>
            <a:spLocks noChangeArrowheads="1"/>
          </p:cNvSpPr>
          <p:nvPr/>
        </p:nvSpPr>
        <p:spPr bwMode="auto">
          <a:xfrm>
            <a:off x="767408" y="1196752"/>
            <a:ext cx="10729193" cy="216024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Cuando Jesús terminó de dar instrucciones a sus doce discípulos,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 Juan … al enterarse de lo que Cristo estaba haciendo, envió a sus discípulos a que le preguntaran: "¿Eres tú el que ha de venir, o debemos esperar a otro?"</a:t>
            </a:r>
          </a:p>
        </p:txBody>
      </p:sp>
      <p:sp>
        <p:nvSpPr>
          <p:cNvPr id="3" name="Verse ID - text Box 8">
            <a:extLst>
              <a:ext uri="{FF2B5EF4-FFF2-40B4-BE49-F238E27FC236}">
                <a16:creationId xmlns:a16="http://schemas.microsoft.com/office/drawing/2014/main" id="{9C9D1600-9DC9-8491-35E2-ECBA4A786AAB}"/>
              </a:ext>
            </a:extLst>
          </p:cNvPr>
          <p:cNvSpPr txBox="1">
            <a:spLocks noChangeArrowheads="1"/>
          </p:cNvSpPr>
          <p:nvPr/>
        </p:nvSpPr>
        <p:spPr bwMode="auto">
          <a:xfrm>
            <a:off x="767408" y="1196752"/>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E6A6AB36-A009-B9C7-5397-1F40FC0ADE3A}"/>
              </a:ext>
            </a:extLst>
          </p:cNvPr>
          <p:cNvSpPr>
            <a:spLocks noChangeArrowheads="1"/>
          </p:cNvSpPr>
          <p:nvPr/>
        </p:nvSpPr>
        <p:spPr bwMode="auto">
          <a:xfrm>
            <a:off x="695397" y="3573016"/>
            <a:ext cx="10945219" cy="23042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Paráfrasis: </a:t>
            </a:r>
          </a:p>
          <a:p>
            <a:pPr algn="just">
              <a:lnSpc>
                <a:spcPct val="88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t>
            </a:r>
            <a:r>
              <a:rPr lang="es-ES_tradnl" sz="3000" i="1" dirty="0">
                <a:solidFill>
                  <a:srgbClr val="EFF9FF"/>
                </a:solidFill>
                <a:latin typeface="Arial" panose="020B0604020202020204" pitchFamily="34" charset="0"/>
                <a:cs typeface="Times New Roman" panose="02020603050405020304" pitchFamily="18" charset="0"/>
              </a:rPr>
              <a:t>Jesús, ¿me he equivocado? Pensé que tú eres el Mesías, pero ahora no lo tengo claro, porque tú no haces lo que el Mesías debería hacer.</a:t>
            </a:r>
          </a:p>
          <a:p>
            <a:pPr algn="just">
              <a:lnSpc>
                <a:spcPct val="88000"/>
              </a:lnSpc>
              <a:spcBef>
                <a:spcPts val="0"/>
              </a:spcBef>
              <a:spcAft>
                <a:spcPts val="200"/>
              </a:spcAft>
              <a:buClr>
                <a:srgbClr val="5FF0FF"/>
              </a:buClr>
              <a:buFont typeface="Symbol" panose="05050102010706020507" pitchFamily="18" charset="2"/>
              <a:buNone/>
            </a:pPr>
            <a:r>
              <a:rPr lang="es-ES_tradnl" sz="3000" i="1" dirty="0">
                <a:solidFill>
                  <a:srgbClr val="EFF9FF"/>
                </a:solidFill>
                <a:latin typeface="Arial" panose="020B0604020202020204" pitchFamily="34" charset="0"/>
                <a:cs typeface="Times New Roman" panose="02020603050405020304" pitchFamily="18" charset="0"/>
              </a:rPr>
              <a:t>¿Realmente eres el Mesías? ¿O nada que ver, y el Mesías es otro?”</a:t>
            </a:r>
          </a:p>
          <a:p>
            <a:pPr algn="just">
              <a:lnSpc>
                <a:spcPct val="88000"/>
              </a:lnSpc>
              <a:spcBef>
                <a:spcPts val="0"/>
              </a:spcBef>
              <a:spcAft>
                <a:spcPts val="2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Ahora la respuesta de Jesús: </a:t>
            </a:r>
          </a:p>
        </p:txBody>
      </p:sp>
    </p:spTree>
    <p:extLst>
      <p:ext uri="{BB962C8B-B14F-4D97-AF65-F5344CB8AC3E}">
        <p14:creationId xmlns:p14="http://schemas.microsoft.com/office/powerpoint/2010/main" val="30391368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up)">
                                      <p:cBhvr>
                                        <p:cTn id="26" dur="25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up)">
                                      <p:cBhvr>
                                        <p:cTn id="31" dur="25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up)">
                                      <p:cBhvr>
                                        <p:cTn id="36" dur="25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up)">
                                      <p:cBhvr>
                                        <p:cTn id="41" dur="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8B17-66E2-51BD-1169-E910F593B625}"/>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19C46265-961D-1B60-E940-1443D1185D86}"/>
              </a:ext>
            </a:extLst>
          </p:cNvPr>
          <p:cNvSpPr>
            <a:spLocks noChangeArrowheads="1"/>
          </p:cNvSpPr>
          <p:nvPr/>
        </p:nvSpPr>
        <p:spPr bwMode="auto">
          <a:xfrm>
            <a:off x="767408"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cuéntenle a Juan lo que están viendo y oyendo: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2" name="Verse TEXT">
            <a:extLst>
              <a:ext uri="{FF2B5EF4-FFF2-40B4-BE49-F238E27FC236}">
                <a16:creationId xmlns:a16="http://schemas.microsoft.com/office/drawing/2014/main" id="{284366C7-2E3D-4FD0-FBFF-78B1040717DC}"/>
              </a:ext>
            </a:extLst>
          </p:cNvPr>
          <p:cNvSpPr>
            <a:spLocks noChangeArrowheads="1"/>
          </p:cNvSpPr>
          <p:nvPr/>
        </p:nvSpPr>
        <p:spPr bwMode="auto">
          <a:xfrm>
            <a:off x="767408"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cuéntenle a Juan lo que están </a:t>
            </a:r>
            <a:r>
              <a:rPr lang="es-ES_tradnl" sz="2800" i="1" u="sng" dirty="0">
                <a:solidFill>
                  <a:srgbClr val="61FFFB"/>
                </a:solidFill>
                <a:latin typeface="Arial" panose="020B0604020202020204" pitchFamily="34" charset="0"/>
                <a:cs typeface="Times New Roman" panose="02020603050405020304" pitchFamily="18" charset="0"/>
              </a:rPr>
              <a:t>viendo y oyendo</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3" name="Verse ID - text Box 8">
            <a:extLst>
              <a:ext uri="{FF2B5EF4-FFF2-40B4-BE49-F238E27FC236}">
                <a16:creationId xmlns:a16="http://schemas.microsoft.com/office/drawing/2014/main" id="{FD861727-4BE2-4C31-9454-A47A4E2FB03A}"/>
              </a:ext>
            </a:extLst>
          </p:cNvPr>
          <p:cNvSpPr txBox="1">
            <a:spLocks noChangeArrowheads="1"/>
          </p:cNvSpPr>
          <p:nvPr/>
        </p:nvSpPr>
        <p:spPr bwMode="auto">
          <a:xfrm>
            <a:off x="767408" y="1196752"/>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B73E0EE6-B76C-DA88-75EC-F56AA0AB102D}"/>
              </a:ext>
            </a:extLst>
          </p:cNvPr>
          <p:cNvSpPr>
            <a:spLocks noChangeArrowheads="1"/>
          </p:cNvSpPr>
          <p:nvPr/>
        </p:nvSpPr>
        <p:spPr bwMode="auto">
          <a:xfrm>
            <a:off x="695399" y="3789040"/>
            <a:ext cx="10873209"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
                <a:srgbClr val="5FF0FF"/>
              </a:buClr>
              <a:buFont typeface="Symbol" panose="05050102010706020507" pitchFamily="18" charset="2"/>
              <a:buNone/>
            </a:pPr>
            <a:r>
              <a:rPr lang="es-ES_tradnl" dirty="0">
                <a:solidFill>
                  <a:srgbClr val="EFF9FF"/>
                </a:solidFill>
                <a:latin typeface="Arial" panose="020B0604020202020204" pitchFamily="34" charset="0"/>
                <a:cs typeface="Times New Roman" panose="02020603050405020304" pitchFamily="18" charset="0"/>
              </a:rPr>
              <a:t>Primero: hay un error de traducción aquí en la NVI.</a:t>
            </a:r>
          </a:p>
          <a:p>
            <a:pPr algn="just">
              <a:lnSpc>
                <a:spcPct val="85000"/>
              </a:lnSpc>
              <a:spcBef>
                <a:spcPct val="10000"/>
              </a:spcBef>
              <a:buClr>
                <a:srgbClr val="5FF0FF"/>
              </a:buClr>
              <a:buFont typeface="Symbol" panose="05050102010706020507" pitchFamily="18" charset="2"/>
              <a:buNone/>
            </a:pPr>
            <a:r>
              <a:rPr lang="es-ES_tradnl" dirty="0">
                <a:solidFill>
                  <a:srgbClr val="EFF9FF"/>
                </a:solidFill>
                <a:latin typeface="Arial" panose="020B0604020202020204" pitchFamily="34" charset="0"/>
                <a:cs typeface="Times New Roman" panose="02020603050405020304" pitchFamily="18" charset="0"/>
              </a:rPr>
              <a:t>No parece importante, pero es fundamental:</a:t>
            </a:r>
          </a:p>
        </p:txBody>
      </p:sp>
      <p:sp>
        <p:nvSpPr>
          <p:cNvPr id="5" name="Rectangle 4">
            <a:extLst>
              <a:ext uri="{FF2B5EF4-FFF2-40B4-BE49-F238E27FC236}">
                <a16:creationId xmlns:a16="http://schemas.microsoft.com/office/drawing/2014/main" id="{D706FEDE-CF67-F3A3-588E-0F7F15205213}"/>
              </a:ext>
            </a:extLst>
          </p:cNvPr>
          <p:cNvSpPr>
            <a:spLocks noChangeArrowheads="1"/>
          </p:cNvSpPr>
          <p:nvPr/>
        </p:nvSpPr>
        <p:spPr bwMode="auto">
          <a:xfrm>
            <a:off x="695399" y="4725144"/>
            <a:ext cx="10873209" cy="180020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
                <a:srgbClr val="5FF0FF"/>
              </a:buClr>
              <a:buFont typeface="Symbol" panose="05050102010706020507" pitchFamily="18" charset="2"/>
              <a:buNone/>
            </a:pPr>
            <a:r>
              <a:rPr lang="es-ES_tradnl" dirty="0">
                <a:solidFill>
                  <a:srgbClr val="EFF9FF"/>
                </a:solidFill>
                <a:latin typeface="Arial" panose="020B0604020202020204" pitchFamily="34" charset="0"/>
                <a:cs typeface="Times New Roman" panose="02020603050405020304" pitchFamily="18" charset="0"/>
              </a:rPr>
              <a:t>En el griego original, “oyendo” viene antes de “viendo”. </a:t>
            </a:r>
          </a:p>
          <a:p>
            <a:pPr algn="just">
              <a:lnSpc>
                <a:spcPct val="85000"/>
              </a:lnSpc>
              <a:spcBef>
                <a:spcPct val="10000"/>
              </a:spcBef>
              <a:buClr>
                <a:srgbClr val="5FF0FF"/>
              </a:buClr>
              <a:buFont typeface="Symbol" panose="05050102010706020507" pitchFamily="18" charset="2"/>
              <a:buNone/>
            </a:pPr>
            <a:r>
              <a:rPr lang="es-ES_tradnl" dirty="0">
                <a:solidFill>
                  <a:srgbClr val="EFF9FF"/>
                </a:solidFill>
                <a:latin typeface="Arial" panose="020B0604020202020204" pitchFamily="34" charset="0"/>
                <a:cs typeface="Times New Roman" panose="02020603050405020304" pitchFamily="18" charset="0"/>
              </a:rPr>
              <a:t>Debe ser: “...cuéntenle a Juan lo que están oyendo y viendo.” Mejor aún: “...las cosas que oyen y ven”.</a:t>
            </a:r>
          </a:p>
          <a:p>
            <a:pPr algn="just">
              <a:lnSpc>
                <a:spcPct val="85000"/>
              </a:lnSpc>
              <a:spcBef>
                <a:spcPct val="10000"/>
              </a:spcBef>
              <a:buClr>
                <a:srgbClr val="5FF0FF"/>
              </a:buClr>
              <a:buFont typeface="Symbol" panose="05050102010706020507" pitchFamily="18" charset="2"/>
              <a:buNone/>
            </a:pPr>
            <a:r>
              <a:rPr lang="es-ES_tradnl" dirty="0">
                <a:solidFill>
                  <a:srgbClr val="EFF9FF"/>
                </a:solidFill>
                <a:latin typeface="Arial" panose="020B0604020202020204" pitchFamily="34" charset="0"/>
                <a:cs typeface="Times New Roman" panose="02020603050405020304" pitchFamily="18" charset="0"/>
              </a:rPr>
              <a:t>Otras traducciones lo tienen correcto, pero la NVI no.</a:t>
            </a:r>
          </a:p>
        </p:txBody>
      </p:sp>
      <p:pic>
        <p:nvPicPr>
          <p:cNvPr id="8" name="Eye-then-EAR - Picture 7">
            <a:extLst>
              <a:ext uri="{FF2B5EF4-FFF2-40B4-BE49-F238E27FC236}">
                <a16:creationId xmlns:a16="http://schemas.microsoft.com/office/drawing/2014/main" id="{07715C4D-00DB-683F-CC1D-6CBF7A26E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46" y="157377"/>
            <a:ext cx="1944216" cy="1020713"/>
          </a:xfrm>
          <a:prstGeom prst="rect">
            <a:avLst/>
          </a:prstGeom>
        </p:spPr>
      </p:pic>
      <p:pic>
        <p:nvPicPr>
          <p:cNvPr id="10" name="Ear-then-EYE - cture 9">
            <a:extLst>
              <a:ext uri="{FF2B5EF4-FFF2-40B4-BE49-F238E27FC236}">
                <a16:creationId xmlns:a16="http://schemas.microsoft.com/office/drawing/2014/main" id="{EA6420D6-FD1B-CC52-6ADE-DC195542A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801" y="209249"/>
            <a:ext cx="1828800" cy="960120"/>
          </a:xfrm>
          <a:prstGeom prst="rect">
            <a:avLst/>
          </a:prstGeom>
        </p:spPr>
      </p:pic>
      <p:pic>
        <p:nvPicPr>
          <p:cNvPr id="12" name="Red X -Picture 11">
            <a:extLst>
              <a:ext uri="{FF2B5EF4-FFF2-40B4-BE49-F238E27FC236}">
                <a16:creationId xmlns:a16="http://schemas.microsoft.com/office/drawing/2014/main" id="{EB031D52-4CD9-ED0C-3484-065E9222EBD6}"/>
              </a:ext>
            </a:extLst>
          </p:cNvPr>
          <p:cNvPicPr>
            <a:picLocks noChangeAspect="1"/>
          </p:cNvPicPr>
          <p:nvPr/>
        </p:nvPicPr>
        <p:blipFill>
          <a:blip r:embed="rId5">
            <a:extLst>
              <a:ext uri="{28A0092B-C50C-407E-A947-70E740481C1C}">
                <a14:useLocalDpi xmlns:a14="http://schemas.microsoft.com/office/drawing/2010/main" val="0"/>
              </a:ext>
            </a:extLst>
          </a:blip>
          <a:srcRect l="9945" t="11797" r="10494" b="10202"/>
          <a:stretch>
            <a:fillRect/>
          </a:stretch>
        </p:blipFill>
        <p:spPr>
          <a:xfrm>
            <a:off x="1031497" y="120053"/>
            <a:ext cx="1152129" cy="1102255"/>
          </a:xfrm>
          <a:prstGeom prst="rect">
            <a:avLst/>
          </a:prstGeom>
          <a:effectLst>
            <a:outerShdw blurRad="63500" dist="50800" dir="3300000" sx="102000" sy="102000" algn="ctr" rotWithShape="0">
              <a:schemeClr val="tx1">
                <a:alpha val="70000"/>
              </a:schemeClr>
            </a:outerShdw>
            <a:softEdge rad="31750"/>
          </a:effectLst>
        </p:spPr>
      </p:pic>
      <p:cxnSp>
        <p:nvCxnSpPr>
          <p:cNvPr id="16" name="Straight Connector 15">
            <a:extLst>
              <a:ext uri="{FF2B5EF4-FFF2-40B4-BE49-F238E27FC236}">
                <a16:creationId xmlns:a16="http://schemas.microsoft.com/office/drawing/2014/main" id="{7B929BA2-9E78-0A7A-B4B2-BE3B273A78D6}"/>
              </a:ext>
            </a:extLst>
          </p:cNvPr>
          <p:cNvCxnSpPr>
            <a:cxnSpLocks/>
          </p:cNvCxnSpPr>
          <p:nvPr/>
        </p:nvCxnSpPr>
        <p:spPr>
          <a:xfrm flipV="1">
            <a:off x="3775722" y="1735492"/>
            <a:ext cx="2808312" cy="288032"/>
          </a:xfrm>
          <a:prstGeom prst="line">
            <a:avLst/>
          </a:prstGeom>
          <a:ln w="76200">
            <a:solidFill>
              <a:srgbClr val="FF0000">
                <a:alpha val="64000"/>
              </a:srgbClr>
            </a:solidFill>
          </a:ln>
          <a:effectLst>
            <a:outerShdw blurRad="63500" dist="50800" dir="2700000" algn="tl" rotWithShape="0">
              <a:schemeClr val="tx1">
                <a:alpha val="70000"/>
              </a:schemeClr>
            </a:outerShdw>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A789D05-CC1F-4AD9-2F01-D9C0559AF7F2}"/>
              </a:ext>
            </a:extLst>
          </p:cNvPr>
          <p:cNvCxnSpPr>
            <a:cxnSpLocks/>
          </p:cNvCxnSpPr>
          <p:nvPr/>
        </p:nvCxnSpPr>
        <p:spPr>
          <a:xfrm>
            <a:off x="3775722" y="1735492"/>
            <a:ext cx="2808312" cy="288032"/>
          </a:xfrm>
          <a:prstGeom prst="line">
            <a:avLst/>
          </a:prstGeom>
          <a:ln w="76200">
            <a:solidFill>
              <a:srgbClr val="FF0000">
                <a:alpha val="64000"/>
              </a:srgbClr>
            </a:solidFill>
          </a:ln>
          <a:effectLst>
            <a:outerShdw blurRad="63500" dist="50800" dir="2700000" algn="tl" rotWithShape="0">
              <a:schemeClr val="tx1">
                <a:alpha val="70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7399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ipe(left)">
                                      <p:cBhvr>
                                        <p:cTn id="11" dur="500"/>
                                        <p:tgtEl>
                                          <p:spTgt spid="6">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5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25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up)">
                                      <p:cBhvr>
                                        <p:cTn id="31" dur="25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up)">
                                      <p:cBhvr>
                                        <p:cTn id="36" dur="250"/>
                                        <p:tgtEl>
                                          <p:spTgt spid="4">
                                            <p:txEl>
                                              <p:pRg st="1" end="1"/>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bg/>
                                          </p:spTgt>
                                        </p:tgtEl>
                                        <p:attrNameLst>
                                          <p:attrName>style.visibility</p:attrName>
                                        </p:attrNameLst>
                                      </p:cBhvr>
                                      <p:to>
                                        <p:strVal val="visible"/>
                                      </p:to>
                                    </p:set>
                                    <p:animEffect transition="in" filter="wipe(left)">
                                      <p:cBhvr>
                                        <p:cTn id="39" dur="500"/>
                                        <p:tgtEl>
                                          <p:spTgt spid="2">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250"/>
                                        <p:tgtEl>
                                          <p:spTgt spid="2">
                                            <p:txEl>
                                              <p:pRg st="0" end="0"/>
                                            </p:txEl>
                                          </p:spTgt>
                                        </p:tgtEl>
                                      </p:cBhvr>
                                    </p:animEffect>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fade">
                                      <p:cBhvr>
                                        <p:cTn id="50" dur="250"/>
                                        <p:tgtEl>
                                          <p:spTgt spid="2">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Effect transition="in" filter="fade">
                                      <p:cBhvr>
                                        <p:cTn id="53" dur="250"/>
                                        <p:tgtEl>
                                          <p:spTgt spid="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up)">
                                      <p:cBhvr>
                                        <p:cTn id="58" dur="25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360"/>
                                          </p:val>
                                        </p:tav>
                                        <p:tav tm="100000">
                                          <p:val>
                                            <p:fltVal val="0"/>
                                          </p:val>
                                        </p:tav>
                                      </p:tavLst>
                                    </p:anim>
                                    <p:animEffect transition="in" filter="fade">
                                      <p:cBhvr>
                                        <p:cTn id="66" dur="500"/>
                                        <p:tgtEl>
                                          <p:spTgt spid="12"/>
                                        </p:tgtEl>
                                      </p:cBhvr>
                                    </p:animEffect>
                                  </p:childTnLst>
                                </p:cTn>
                              </p:par>
                              <p:par>
                                <p:cTn id="67" presetID="23" presetClass="entr" presetSubtype="32"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strVal val="4*#ppt_w"/>
                                          </p:val>
                                        </p:tav>
                                        <p:tav tm="100000">
                                          <p:val>
                                            <p:strVal val="#ppt_w"/>
                                          </p:val>
                                        </p:tav>
                                      </p:tavLst>
                                    </p:anim>
                                    <p:anim calcmode="lin" valueType="num">
                                      <p:cBhvr>
                                        <p:cTn id="70"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250"/>
                                        <p:tgtEl>
                                          <p:spTgt spid="16"/>
                                        </p:tgtEl>
                                      </p:cBhvr>
                                    </p:animEffect>
                                  </p:childTnLst>
                                </p:cTn>
                              </p:par>
                            </p:childTnLst>
                          </p:cTn>
                        </p:par>
                        <p:par>
                          <p:cTn id="76" fill="hold">
                            <p:stCondLst>
                              <p:cond delay="250"/>
                            </p:stCondLst>
                            <p:childTnLst>
                              <p:par>
                                <p:cTn id="77" presetID="22" presetClass="entr" presetSubtype="8"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250"/>
                                        <p:tgtEl>
                                          <p:spTgt spid="17"/>
                                        </p:tgtEl>
                                      </p:cBhvr>
                                    </p:animEffect>
                                  </p:childTnLst>
                                </p:cTn>
                              </p:par>
                            </p:childTnLst>
                          </p:cTn>
                        </p:par>
                        <p:par>
                          <p:cTn id="80" fill="hold">
                            <p:stCondLst>
                              <p:cond delay="500"/>
                            </p:stCondLst>
                            <p:childTnLst>
                              <p:par>
                                <p:cTn id="81" presetID="23" presetClass="entr" presetSubtype="16"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5">
                                            <p:txEl>
                                              <p:pRg st="1" end="1"/>
                                            </p:txEl>
                                          </p:spTgt>
                                        </p:tgtEl>
                                        <p:attrNameLst>
                                          <p:attrName>style.visibility</p:attrName>
                                        </p:attrNameLst>
                                      </p:cBhvr>
                                      <p:to>
                                        <p:strVal val="visible"/>
                                      </p:to>
                                    </p:set>
                                    <p:animEffect transition="in" filter="wipe(up)">
                                      <p:cBhvr>
                                        <p:cTn id="89" dur="250"/>
                                        <p:tgtEl>
                                          <p:spTgt spid="5">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5">
                                            <p:txEl>
                                              <p:pRg st="2" end="2"/>
                                            </p:txEl>
                                          </p:spTgt>
                                        </p:tgtEl>
                                        <p:attrNameLst>
                                          <p:attrName>style.visibility</p:attrName>
                                        </p:attrNameLst>
                                      </p:cBhvr>
                                      <p:to>
                                        <p:strVal val="visible"/>
                                      </p:to>
                                    </p:set>
                                    <p:animEffect transition="in" filter="wipe(up)">
                                      <p:cBhvr>
                                        <p:cTn id="94" dur="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autoUpdateAnimBg="0"/>
      <p:bldP spid="2" grpId="0" uiExpand="1" build="allAtOnce" animBg="1" autoUpdateAnimBg="0"/>
      <p:bldP spid="3" grpId="0"/>
      <p:bldP spid="4" grpId="0" build="p"/>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D06-ADE7-B54B-179C-1EB2522A576E}"/>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38EA403F-49C7-99AA-1826-CDD3254B53D2}"/>
              </a:ext>
            </a:extLst>
          </p:cNvPr>
          <p:cNvSpPr>
            <a:spLocks noChangeArrowheads="1"/>
          </p:cNvSpPr>
          <p:nvPr/>
        </p:nvSpPr>
        <p:spPr bwMode="auto">
          <a:xfrm>
            <a:off x="767408"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a:t>
            </a:r>
            <a:r>
              <a:rPr lang="es-ES_tradnl" sz="2800" i="1" u="sng" dirty="0">
                <a:solidFill>
                  <a:srgbClr val="59FF0F"/>
                </a:solidFill>
                <a:latin typeface="Arial" panose="020B0604020202020204" pitchFamily="34" charset="0"/>
                <a:cs typeface="Times New Roman" panose="02020603050405020304" pitchFamily="18" charset="0"/>
              </a:rPr>
              <a:t>cuéntenle a Juan las cosas que oyen y ven</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3" name="Verse ID - text Box 8">
            <a:extLst>
              <a:ext uri="{FF2B5EF4-FFF2-40B4-BE49-F238E27FC236}">
                <a16:creationId xmlns:a16="http://schemas.microsoft.com/office/drawing/2014/main" id="{9B105A47-61B9-4F49-2A48-8F58D038CDC3}"/>
              </a:ext>
            </a:extLst>
          </p:cNvPr>
          <p:cNvSpPr txBox="1">
            <a:spLocks noChangeArrowheads="1"/>
          </p:cNvSpPr>
          <p:nvPr/>
        </p:nvSpPr>
        <p:spPr bwMode="auto">
          <a:xfrm>
            <a:off x="767408" y="1196752"/>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5DB9178B-69D4-2019-9BF8-9B66A69EF784}"/>
              </a:ext>
            </a:extLst>
          </p:cNvPr>
          <p:cNvSpPr>
            <a:spLocks noChangeArrowheads="1"/>
          </p:cNvSpPr>
          <p:nvPr/>
        </p:nvSpPr>
        <p:spPr bwMode="auto">
          <a:xfrm>
            <a:off x="695399" y="3789040"/>
            <a:ext cx="10873209" cy="158417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¿Por qué es tan importante este “detalle” ?</a:t>
            </a:r>
          </a:p>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Porque </a:t>
            </a:r>
            <a:r>
              <a:rPr lang="es-ES_tradnl" sz="3000" i="1" dirty="0">
                <a:solidFill>
                  <a:srgbClr val="EFF9FF"/>
                </a:solidFill>
                <a:latin typeface="Arial" panose="020B0604020202020204" pitchFamily="34" charset="0"/>
                <a:cs typeface="Times New Roman" panose="02020603050405020304" pitchFamily="18" charset="0"/>
              </a:rPr>
              <a:t>primero</a:t>
            </a:r>
            <a:r>
              <a:rPr lang="es-ES_tradnl" sz="3000" dirty="0">
                <a:solidFill>
                  <a:srgbClr val="EFF9FF"/>
                </a:solidFill>
                <a:latin typeface="Arial" panose="020B0604020202020204" pitchFamily="34" charset="0"/>
                <a:cs typeface="Times New Roman" panose="02020603050405020304" pitchFamily="18" charset="0"/>
              </a:rPr>
              <a:t> viene el “oír”, para </a:t>
            </a:r>
            <a:r>
              <a:rPr lang="es-ES_tradnl" sz="3000" i="1" dirty="0">
                <a:solidFill>
                  <a:srgbClr val="EFF9FF"/>
                </a:solidFill>
                <a:latin typeface="Arial" panose="020B0604020202020204" pitchFamily="34" charset="0"/>
                <a:cs typeface="Times New Roman" panose="02020603050405020304" pitchFamily="18" charset="0"/>
              </a:rPr>
              <a:t>después</a:t>
            </a:r>
            <a:r>
              <a:rPr lang="es-ES_tradnl" sz="3000" dirty="0">
                <a:solidFill>
                  <a:srgbClr val="EFF9FF"/>
                </a:solidFill>
                <a:latin typeface="Arial" panose="020B0604020202020204" pitchFamily="34" charset="0"/>
                <a:cs typeface="Times New Roman" panose="02020603050405020304" pitchFamily="18" charset="0"/>
              </a:rPr>
              <a:t> </a:t>
            </a:r>
            <a:r>
              <a:rPr lang="es-ES_tradnl" sz="3000" i="1" u="sng" dirty="0">
                <a:solidFill>
                  <a:srgbClr val="EFF9FF"/>
                </a:solidFill>
                <a:latin typeface="Arial" panose="020B0604020202020204" pitchFamily="34" charset="0"/>
                <a:cs typeface="Times New Roman" panose="02020603050405020304" pitchFamily="18" charset="0"/>
              </a:rPr>
              <a:t>ver</a:t>
            </a:r>
            <a:r>
              <a:rPr lang="es-ES_tradnl" sz="3000" dirty="0">
                <a:solidFill>
                  <a:srgbClr val="EFF9FF"/>
                </a:solidFill>
                <a:latin typeface="Arial" panose="020B0604020202020204" pitchFamily="34" charset="0"/>
                <a:cs typeface="Times New Roman" panose="02020603050405020304" pitchFamily="18" charset="0"/>
              </a:rPr>
              <a:t> los milagros.</a:t>
            </a:r>
          </a:p>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Mucho mas importante que ver milagros, es escuchar la Palabra de Dios.</a:t>
            </a:r>
          </a:p>
          <a:p>
            <a:pPr algn="just">
              <a:lnSpc>
                <a:spcPct val="85000"/>
              </a:lnSpc>
              <a:spcBef>
                <a:spcPts val="0"/>
              </a:spcBef>
              <a:spcAft>
                <a:spcPts val="100"/>
              </a:spcAft>
              <a:buClr>
                <a:srgbClr val="5FF0FF"/>
              </a:buClr>
              <a:buNone/>
            </a:pPr>
            <a:r>
              <a:rPr lang="es-ES_tradnl" sz="3000" dirty="0">
                <a:solidFill>
                  <a:srgbClr val="EFF9FF"/>
                </a:solidFill>
                <a:latin typeface="Arial" panose="020B0604020202020204" pitchFamily="34" charset="0"/>
                <a:cs typeface="Times New Roman" panose="02020603050405020304" pitchFamily="18" charset="0"/>
              </a:rPr>
              <a:t>No es “ver para creer” sino “oír para creer para ver”.</a:t>
            </a:r>
          </a:p>
        </p:txBody>
      </p:sp>
      <p:pic>
        <p:nvPicPr>
          <p:cNvPr id="5" name="Ear-then-EYE - cture 9">
            <a:extLst>
              <a:ext uri="{FF2B5EF4-FFF2-40B4-BE49-F238E27FC236}">
                <a16:creationId xmlns:a16="http://schemas.microsoft.com/office/drawing/2014/main" id="{E21E6320-D312-B62D-9385-C86A55899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01" y="209249"/>
            <a:ext cx="1828800" cy="960120"/>
          </a:xfrm>
          <a:prstGeom prst="rect">
            <a:avLst/>
          </a:prstGeom>
        </p:spPr>
      </p:pic>
      <p:pic>
        <p:nvPicPr>
          <p:cNvPr id="14" name="Green Tick - Picture 13">
            <a:extLst>
              <a:ext uri="{FF2B5EF4-FFF2-40B4-BE49-F238E27FC236}">
                <a16:creationId xmlns:a16="http://schemas.microsoft.com/office/drawing/2014/main" id="{A447EBC2-01E2-EBDD-2955-AD9FEA27253A}"/>
              </a:ext>
            </a:extLst>
          </p:cNvPr>
          <p:cNvPicPr>
            <a:picLocks noChangeAspect="1"/>
          </p:cNvPicPr>
          <p:nvPr/>
        </p:nvPicPr>
        <p:blipFill>
          <a:blip r:embed="rId4">
            <a:extLst>
              <a:ext uri="{28A0092B-C50C-407E-A947-70E740481C1C}">
                <a14:useLocalDpi xmlns:a14="http://schemas.microsoft.com/office/drawing/2010/main" val="0"/>
              </a:ext>
            </a:extLst>
          </a:blip>
          <a:srcRect l="10400" t="9456" r="12663" b="11792"/>
          <a:stretch>
            <a:fillRect/>
          </a:stretch>
        </p:blipFill>
        <p:spPr>
          <a:xfrm>
            <a:off x="9962458" y="198577"/>
            <a:ext cx="1039418" cy="979714"/>
          </a:xfrm>
          <a:prstGeom prst="rect">
            <a:avLst/>
          </a:prstGeom>
        </p:spPr>
      </p:pic>
    </p:spTree>
    <p:extLst>
      <p:ext uri="{BB962C8B-B14F-4D97-AF65-F5344CB8AC3E}">
        <p14:creationId xmlns:p14="http://schemas.microsoft.com/office/powerpoint/2010/main" val="35131725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362">
                                          <p:stCondLst>
                                            <p:cond delay="0"/>
                                          </p:stCondLst>
                                        </p:cTn>
                                        <p:tgtEl>
                                          <p:spTgt spid="14"/>
                                        </p:tgtEl>
                                      </p:cBhvr>
                                    </p:animEffect>
                                    <p:anim calcmode="lin" valueType="num">
                                      <p:cBhvr>
                                        <p:cTn id="8"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13" dur="16">
                                          <p:stCondLst>
                                            <p:cond delay="406"/>
                                          </p:stCondLst>
                                        </p:cTn>
                                        <p:tgtEl>
                                          <p:spTgt spid="14"/>
                                        </p:tgtEl>
                                      </p:cBhvr>
                                      <p:to x="100000" y="60000"/>
                                    </p:animScale>
                                    <p:animScale>
                                      <p:cBhvr>
                                        <p:cTn id="14" dur="104" decel="50000">
                                          <p:stCondLst>
                                            <p:cond delay="423"/>
                                          </p:stCondLst>
                                        </p:cTn>
                                        <p:tgtEl>
                                          <p:spTgt spid="14"/>
                                        </p:tgtEl>
                                      </p:cBhvr>
                                      <p:to x="100000" y="100000"/>
                                    </p:animScale>
                                    <p:animScale>
                                      <p:cBhvr>
                                        <p:cTn id="15" dur="16">
                                          <p:stCondLst>
                                            <p:cond delay="820"/>
                                          </p:stCondLst>
                                        </p:cTn>
                                        <p:tgtEl>
                                          <p:spTgt spid="14"/>
                                        </p:tgtEl>
                                      </p:cBhvr>
                                      <p:to x="100000" y="80000"/>
                                    </p:animScale>
                                    <p:animScale>
                                      <p:cBhvr>
                                        <p:cTn id="16" dur="104" decel="50000">
                                          <p:stCondLst>
                                            <p:cond delay="836"/>
                                          </p:stCondLst>
                                        </p:cTn>
                                        <p:tgtEl>
                                          <p:spTgt spid="14"/>
                                        </p:tgtEl>
                                      </p:cBhvr>
                                      <p:to x="100000" y="100000"/>
                                    </p:animScale>
                                    <p:animScale>
                                      <p:cBhvr>
                                        <p:cTn id="17" dur="16">
                                          <p:stCondLst>
                                            <p:cond delay="1026"/>
                                          </p:stCondLst>
                                        </p:cTn>
                                        <p:tgtEl>
                                          <p:spTgt spid="14"/>
                                        </p:tgtEl>
                                      </p:cBhvr>
                                      <p:to x="100000" y="90000"/>
                                    </p:animScale>
                                    <p:animScale>
                                      <p:cBhvr>
                                        <p:cTn id="18" dur="104" decel="50000">
                                          <p:stCondLst>
                                            <p:cond delay="1042"/>
                                          </p:stCondLst>
                                        </p:cTn>
                                        <p:tgtEl>
                                          <p:spTgt spid="14"/>
                                        </p:tgtEl>
                                      </p:cBhvr>
                                      <p:to x="100000" y="100000"/>
                                    </p:animScale>
                                    <p:animScale>
                                      <p:cBhvr>
                                        <p:cTn id="19" dur="16">
                                          <p:stCondLst>
                                            <p:cond delay="1130"/>
                                          </p:stCondLst>
                                        </p:cTn>
                                        <p:tgtEl>
                                          <p:spTgt spid="14"/>
                                        </p:tgtEl>
                                      </p:cBhvr>
                                      <p:to x="100000" y="95000"/>
                                    </p:animScale>
                                    <p:animScale>
                                      <p:cBhvr>
                                        <p:cTn id="20" dur="104" decel="50000">
                                          <p:stCondLst>
                                            <p:cond delay="1146"/>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4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4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4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4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D072-0DBB-9DCC-0CDD-CD6893BCABD3}"/>
            </a:ext>
          </a:extLst>
        </p:cNvPr>
        <p:cNvGrpSpPr/>
        <p:nvPr/>
      </p:nvGrpSpPr>
      <p:grpSpPr>
        <a:xfrm>
          <a:off x="0" y="0"/>
          <a:ext cx="0" cy="0"/>
          <a:chOff x="0" y="0"/>
          <a:chExt cx="0" cy="0"/>
        </a:xfrm>
      </p:grpSpPr>
      <p:sp>
        <p:nvSpPr>
          <p:cNvPr id="3" name="Para 1">
            <a:extLst>
              <a:ext uri="{FF2B5EF4-FFF2-40B4-BE49-F238E27FC236}">
                <a16:creationId xmlns:a16="http://schemas.microsoft.com/office/drawing/2014/main" id="{08002232-C127-BBF4-C039-D9775904F7AB}"/>
              </a:ext>
            </a:extLst>
          </p:cNvPr>
          <p:cNvSpPr>
            <a:spLocks noChangeArrowheads="1"/>
          </p:cNvSpPr>
          <p:nvPr/>
        </p:nvSpPr>
        <p:spPr bwMode="auto">
          <a:xfrm>
            <a:off x="623392" y="1124744"/>
            <a:ext cx="1094521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la sesión anterior, vimos que el regreso del gran profeta “Elías”, prometido por Dios en Malaquías al final del Antiguo Testamento, es Juan Bautista.</a:t>
            </a:r>
          </a:p>
          <a:p>
            <a:pPr algn="just">
              <a:lnSpc>
                <a:spcPct val="85000"/>
              </a:lnSpc>
              <a:spcBef>
                <a:spcPts val="0"/>
              </a:spcBef>
              <a:spcAft>
                <a:spcPts val="4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Vimos que no era una “reencarnación” de Elías, sino que Juan actuó con el mismo “espíritu y poder” de Elías, cumpliendo la misma misión.</a:t>
            </a:r>
          </a:p>
        </p:txBody>
      </p:sp>
      <p:sp>
        <p:nvSpPr>
          <p:cNvPr id="4" name="Para 1">
            <a:extLst>
              <a:ext uri="{FF2B5EF4-FFF2-40B4-BE49-F238E27FC236}">
                <a16:creationId xmlns:a16="http://schemas.microsoft.com/office/drawing/2014/main" id="{19C87F0C-C24B-81D7-2C0B-414C311656BD}"/>
              </a:ext>
            </a:extLst>
          </p:cNvPr>
          <p:cNvSpPr>
            <a:spLocks noChangeArrowheads="1"/>
          </p:cNvSpPr>
          <p:nvPr/>
        </p:nvSpPr>
        <p:spPr bwMode="auto">
          <a:xfrm>
            <a:off x="623391" y="3573016"/>
            <a:ext cx="1094521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También vimos que no hay contradicción entre las palabras de Jesús, diciendo que Juan realmente era Elías, y las palabras de Juan mismo, diciendo que NO era.</a:t>
            </a:r>
          </a:p>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Finalmente, vimos que mucho del ministerio de Juan fue de declarar que Jesús es Dios, y es el Mesías, cumpliendo varias profecías del AT.</a:t>
            </a:r>
          </a:p>
          <a:p>
            <a:pPr algn="just">
              <a:lnSpc>
                <a:spcPct val="85000"/>
              </a:lnSpc>
              <a:spcBef>
                <a:spcPts val="0"/>
              </a:spcBef>
              <a:spcAft>
                <a:spcPts val="4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 ¿Por qué Juan cambió su opinión después?</a:t>
            </a:r>
          </a:p>
        </p:txBody>
      </p:sp>
    </p:spTree>
    <p:extLst>
      <p:ext uri="{BB962C8B-B14F-4D97-AF65-F5344CB8AC3E}">
        <p14:creationId xmlns:p14="http://schemas.microsoft.com/office/powerpoint/2010/main" val="28006751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3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3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3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3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BB041-049E-43CC-983C-1CD83852CA68}"/>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9D63D478-972F-38E7-80E4-7CCF912AC080}"/>
              </a:ext>
            </a:extLst>
          </p:cNvPr>
          <p:cNvSpPr>
            <a:spLocks noChangeArrowheads="1"/>
          </p:cNvSpPr>
          <p:nvPr/>
        </p:nvSpPr>
        <p:spPr bwMode="auto">
          <a:xfrm>
            <a:off x="767408"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a:t>
            </a:r>
            <a:r>
              <a:rPr lang="es-ES_tradnl" sz="2800" i="1" u="sng" dirty="0">
                <a:solidFill>
                  <a:srgbClr val="59FF0F"/>
                </a:solidFill>
                <a:latin typeface="Arial" panose="020B0604020202020204" pitchFamily="34" charset="0"/>
                <a:cs typeface="Times New Roman" panose="02020603050405020304" pitchFamily="18" charset="0"/>
              </a:rPr>
              <a:t>cuéntenle a Juan las cosas que oyen y ven</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3" name="Verse ID - text Box 8">
            <a:extLst>
              <a:ext uri="{FF2B5EF4-FFF2-40B4-BE49-F238E27FC236}">
                <a16:creationId xmlns:a16="http://schemas.microsoft.com/office/drawing/2014/main" id="{5A6349B7-9BA8-B181-121E-6ED3E73FD0F9}"/>
              </a:ext>
            </a:extLst>
          </p:cNvPr>
          <p:cNvSpPr txBox="1">
            <a:spLocks noChangeArrowheads="1"/>
          </p:cNvSpPr>
          <p:nvPr/>
        </p:nvSpPr>
        <p:spPr bwMode="auto">
          <a:xfrm>
            <a:off x="767408" y="1196752"/>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6" name="Verse TEXT">
            <a:extLst>
              <a:ext uri="{FF2B5EF4-FFF2-40B4-BE49-F238E27FC236}">
                <a16:creationId xmlns:a16="http://schemas.microsoft.com/office/drawing/2014/main" id="{3BE8CFDA-17B2-51C0-F62A-52A5B2E2479F}"/>
              </a:ext>
            </a:extLst>
          </p:cNvPr>
          <p:cNvSpPr>
            <a:spLocks noChangeArrowheads="1"/>
          </p:cNvSpPr>
          <p:nvPr/>
        </p:nvSpPr>
        <p:spPr bwMode="auto">
          <a:xfrm>
            <a:off x="983433" y="2204864"/>
            <a:ext cx="10297143" cy="1368152"/>
          </a:xfrm>
          <a:prstGeom prst="rect">
            <a:avLst/>
          </a:prstGeom>
          <a:solidFill>
            <a:schemeClr val="accent1">
              <a:lumMod val="75000"/>
            </a:schemeClr>
          </a:solidFill>
          <a:ln w="38100">
            <a:solidFill>
              <a:srgbClr val="00B0F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2000"/>
              </a:lnSpc>
              <a:spcBef>
                <a:spcPts val="0"/>
              </a:spcBef>
              <a:spcAft>
                <a:spcPts val="4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Así que la fe es por el oír, y el oír, por la palabra de Dios.</a:t>
            </a:r>
          </a:p>
        </p:txBody>
      </p:sp>
      <p:sp>
        <p:nvSpPr>
          <p:cNvPr id="7" name="Verse ID - text Box 8">
            <a:extLst>
              <a:ext uri="{FF2B5EF4-FFF2-40B4-BE49-F238E27FC236}">
                <a16:creationId xmlns:a16="http://schemas.microsoft.com/office/drawing/2014/main" id="{EB55893E-6316-2E0B-8386-BBD7D7D6D13D}"/>
              </a:ext>
            </a:extLst>
          </p:cNvPr>
          <p:cNvSpPr txBox="1">
            <a:spLocks noChangeArrowheads="1"/>
          </p:cNvSpPr>
          <p:nvPr/>
        </p:nvSpPr>
        <p:spPr bwMode="auto">
          <a:xfrm>
            <a:off x="1063824" y="2234855"/>
            <a:ext cx="406748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Romanos 10:17</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(RVR95)</a:t>
            </a:r>
          </a:p>
        </p:txBody>
      </p:sp>
      <p:sp>
        <p:nvSpPr>
          <p:cNvPr id="8" name="Rectangle 7">
            <a:extLst>
              <a:ext uri="{FF2B5EF4-FFF2-40B4-BE49-F238E27FC236}">
                <a16:creationId xmlns:a16="http://schemas.microsoft.com/office/drawing/2014/main" id="{177DF36C-2C57-9F99-0A89-75870358C725}"/>
              </a:ext>
            </a:extLst>
          </p:cNvPr>
          <p:cNvSpPr>
            <a:spLocks noChangeArrowheads="1"/>
          </p:cNvSpPr>
          <p:nvPr/>
        </p:nvSpPr>
        <p:spPr bwMode="auto">
          <a:xfrm>
            <a:off x="695400" y="4221088"/>
            <a:ext cx="10873209" cy="194421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el fondo, Jesús está diciendo algo como: “Juan, primero debes ESCUCHAR lo que la Palabra de Dios realmente dice acerca de mi, y después confirmar eso, con lo que ves.”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O como dice Pablo en Romanos:</a:t>
            </a:r>
          </a:p>
        </p:txBody>
      </p:sp>
      <p:pic>
        <p:nvPicPr>
          <p:cNvPr id="5" name="Ear-then-EYE - cture 9">
            <a:extLst>
              <a:ext uri="{FF2B5EF4-FFF2-40B4-BE49-F238E27FC236}">
                <a16:creationId xmlns:a16="http://schemas.microsoft.com/office/drawing/2014/main" id="{5CD5732D-F187-FCCA-DE08-638084226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01" y="209249"/>
            <a:ext cx="1828800" cy="960120"/>
          </a:xfrm>
          <a:prstGeom prst="rect">
            <a:avLst/>
          </a:prstGeom>
        </p:spPr>
      </p:pic>
      <p:pic>
        <p:nvPicPr>
          <p:cNvPr id="9" name="Green Tick - Picture 13">
            <a:extLst>
              <a:ext uri="{FF2B5EF4-FFF2-40B4-BE49-F238E27FC236}">
                <a16:creationId xmlns:a16="http://schemas.microsoft.com/office/drawing/2014/main" id="{9B93FD7D-C40F-850A-C829-F7B0F66ADE4D}"/>
              </a:ext>
            </a:extLst>
          </p:cNvPr>
          <p:cNvPicPr>
            <a:picLocks noChangeAspect="1"/>
          </p:cNvPicPr>
          <p:nvPr/>
        </p:nvPicPr>
        <p:blipFill>
          <a:blip r:embed="rId4">
            <a:extLst>
              <a:ext uri="{28A0092B-C50C-407E-A947-70E740481C1C}">
                <a14:useLocalDpi xmlns:a14="http://schemas.microsoft.com/office/drawing/2010/main" val="0"/>
              </a:ext>
            </a:extLst>
          </a:blip>
          <a:srcRect l="10400" t="9456" r="12663" b="11792"/>
          <a:stretch>
            <a:fillRect/>
          </a:stretch>
        </p:blipFill>
        <p:spPr>
          <a:xfrm>
            <a:off x="9962458" y="198577"/>
            <a:ext cx="1039418" cy="979714"/>
          </a:xfrm>
          <a:prstGeom prst="rect">
            <a:avLst/>
          </a:prstGeom>
        </p:spPr>
      </p:pic>
    </p:spTree>
    <p:extLst>
      <p:ext uri="{BB962C8B-B14F-4D97-AF65-F5344CB8AC3E}">
        <p14:creationId xmlns:p14="http://schemas.microsoft.com/office/powerpoint/2010/main" val="276620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p:tgtEl>
                                          <p:spTgt spid="7"/>
                                        </p:tgtEl>
                                        <p:attrNameLst>
                                          <p:attrName>ppt_y</p:attrName>
                                        </p:attrNameLst>
                                      </p:cBhvr>
                                      <p:tavLst>
                                        <p:tav tm="0">
                                          <p:val>
                                            <p:strVal val="#ppt_y+#ppt_h*1.125000"/>
                                          </p:val>
                                        </p:tav>
                                        <p:tav tm="100000">
                                          <p:val>
                                            <p:strVal val="#ppt_y"/>
                                          </p:val>
                                        </p:tav>
                                      </p:tavLst>
                                    </p:anim>
                                    <p:animEffect transition="in" filter="wipe(up)">
                                      <p:cBhvr>
                                        <p:cTn id="18" dur="400"/>
                                        <p:tgtEl>
                                          <p:spTgt spid="7"/>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6">
                                            <p:bg/>
                                          </p:spTgt>
                                        </p:tgtEl>
                                        <p:attrNameLst>
                                          <p:attrName>style.visibility</p:attrName>
                                        </p:attrNameLst>
                                      </p:cBhvr>
                                      <p:to>
                                        <p:strVal val="visible"/>
                                      </p:to>
                                    </p:set>
                                    <p:animEffect transition="in" filter="wipe(left)">
                                      <p:cBhvr>
                                        <p:cTn id="21" dur="400"/>
                                        <p:tgtEl>
                                          <p:spTgt spid="6">
                                            <p:bg/>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up)">
                                      <p:cBhvr>
                                        <p:cTn id="26"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autoUpdateAnimBg="0"/>
      <p:bldP spid="7" grpId="0"/>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B76F-11FD-EE51-3A5F-E8B4B9D6ADBD}"/>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9AC9989-E33E-5CEC-9C94-14E33204A49B}"/>
              </a:ext>
            </a:extLst>
          </p:cNvPr>
          <p:cNvSpPr>
            <a:spLocks noChangeArrowheads="1"/>
          </p:cNvSpPr>
          <p:nvPr/>
        </p:nvSpPr>
        <p:spPr bwMode="auto">
          <a:xfrm>
            <a:off x="767408"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a:t>
            </a:r>
            <a:r>
              <a:rPr lang="es-ES_tradnl" sz="2800" i="1" u="sng" dirty="0">
                <a:solidFill>
                  <a:srgbClr val="59FF0F"/>
                </a:solidFill>
                <a:latin typeface="Arial" panose="020B0604020202020204" pitchFamily="34" charset="0"/>
                <a:cs typeface="Times New Roman" panose="02020603050405020304" pitchFamily="18" charset="0"/>
              </a:rPr>
              <a:t>cuéntenle a Juan las cosas que oyen y ven</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3" name="Verse ID - text Box 8">
            <a:extLst>
              <a:ext uri="{FF2B5EF4-FFF2-40B4-BE49-F238E27FC236}">
                <a16:creationId xmlns:a16="http://schemas.microsoft.com/office/drawing/2014/main" id="{3A4F3ED2-724D-F261-801F-5C35D0147B41}"/>
              </a:ext>
            </a:extLst>
          </p:cNvPr>
          <p:cNvSpPr txBox="1">
            <a:spLocks noChangeArrowheads="1"/>
          </p:cNvSpPr>
          <p:nvPr/>
        </p:nvSpPr>
        <p:spPr bwMode="auto">
          <a:xfrm>
            <a:off x="767408" y="1196752"/>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7">
            <a:extLst>
              <a:ext uri="{FF2B5EF4-FFF2-40B4-BE49-F238E27FC236}">
                <a16:creationId xmlns:a16="http://schemas.microsoft.com/office/drawing/2014/main" id="{F55B1212-0DE5-4915-C9A6-1CDB595E9D16}"/>
              </a:ext>
            </a:extLst>
          </p:cNvPr>
          <p:cNvSpPr>
            <a:spLocks noChangeArrowheads="1"/>
          </p:cNvSpPr>
          <p:nvPr/>
        </p:nvSpPr>
        <p:spPr bwMode="auto">
          <a:xfrm>
            <a:off x="695400" y="3789040"/>
            <a:ext cx="10873209" cy="288032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O quizás:  “</a:t>
            </a:r>
            <a:r>
              <a:rPr lang="es-ES_tradnl" sz="3000" i="1" dirty="0">
                <a:solidFill>
                  <a:srgbClr val="EFF9FF"/>
                </a:solidFill>
                <a:latin typeface="Arial" panose="020B0604020202020204" pitchFamily="34" charset="0"/>
                <a:cs typeface="Times New Roman" panose="02020603050405020304" pitchFamily="18" charset="0"/>
              </a:rPr>
              <a:t>Juan, sí, ¡de hecho te equivocaste!   </a:t>
            </a:r>
          </a:p>
          <a:p>
            <a:pPr algn="just">
              <a:lnSpc>
                <a:spcPct val="85000"/>
              </a:lnSpc>
              <a:spcBef>
                <a:spcPts val="0"/>
              </a:spcBef>
              <a:spcAft>
                <a:spcPts val="100"/>
              </a:spcAft>
              <a:buClr>
                <a:srgbClr val="5FF0FF"/>
              </a:buClr>
              <a:buFont typeface="Symbol" panose="05050102010706020507" pitchFamily="18" charset="2"/>
              <a:buNone/>
            </a:pPr>
            <a:r>
              <a:rPr lang="es-ES_tradnl" sz="3000" i="1" dirty="0">
                <a:solidFill>
                  <a:srgbClr val="EFF9FF"/>
                </a:solidFill>
                <a:latin typeface="Arial" panose="020B0604020202020204" pitchFamily="34" charset="0"/>
                <a:cs typeface="Times New Roman" panose="02020603050405020304" pitchFamily="18" charset="0"/>
              </a:rPr>
              <a:t>No te equivocaste de la </a:t>
            </a:r>
            <a:r>
              <a:rPr lang="es-ES_tradnl" sz="3000" i="1" u="sng" dirty="0">
                <a:solidFill>
                  <a:srgbClr val="EFF9FF"/>
                </a:solidFill>
                <a:latin typeface="Arial" panose="020B0604020202020204" pitchFamily="34" charset="0"/>
                <a:cs typeface="Times New Roman" panose="02020603050405020304" pitchFamily="18" charset="0"/>
              </a:rPr>
              <a:t>persona</a:t>
            </a:r>
            <a:r>
              <a:rPr lang="es-ES_tradnl" sz="3000" i="1" dirty="0">
                <a:solidFill>
                  <a:srgbClr val="EFF9FF"/>
                </a:solidFill>
                <a:latin typeface="Arial" panose="020B0604020202020204" pitchFamily="34" charset="0"/>
                <a:cs typeface="Times New Roman" panose="02020603050405020304" pitchFamily="18" charset="0"/>
              </a:rPr>
              <a:t>, sino de tu </a:t>
            </a:r>
            <a:r>
              <a:rPr lang="es-ES_tradnl" sz="3000" i="1" u="sng" dirty="0">
                <a:solidFill>
                  <a:srgbClr val="EFF9FF"/>
                </a:solidFill>
                <a:latin typeface="Arial" panose="020B0604020202020204" pitchFamily="34" charset="0"/>
                <a:cs typeface="Times New Roman" panose="02020603050405020304" pitchFamily="18" charset="0"/>
              </a:rPr>
              <a:t>entendimiento</a:t>
            </a:r>
            <a:r>
              <a:rPr lang="es-ES_tradnl" sz="3000" i="1" dirty="0">
                <a:solidFill>
                  <a:srgbClr val="EFF9FF"/>
                </a:solidFill>
                <a:latin typeface="Arial" panose="020B0604020202020204" pitchFamily="34" charset="0"/>
                <a:cs typeface="Times New Roman" panose="02020603050405020304" pitchFamily="18" charset="0"/>
              </a:rPr>
              <a:t> de lo que él debe hacer.</a:t>
            </a:r>
          </a:p>
          <a:p>
            <a:pPr algn="just">
              <a:lnSpc>
                <a:spcPct val="85000"/>
              </a:lnSpc>
              <a:spcBef>
                <a:spcPts val="0"/>
              </a:spcBef>
              <a:spcAft>
                <a:spcPts val="100"/>
              </a:spcAft>
              <a:buClr>
                <a:srgbClr val="5FF0FF"/>
              </a:buClr>
              <a:buFont typeface="Symbol" panose="05050102010706020507" pitchFamily="18" charset="2"/>
              <a:buNone/>
            </a:pPr>
            <a:r>
              <a:rPr lang="es-ES_tradnl" sz="3000" i="1" dirty="0">
                <a:solidFill>
                  <a:srgbClr val="EFF9FF"/>
                </a:solidFill>
                <a:latin typeface="Arial" panose="020B0604020202020204" pitchFamily="34" charset="0"/>
                <a:cs typeface="Times New Roman" panose="02020603050405020304" pitchFamily="18" charset="0"/>
              </a:rPr>
              <a:t>Te equivocaste, y tu fe flaquea, porque ¡no estás escuchando muy bien la Palabra de Dios! </a:t>
            </a:r>
          </a:p>
          <a:p>
            <a:pPr algn="just">
              <a:lnSpc>
                <a:spcPct val="85000"/>
              </a:lnSpc>
              <a:spcBef>
                <a:spcPts val="0"/>
              </a:spcBef>
              <a:spcAft>
                <a:spcPts val="100"/>
              </a:spcAft>
              <a:buClr>
                <a:srgbClr val="5FF0FF"/>
              </a:buClr>
              <a:buFont typeface="Symbol" panose="05050102010706020507" pitchFamily="18" charset="2"/>
              <a:buNone/>
            </a:pPr>
            <a:r>
              <a:rPr lang="es-ES_tradnl" sz="3000" i="1" dirty="0">
                <a:solidFill>
                  <a:srgbClr val="EFF9FF"/>
                </a:solidFill>
                <a:latin typeface="Arial" panose="020B0604020202020204" pitchFamily="34" charset="0"/>
                <a:cs typeface="Times New Roman" panose="02020603050405020304" pitchFamily="18" charset="0"/>
              </a:rPr>
              <a:t>La respuesta a tu pregunta está en lo que Dios ha dicho en las escrituras. Y la confirmación esta a la vista</a:t>
            </a:r>
            <a:r>
              <a:rPr lang="es-ES_tradnl" sz="3000" dirty="0">
                <a:solidFill>
                  <a:srgbClr val="EFF9FF"/>
                </a:solidFill>
                <a:latin typeface="Arial" panose="020B0604020202020204" pitchFamily="34" charset="0"/>
                <a:cs typeface="Times New Roman" panose="02020603050405020304" pitchFamily="18" charset="0"/>
              </a:rPr>
              <a:t>.”</a:t>
            </a:r>
          </a:p>
        </p:txBody>
      </p:sp>
      <p:sp>
        <p:nvSpPr>
          <p:cNvPr id="4" name="Verse TEXT">
            <a:extLst>
              <a:ext uri="{FF2B5EF4-FFF2-40B4-BE49-F238E27FC236}">
                <a16:creationId xmlns:a16="http://schemas.microsoft.com/office/drawing/2014/main" id="{CB7E6FA9-D3B8-F263-A398-F2FFFAAEBB18}"/>
              </a:ext>
            </a:extLst>
          </p:cNvPr>
          <p:cNvSpPr>
            <a:spLocks noChangeArrowheads="1"/>
          </p:cNvSpPr>
          <p:nvPr/>
        </p:nvSpPr>
        <p:spPr bwMode="auto">
          <a:xfrm>
            <a:off x="983433" y="2204864"/>
            <a:ext cx="10297143" cy="1368152"/>
          </a:xfrm>
          <a:prstGeom prst="rect">
            <a:avLst/>
          </a:prstGeom>
          <a:solidFill>
            <a:schemeClr val="accent1">
              <a:lumMod val="75000"/>
            </a:schemeClr>
          </a:solidFill>
          <a:ln w="38100">
            <a:solidFill>
              <a:srgbClr val="00B0F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2000"/>
              </a:lnSpc>
              <a:spcBef>
                <a:spcPts val="0"/>
              </a:spcBef>
              <a:spcAft>
                <a:spcPts val="4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Así que la fe es por el oír, y el oír, por la palabra de Dios.</a:t>
            </a:r>
          </a:p>
        </p:txBody>
      </p:sp>
      <p:sp>
        <p:nvSpPr>
          <p:cNvPr id="5" name="Verse ID - text Box 8">
            <a:extLst>
              <a:ext uri="{FF2B5EF4-FFF2-40B4-BE49-F238E27FC236}">
                <a16:creationId xmlns:a16="http://schemas.microsoft.com/office/drawing/2014/main" id="{7B2E7055-480F-9BCD-7F75-20E4B5E27D6F}"/>
              </a:ext>
            </a:extLst>
          </p:cNvPr>
          <p:cNvSpPr txBox="1">
            <a:spLocks noChangeArrowheads="1"/>
          </p:cNvSpPr>
          <p:nvPr/>
        </p:nvSpPr>
        <p:spPr bwMode="auto">
          <a:xfrm>
            <a:off x="1063824" y="2234855"/>
            <a:ext cx="406748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Romanos 10:17</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(RVR95)</a:t>
            </a:r>
          </a:p>
        </p:txBody>
      </p:sp>
      <p:pic>
        <p:nvPicPr>
          <p:cNvPr id="6" name="Ear-then-EYE - cture 9">
            <a:extLst>
              <a:ext uri="{FF2B5EF4-FFF2-40B4-BE49-F238E27FC236}">
                <a16:creationId xmlns:a16="http://schemas.microsoft.com/office/drawing/2014/main" id="{A7D31CCF-017B-BD7B-F7BE-6BC0815D8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01" y="209249"/>
            <a:ext cx="1828800" cy="960120"/>
          </a:xfrm>
          <a:prstGeom prst="rect">
            <a:avLst/>
          </a:prstGeom>
        </p:spPr>
      </p:pic>
      <p:pic>
        <p:nvPicPr>
          <p:cNvPr id="7" name="Green Tick - Picture 13">
            <a:extLst>
              <a:ext uri="{FF2B5EF4-FFF2-40B4-BE49-F238E27FC236}">
                <a16:creationId xmlns:a16="http://schemas.microsoft.com/office/drawing/2014/main" id="{D51A20F1-2163-D8E4-DA87-BB01ED04DFC2}"/>
              </a:ext>
            </a:extLst>
          </p:cNvPr>
          <p:cNvPicPr>
            <a:picLocks noChangeAspect="1"/>
          </p:cNvPicPr>
          <p:nvPr/>
        </p:nvPicPr>
        <p:blipFill>
          <a:blip r:embed="rId4">
            <a:extLst>
              <a:ext uri="{28A0092B-C50C-407E-A947-70E740481C1C}">
                <a14:useLocalDpi xmlns:a14="http://schemas.microsoft.com/office/drawing/2010/main" val="0"/>
              </a:ext>
            </a:extLst>
          </a:blip>
          <a:srcRect l="10400" t="9456" r="12663" b="11792"/>
          <a:stretch>
            <a:fillRect/>
          </a:stretch>
        </p:blipFill>
        <p:spPr>
          <a:xfrm>
            <a:off x="9962458" y="198577"/>
            <a:ext cx="1039418" cy="979714"/>
          </a:xfrm>
          <a:prstGeom prst="rect">
            <a:avLst/>
          </a:prstGeom>
        </p:spPr>
      </p:pic>
    </p:spTree>
    <p:extLst>
      <p:ext uri="{BB962C8B-B14F-4D97-AF65-F5344CB8AC3E}">
        <p14:creationId xmlns:p14="http://schemas.microsoft.com/office/powerpoint/2010/main" val="32176068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3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3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3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0" nodeType="clickEffect">
                                  <p:stCondLst>
                                    <p:cond delay="0"/>
                                  </p:stCondLst>
                                  <p:childTnLst>
                                    <p:anim calcmode="lin" valueType="num">
                                      <p:cBhvr>
                                        <p:cTn id="26" dur="500"/>
                                        <p:tgtEl>
                                          <p:spTgt spid="4"/>
                                        </p:tgtEl>
                                        <p:attrNameLst>
                                          <p:attrName>ppt_w</p:attrName>
                                        </p:attrNameLst>
                                      </p:cBhvr>
                                      <p:tavLst>
                                        <p:tav tm="0">
                                          <p:val>
                                            <p:strVal val="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fltVal val="0"/>
                                          </p:val>
                                        </p:tav>
                                      </p:tavLst>
                                    </p:anim>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CD04-A6CF-C9BF-B0FB-2D3B59F7E5E7}"/>
            </a:ext>
          </a:extLst>
        </p:cNvPr>
        <p:cNvGrpSpPr/>
        <p:nvPr/>
      </p:nvGrpSpPr>
      <p:grpSpPr>
        <a:xfrm>
          <a:off x="0" y="0"/>
          <a:ext cx="0" cy="0"/>
          <a:chOff x="0" y="0"/>
          <a:chExt cx="0" cy="0"/>
        </a:xfrm>
      </p:grpSpPr>
      <p:sp>
        <p:nvSpPr>
          <p:cNvPr id="12" name="Verse TEXT">
            <a:extLst>
              <a:ext uri="{FF2B5EF4-FFF2-40B4-BE49-F238E27FC236}">
                <a16:creationId xmlns:a16="http://schemas.microsoft.com/office/drawing/2014/main" id="{9FABAF6D-5F3D-785C-5CB4-02268F00E547}"/>
              </a:ext>
            </a:extLst>
          </p:cNvPr>
          <p:cNvSpPr>
            <a:spLocks noChangeArrowheads="1"/>
          </p:cNvSpPr>
          <p:nvPr/>
        </p:nvSpPr>
        <p:spPr bwMode="auto">
          <a:xfrm>
            <a:off x="767407"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cuéntenle a Juan las cosas que oyen y ven: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11" name="Verse TEXT">
            <a:extLst>
              <a:ext uri="{FF2B5EF4-FFF2-40B4-BE49-F238E27FC236}">
                <a16:creationId xmlns:a16="http://schemas.microsoft.com/office/drawing/2014/main" id="{E39BB03F-C08B-8613-58B7-2DF507FA7C28}"/>
              </a:ext>
            </a:extLst>
          </p:cNvPr>
          <p:cNvSpPr>
            <a:spLocks noChangeArrowheads="1"/>
          </p:cNvSpPr>
          <p:nvPr/>
        </p:nvSpPr>
        <p:spPr bwMode="auto">
          <a:xfrm>
            <a:off x="767408" y="1196752"/>
            <a:ext cx="10729193" cy="25202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Les respondió Jesús: "Vayan y cuéntenle a Juan las cosas que oyen y ven: </a:t>
            </a:r>
          </a:p>
          <a:p>
            <a:pPr algn="just">
              <a:lnSpc>
                <a:spcPct val="90000"/>
              </a:lnSpc>
              <a:spcBef>
                <a:spcPts val="0"/>
              </a:spcBef>
              <a:spcAft>
                <a:spcPts val="300"/>
              </a:spcAft>
              <a:buClrTx/>
              <a:buSzTx/>
              <a:buFontTx/>
              <a:buNone/>
            </a:pPr>
            <a:r>
              <a:rPr lang="es-ES_tradnl" sz="2800" dirty="0">
                <a:solidFill>
                  <a:srgbClr val="FFFF00"/>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3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Dichoso el que no tropieza por causa mía."</a:t>
            </a:r>
          </a:p>
        </p:txBody>
      </p:sp>
      <p:sp>
        <p:nvSpPr>
          <p:cNvPr id="3" name="Verse ID - text Box 8">
            <a:extLst>
              <a:ext uri="{FF2B5EF4-FFF2-40B4-BE49-F238E27FC236}">
                <a16:creationId xmlns:a16="http://schemas.microsoft.com/office/drawing/2014/main" id="{A297064B-5598-9C97-DB5D-3A7A2DBC96AE}"/>
              </a:ext>
            </a:extLst>
          </p:cNvPr>
          <p:cNvSpPr txBox="1">
            <a:spLocks noChangeArrowheads="1"/>
          </p:cNvSpPr>
          <p:nvPr/>
        </p:nvSpPr>
        <p:spPr bwMode="auto">
          <a:xfrm>
            <a:off x="767408" y="1196752"/>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5" name="Rectangle 4">
            <a:extLst>
              <a:ext uri="{FF2B5EF4-FFF2-40B4-BE49-F238E27FC236}">
                <a16:creationId xmlns:a16="http://schemas.microsoft.com/office/drawing/2014/main" id="{CEAADEED-54D6-85F8-29C4-2113D559D58A}"/>
              </a:ext>
            </a:extLst>
          </p:cNvPr>
          <p:cNvSpPr>
            <a:spLocks noChangeArrowheads="1"/>
          </p:cNvSpPr>
          <p:nvPr/>
        </p:nvSpPr>
        <p:spPr bwMode="auto">
          <a:xfrm>
            <a:off x="695400" y="3789040"/>
            <a:ext cx="10873209" cy="46050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Jesús continúa:</a:t>
            </a:r>
          </a:p>
        </p:txBody>
      </p:sp>
      <p:sp>
        <p:nvSpPr>
          <p:cNvPr id="9" name="TextBox 8">
            <a:extLst>
              <a:ext uri="{FF2B5EF4-FFF2-40B4-BE49-F238E27FC236}">
                <a16:creationId xmlns:a16="http://schemas.microsoft.com/office/drawing/2014/main" id="{C0A07307-2A6C-83F4-3347-88A101E94F2B}"/>
              </a:ext>
            </a:extLst>
          </p:cNvPr>
          <p:cNvSpPr txBox="1"/>
          <p:nvPr/>
        </p:nvSpPr>
        <p:spPr>
          <a:xfrm>
            <a:off x="1689223" y="1651311"/>
            <a:ext cx="4694809" cy="442878"/>
          </a:xfrm>
          <a:prstGeom prst="rect">
            <a:avLst/>
          </a:prstGeom>
          <a:solidFill>
            <a:srgbClr val="333333"/>
          </a:solidFill>
        </p:spPr>
        <p:txBody>
          <a:bodyPr wrap="square">
            <a:spAutoFit/>
          </a:bodyPr>
          <a:lstStyle/>
          <a:p>
            <a:pPr>
              <a:lnSpc>
                <a:spcPct val="80000"/>
              </a:lnSpc>
            </a:pPr>
            <a:r>
              <a:rPr kumimoji="0" lang="es-ES_tradnl" sz="2800" b="0" i="0" u="none" strike="noStrike" kern="1200" cap="none" spc="0" normalizeH="0" baseline="0" noProof="0" dirty="0">
                <a:ln>
                  <a:noFill/>
                </a:ln>
                <a:solidFill>
                  <a:srgbClr val="FF0000"/>
                </a:solidFill>
                <a:effectLst>
                  <a:outerShdw blurRad="63500" dist="50800" dir="2700000" algn="tl">
                    <a:schemeClr val="tx1">
                      <a:alpha val="80000"/>
                    </a:schemeClr>
                  </a:outerShdw>
                </a:effectLst>
                <a:uLnTx/>
                <a:uFillTx/>
                <a:latin typeface="Arial" panose="020B0604020202020204" pitchFamily="34" charset="0"/>
                <a:cs typeface="Times New Roman" panose="02020603050405020304" pitchFamily="18" charset="0"/>
              </a:rPr>
              <a:t>las cosas que oyen y ven:</a:t>
            </a:r>
            <a:endParaRPr lang="es-ES_tradnl" dirty="0">
              <a:solidFill>
                <a:srgbClr val="FF0000"/>
              </a:solidFill>
              <a:effectLst>
                <a:outerShdw blurRad="63500" dist="50800" dir="2700000" algn="tl">
                  <a:schemeClr val="tx1">
                    <a:alpha val="80000"/>
                  </a:schemeClr>
                </a:outerShdw>
              </a:effectLst>
            </a:endParaRPr>
          </a:p>
        </p:txBody>
      </p:sp>
      <p:sp>
        <p:nvSpPr>
          <p:cNvPr id="10" name="Rectangle 9">
            <a:extLst>
              <a:ext uri="{FF2B5EF4-FFF2-40B4-BE49-F238E27FC236}">
                <a16:creationId xmlns:a16="http://schemas.microsoft.com/office/drawing/2014/main" id="{87795A64-072A-6D5C-D0BE-445B30F4B2B4}"/>
              </a:ext>
            </a:extLst>
          </p:cNvPr>
          <p:cNvSpPr>
            <a:spLocks noChangeArrowheads="1"/>
          </p:cNvSpPr>
          <p:nvPr/>
        </p:nvSpPr>
        <p:spPr bwMode="auto">
          <a:xfrm>
            <a:off x="695400" y="4221088"/>
            <a:ext cx="10873209"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Pero... ¿Qué tiene que ver eso de los ciegos, cojos, leprosos, sordos, etc.?</a:t>
            </a:r>
          </a:p>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Simple: Jesús está citando directamente varias profecías del Antiguo Testamento, mayormente referente al Mesías!</a:t>
            </a:r>
          </a:p>
        </p:txBody>
      </p:sp>
      <p:pic>
        <p:nvPicPr>
          <p:cNvPr id="13" name="Ear-then-EYE - cture 9">
            <a:extLst>
              <a:ext uri="{FF2B5EF4-FFF2-40B4-BE49-F238E27FC236}">
                <a16:creationId xmlns:a16="http://schemas.microsoft.com/office/drawing/2014/main" id="{C5664A4F-EDD5-8A48-FA57-1AC37D5BB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01" y="209249"/>
            <a:ext cx="1828800" cy="960120"/>
          </a:xfrm>
          <a:prstGeom prst="rect">
            <a:avLst/>
          </a:prstGeom>
        </p:spPr>
      </p:pic>
      <p:pic>
        <p:nvPicPr>
          <p:cNvPr id="14" name="Green Tick - Picture 13">
            <a:extLst>
              <a:ext uri="{FF2B5EF4-FFF2-40B4-BE49-F238E27FC236}">
                <a16:creationId xmlns:a16="http://schemas.microsoft.com/office/drawing/2014/main" id="{B1B66FC8-3ADE-7384-6678-3339B3AAAA58}"/>
              </a:ext>
            </a:extLst>
          </p:cNvPr>
          <p:cNvPicPr>
            <a:picLocks noChangeAspect="1"/>
          </p:cNvPicPr>
          <p:nvPr/>
        </p:nvPicPr>
        <p:blipFill>
          <a:blip r:embed="rId4">
            <a:extLst>
              <a:ext uri="{28A0092B-C50C-407E-A947-70E740481C1C}">
                <a14:useLocalDpi xmlns:a14="http://schemas.microsoft.com/office/drawing/2010/main" val="0"/>
              </a:ext>
            </a:extLst>
          </a:blip>
          <a:srcRect l="10400" t="9456" r="12663" b="11792"/>
          <a:stretch>
            <a:fillRect/>
          </a:stretch>
        </p:blipFill>
        <p:spPr>
          <a:xfrm>
            <a:off x="9962458" y="198577"/>
            <a:ext cx="1039418" cy="979714"/>
          </a:xfrm>
          <a:prstGeom prst="rect">
            <a:avLst/>
          </a:prstGeom>
        </p:spPr>
      </p:pic>
    </p:spTree>
    <p:extLst>
      <p:ext uri="{BB962C8B-B14F-4D97-AF65-F5344CB8AC3E}">
        <p14:creationId xmlns:p14="http://schemas.microsoft.com/office/powerpoint/2010/main" val="40772491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par>
                                <p:cTn id="8" presetID="23" presetClass="entr" presetSubtype="32"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300" fill="hold"/>
                                        <p:tgtEl>
                                          <p:spTgt spid="9"/>
                                        </p:tgtEl>
                                        <p:attrNameLst>
                                          <p:attrName>ppt_w</p:attrName>
                                        </p:attrNameLst>
                                      </p:cBhvr>
                                      <p:tavLst>
                                        <p:tav tm="0">
                                          <p:val>
                                            <p:strVal val="4*#ppt_w"/>
                                          </p:val>
                                        </p:tav>
                                        <p:tav tm="100000">
                                          <p:val>
                                            <p:strVal val="#ppt_w"/>
                                          </p:val>
                                        </p:tav>
                                      </p:tavLst>
                                    </p:anim>
                                    <p:anim calcmode="lin" valueType="num">
                                      <p:cBhvr>
                                        <p:cTn id="11" dur="3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wipe(left)">
                                      <p:cBhvr>
                                        <p:cTn id="16" dur="1000"/>
                                        <p:tgtEl>
                                          <p:spTgt spid="11">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1000"/>
                                        <p:tgtEl>
                                          <p:spTgt spid="11">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1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3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3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P spid="5" grpId="0" build="allAtOnce"/>
      <p:bldP spid="9" grpId="0" animBg="1"/>
      <p:bldP spid="10"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065D-F9EC-73FD-6AB1-0740DB7B44E7}"/>
            </a:ext>
          </a:extLst>
        </p:cNvPr>
        <p:cNvGrpSpPr/>
        <p:nvPr/>
      </p:nvGrpSpPr>
      <p:grpSpPr>
        <a:xfrm>
          <a:off x="0" y="0"/>
          <a:ext cx="0" cy="0"/>
          <a:chOff x="0" y="0"/>
          <a:chExt cx="0" cy="0"/>
        </a:xfrm>
      </p:grpSpPr>
      <p:sp>
        <p:nvSpPr>
          <p:cNvPr id="11" name="Verse TEXT">
            <a:extLst>
              <a:ext uri="{FF2B5EF4-FFF2-40B4-BE49-F238E27FC236}">
                <a16:creationId xmlns:a16="http://schemas.microsoft.com/office/drawing/2014/main" id="{FC1B90BA-78D3-2198-EE2B-B4BF2E41A067}"/>
              </a:ext>
            </a:extLst>
          </p:cNvPr>
          <p:cNvSpPr>
            <a:spLocks noChangeArrowheads="1"/>
          </p:cNvSpPr>
          <p:nvPr/>
        </p:nvSpPr>
        <p:spPr bwMode="auto">
          <a:xfrm>
            <a:off x="767408" y="1772816"/>
            <a:ext cx="10729193"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Tú has visto muchas cosas, pero no las has captado; tienes abiertos los oídos, pero no oyes nada.</a:t>
            </a:r>
            <a:endParaRPr lang="es-ES_tradnl" sz="2800" dirty="0">
              <a:solidFill>
                <a:srgbClr val="EFF9FF"/>
              </a:solidFill>
              <a:latin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8F92E33-6C82-B989-7BC7-F9CA2F5221EE}"/>
              </a:ext>
            </a:extLst>
          </p:cNvPr>
          <p:cNvSpPr>
            <a:spLocks noChangeArrowheads="1"/>
          </p:cNvSpPr>
          <p:nvPr/>
        </p:nvSpPr>
        <p:spPr bwMode="auto">
          <a:xfrm>
            <a:off x="695400" y="1124744"/>
            <a:ext cx="10873209" cy="57606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Por ejemplo, y muy apto para Juan:</a:t>
            </a:r>
          </a:p>
        </p:txBody>
      </p:sp>
      <p:sp>
        <p:nvSpPr>
          <p:cNvPr id="8" name="Rectangle 7">
            <a:extLst>
              <a:ext uri="{FF2B5EF4-FFF2-40B4-BE49-F238E27FC236}">
                <a16:creationId xmlns:a16="http://schemas.microsoft.com/office/drawing/2014/main" id="{21DACC7D-914F-603A-6515-F1304AEC8F11}"/>
              </a:ext>
            </a:extLst>
          </p:cNvPr>
          <p:cNvSpPr>
            <a:spLocks noChangeArrowheads="1"/>
          </p:cNvSpPr>
          <p:nvPr/>
        </p:nvSpPr>
        <p:spPr bwMode="auto">
          <a:xfrm>
            <a:off x="695400" y="2924944"/>
            <a:ext cx="10873209"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Esta citación no tiene que ver específicamente con alguien sanando a los ciegos y sordos, pero </a:t>
            </a:r>
            <a:r>
              <a:rPr lang="es-ES_tradnl" sz="3000" i="1" u="sng" dirty="0">
                <a:solidFill>
                  <a:srgbClr val="EFF9FF"/>
                </a:solidFill>
                <a:latin typeface="Arial" panose="020B0604020202020204" pitchFamily="34" charset="0"/>
                <a:cs typeface="Times New Roman" panose="02020603050405020304" pitchFamily="18" charset="0"/>
              </a:rPr>
              <a:t>sí</a:t>
            </a:r>
            <a:r>
              <a:rPr lang="es-ES_tradnl" sz="3000" dirty="0">
                <a:solidFill>
                  <a:srgbClr val="EFF9FF"/>
                </a:solidFill>
                <a:latin typeface="Arial" panose="020B0604020202020204" pitchFamily="34" charset="0"/>
                <a:cs typeface="Times New Roman" panose="02020603050405020304" pitchFamily="18" charset="0"/>
              </a:rPr>
              <a:t> tiene con escuchar y ver, pero no entender: es un “llamado de atención” un poco sarcástico para Juan!</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cambio, Salmo 146 es muy apropiado: </a:t>
            </a:r>
          </a:p>
        </p:txBody>
      </p:sp>
      <p:sp>
        <p:nvSpPr>
          <p:cNvPr id="9" name="Verse ID - text Box 8">
            <a:extLst>
              <a:ext uri="{FF2B5EF4-FFF2-40B4-BE49-F238E27FC236}">
                <a16:creationId xmlns:a16="http://schemas.microsoft.com/office/drawing/2014/main" id="{66ECABB1-5519-3DFE-2484-3605C5FA1AE2}"/>
              </a:ext>
            </a:extLst>
          </p:cNvPr>
          <p:cNvSpPr txBox="1">
            <a:spLocks noChangeArrowheads="1"/>
          </p:cNvSpPr>
          <p:nvPr/>
        </p:nvSpPr>
        <p:spPr bwMode="auto">
          <a:xfrm>
            <a:off x="767408" y="1772816"/>
            <a:ext cx="2980651"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42:20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6410495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p:tgtEl>
                                          <p:spTgt spid="9"/>
                                        </p:tgtEl>
                                        <p:attrNameLst>
                                          <p:attrName>ppt_y</p:attrName>
                                        </p:attrNameLst>
                                      </p:cBhvr>
                                      <p:tavLst>
                                        <p:tav tm="0">
                                          <p:val>
                                            <p:strVal val="#ppt_y+#ppt_h*1.125000"/>
                                          </p:val>
                                        </p:tav>
                                        <p:tav tm="100000">
                                          <p:val>
                                            <p:strVal val="#ppt_y"/>
                                          </p:val>
                                        </p:tav>
                                      </p:tavLst>
                                    </p:anim>
                                    <p:animEffect transition="in" filter="wipe(up)">
                                      <p:cBhvr>
                                        <p:cTn id="13" dur="25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wipe(left)">
                                      <p:cBhvr>
                                        <p:cTn id="16" dur="500"/>
                                        <p:tgtEl>
                                          <p:spTgt spid="11">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25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up)">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up)">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autoUpdateAnimBg="0"/>
      <p:bldP spid="5" grpId="0" build="allAtOnce"/>
      <p:bldP spid="8"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B2EB-B096-6018-B63A-DD0B1E759BB5}"/>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CFD5EF91-1528-BED7-9943-FF25DE854FB8}"/>
              </a:ext>
            </a:extLst>
          </p:cNvPr>
          <p:cNvSpPr>
            <a:spLocks noChangeArrowheads="1"/>
          </p:cNvSpPr>
          <p:nvPr/>
        </p:nvSpPr>
        <p:spPr bwMode="auto">
          <a:xfrm>
            <a:off x="767408" y="126876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¡Aleluya! ¡Alabado sea el Señor! Alaba, alma mía, al Señor. Alabaré al Señor toda mi vida; mientras haya aliento en mí, cantaré salmos a mi Dios.</a:t>
            </a:r>
          </a:p>
          <a:p>
            <a:pPr algn="just">
              <a:lnSpc>
                <a:spcPct val="87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pongan su confianza en gente poderosa, en simples mortales, que no pueden salvar. Exhalan el espíritu y vuelven al polvo, y ese mismo día se desbaratan sus planes.</a:t>
            </a:r>
          </a:p>
          <a:p>
            <a:pPr algn="just">
              <a:lnSpc>
                <a:spcPct val="87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Dichoso aquel cuya ayuda es el Dios de Jacob, cuya esperanza está en el Señor su Dios, creador del cielo y de la tierra, del mar y de todo cuanto hay en ellos, y que siempre mantiene la verdad...</a:t>
            </a:r>
            <a:endParaRPr lang="es-ES_tradnl" sz="2800" dirty="0">
              <a:solidFill>
                <a:srgbClr val="EFF9FF"/>
              </a:solidFill>
              <a:latin typeface="Arial" panose="020B0604020202020204" pitchFamily="34" charset="0"/>
              <a:cs typeface="Times New Roman" panose="02020603050405020304" pitchFamily="18" charset="0"/>
            </a:endParaRPr>
          </a:p>
        </p:txBody>
      </p:sp>
      <p:sp>
        <p:nvSpPr>
          <p:cNvPr id="5" name="Verse ID - text Box 8">
            <a:extLst>
              <a:ext uri="{FF2B5EF4-FFF2-40B4-BE49-F238E27FC236}">
                <a16:creationId xmlns:a16="http://schemas.microsoft.com/office/drawing/2014/main" id="{F89F42F8-3782-0DFC-98AB-784B700D124E}"/>
              </a:ext>
            </a:extLst>
          </p:cNvPr>
          <p:cNvSpPr txBox="1">
            <a:spLocks noChangeArrowheads="1"/>
          </p:cNvSpPr>
          <p:nvPr/>
        </p:nvSpPr>
        <p:spPr bwMode="auto">
          <a:xfrm>
            <a:off x="767408" y="1268760"/>
            <a:ext cx="2736995"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Salmo 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3443347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ppt_y</p:attrName>
                                        </p:attrNameLst>
                                      </p:cBhvr>
                                      <p:tavLst>
                                        <p:tav tm="0">
                                          <p:val>
                                            <p:strVal val="#ppt_y+#ppt_h*1.125000"/>
                                          </p:val>
                                        </p:tav>
                                        <p:tav tm="100000">
                                          <p:val>
                                            <p:strVal val="#ppt_y"/>
                                          </p:val>
                                        </p:tav>
                                      </p:tavLst>
                                    </p:anim>
                                    <p:animEffect transition="in" filter="wipe(up)">
                                      <p:cBhvr>
                                        <p:cTn id="8" dur="250"/>
                                        <p:tgtEl>
                                          <p:spTgt spid="5"/>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ipe(left)">
                                      <p:cBhvr>
                                        <p:cTn id="11" dur="500"/>
                                        <p:tgtEl>
                                          <p:spTgt spid="4">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5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autoUpdateAnimBg="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90DA-5168-A289-CB16-BDCEA3723945}"/>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B5E0EE48-DC58-8EFB-601C-8FF5322F374D}"/>
              </a:ext>
            </a:extLst>
          </p:cNvPr>
          <p:cNvSpPr>
            <a:spLocks noChangeArrowheads="1"/>
          </p:cNvSpPr>
          <p:nvPr/>
        </p:nvSpPr>
        <p:spPr bwMode="auto">
          <a:xfrm>
            <a:off x="767408" y="126876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altLang="en-US" sz="2800" dirty="0">
                <a:solidFill>
                  <a:srgbClr val="EFF9FF"/>
                </a:solidFill>
                <a:latin typeface="Arial" panose="020B0604020202020204" pitchFamily="34" charset="0"/>
                <a:cs typeface="Times New Roman" panose="02020603050405020304" pitchFamily="18" charset="0"/>
              </a:rPr>
              <a:t>El Señor hace justicia a los oprimidos, da de comer a los hambrientos y pone en libertad a los cautivos.</a:t>
            </a:r>
          </a:p>
          <a:p>
            <a:pPr algn="just">
              <a:lnSpc>
                <a:spcPct val="85000"/>
              </a:lnSpc>
              <a:spcBef>
                <a:spcPct val="10000"/>
              </a:spcBef>
              <a:buClrTx/>
              <a:buSzTx/>
              <a:buFontTx/>
              <a:buNone/>
            </a:pPr>
            <a:r>
              <a:rPr lang="es-ES_tradnl" altLang="en-US" sz="2800" dirty="0">
                <a:solidFill>
                  <a:srgbClr val="EFF9FF"/>
                </a:solidFill>
                <a:latin typeface="Arial" panose="020B0604020202020204" pitchFamily="34" charset="0"/>
                <a:cs typeface="Times New Roman" panose="02020603050405020304" pitchFamily="18" charset="0"/>
              </a:rPr>
              <a:t>El Señor da vista a los ciegos, el Señor sostiene a los agobiados, el Señor ama a los justos.</a:t>
            </a:r>
          </a:p>
          <a:p>
            <a:pPr algn="just">
              <a:lnSpc>
                <a:spcPct val="85000"/>
              </a:lnSpc>
              <a:spcBef>
                <a:spcPct val="10000"/>
              </a:spcBef>
              <a:buClrTx/>
              <a:buSzTx/>
              <a:buFontTx/>
              <a:buNone/>
            </a:pPr>
            <a:r>
              <a:rPr lang="es-ES_tradnl" altLang="en-US" sz="2800" dirty="0">
                <a:solidFill>
                  <a:srgbClr val="EFF9FF"/>
                </a:solidFill>
                <a:latin typeface="Arial" panose="020B0604020202020204" pitchFamily="34" charset="0"/>
                <a:cs typeface="Times New Roman" panose="02020603050405020304" pitchFamily="18" charset="0"/>
              </a:rPr>
              <a:t>El Señor protege al extranjero y sostiene al huérfano y a la viuda, pero frustra los planes de los impíos.</a:t>
            </a:r>
          </a:p>
          <a:p>
            <a:pPr algn="just">
              <a:lnSpc>
                <a:spcPct val="85000"/>
              </a:lnSpc>
              <a:spcBef>
                <a:spcPct val="10000"/>
              </a:spcBef>
              <a:buClrTx/>
              <a:buSzTx/>
              <a:buFontTx/>
              <a:buNone/>
            </a:pPr>
            <a:r>
              <a:rPr lang="es-ES_tradnl" altLang="en-US" sz="2800" dirty="0">
                <a:solidFill>
                  <a:srgbClr val="EFF9FF"/>
                </a:solidFill>
                <a:latin typeface="Arial" panose="020B0604020202020204" pitchFamily="34" charset="0"/>
                <a:cs typeface="Times New Roman" panose="02020603050405020304" pitchFamily="18" charset="0"/>
              </a:rPr>
              <a:t>¡Oh Sión, que el Señor reine para siempre! ¡Que tu Dios reine por todas las generaciones!</a:t>
            </a:r>
          </a:p>
          <a:p>
            <a:pPr algn="just">
              <a:lnSpc>
                <a:spcPct val="85000"/>
              </a:lnSpc>
              <a:spcBef>
                <a:spcPct val="10000"/>
              </a:spcBef>
              <a:buClrTx/>
              <a:buSzTx/>
              <a:buFontTx/>
              <a:buNone/>
            </a:pPr>
            <a:r>
              <a:rPr lang="es-ES_tradnl" altLang="en-US" sz="2800" dirty="0">
                <a:solidFill>
                  <a:srgbClr val="EFF9FF"/>
                </a:solidFill>
                <a:latin typeface="Arial" panose="020B0604020202020204" pitchFamily="34" charset="0"/>
                <a:cs typeface="Times New Roman" panose="02020603050405020304" pitchFamily="18" charset="0"/>
              </a:rPr>
              <a:t>¡Aleluya! ¡Alabado sea el Señor!</a:t>
            </a:r>
          </a:p>
        </p:txBody>
      </p:sp>
      <p:sp>
        <p:nvSpPr>
          <p:cNvPr id="5" name="Verse ID - text Box 8">
            <a:extLst>
              <a:ext uri="{FF2B5EF4-FFF2-40B4-BE49-F238E27FC236}">
                <a16:creationId xmlns:a16="http://schemas.microsoft.com/office/drawing/2014/main" id="{8843E4D0-D34F-93EA-9C46-5BD13DB0113A}"/>
              </a:ext>
            </a:extLst>
          </p:cNvPr>
          <p:cNvSpPr txBox="1">
            <a:spLocks noChangeArrowheads="1"/>
          </p:cNvSpPr>
          <p:nvPr/>
        </p:nvSpPr>
        <p:spPr bwMode="auto">
          <a:xfrm>
            <a:off x="767408" y="1268760"/>
            <a:ext cx="2736995"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Salmo 146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633EF4AE-37F9-F907-91F7-11A365B7EDD7}"/>
              </a:ext>
            </a:extLst>
          </p:cNvPr>
          <p:cNvSpPr>
            <a:spLocks noChangeArrowheads="1"/>
          </p:cNvSpPr>
          <p:nvPr/>
        </p:nvSpPr>
        <p:spPr bwMode="auto">
          <a:xfrm>
            <a:off x="695400" y="4941168"/>
            <a:ext cx="10873209"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1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Punto clave aquí: El que hace todo eso, ¡es “EL SEÑOR” !</a:t>
            </a:r>
          </a:p>
          <a:p>
            <a:pPr algn="just">
              <a:lnSpc>
                <a:spcPct val="85000"/>
              </a:lnSpc>
              <a:spcBef>
                <a:spcPts val="0"/>
              </a:spcBef>
              <a:spcAft>
                <a:spcPts val="1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Mensaje de Jesús para Juan: “</a:t>
            </a:r>
            <a:r>
              <a:rPr lang="es-ES" sz="3000" i="1" dirty="0">
                <a:solidFill>
                  <a:srgbClr val="EFF9FF"/>
                </a:solidFill>
                <a:latin typeface="Arial" panose="020B0604020202020204" pitchFamily="34" charset="0"/>
                <a:cs typeface="Times New Roman" panose="02020603050405020304" pitchFamily="18" charset="0"/>
              </a:rPr>
              <a:t>Yo soy El Señor.</a:t>
            </a:r>
          </a:p>
          <a:p>
            <a:pPr algn="just">
              <a:lnSpc>
                <a:spcPct val="85000"/>
              </a:lnSpc>
              <a:spcBef>
                <a:spcPts val="0"/>
              </a:spcBef>
              <a:spcAft>
                <a:spcPts val="100"/>
              </a:spcAft>
              <a:buClr>
                <a:srgbClr val="5FF0FF"/>
              </a:buClr>
              <a:buFont typeface="Symbol" panose="05050102010706020507" pitchFamily="18" charset="2"/>
              <a:buNone/>
            </a:pPr>
            <a:r>
              <a:rPr lang="es-ES" sz="3000" i="1" dirty="0">
                <a:solidFill>
                  <a:srgbClr val="EFF9FF"/>
                </a:solidFill>
                <a:latin typeface="Arial" panose="020B0604020202020204" pitchFamily="34" charset="0"/>
                <a:cs typeface="Times New Roman" panose="02020603050405020304" pitchFamily="18" charset="0"/>
              </a:rPr>
              <a:t>¡Estoy haciendo lo que el Mesías debe hacer! Porque el Mesías es el Señor. Y yo soy el Mesías</a:t>
            </a:r>
            <a:r>
              <a:rPr lang="es-ES" sz="3000" dirty="0">
                <a:solidFill>
                  <a:srgbClr val="EFF9FF"/>
                </a:solidFill>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2872009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25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left)">
                                      <p:cBhvr>
                                        <p:cTn id="37" dur="25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0D776-A1EF-2019-C0CE-D5ADC066A5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2C95DB-BBA2-6804-62A1-E225CA6C3823}"/>
              </a:ext>
            </a:extLst>
          </p:cNvPr>
          <p:cNvSpPr>
            <a:spLocks noChangeArrowheads="1"/>
          </p:cNvSpPr>
          <p:nvPr/>
        </p:nvSpPr>
        <p:spPr bwMode="auto">
          <a:xfrm>
            <a:off x="695400" y="1052736"/>
            <a:ext cx="10873209"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El mensaje para Juan quedó muy claro.</a:t>
            </a:r>
          </a:p>
          <a:p>
            <a:pPr algn="just">
              <a:lnSpc>
                <a:spcPct val="90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Juan, como todo hombre judío, había estudiado en detalle las escrituras cuando niño (era obligación para todos los niños), y ciertamente reconoció que Jesús estaba citando a Salmo 146.</a:t>
            </a:r>
          </a:p>
          <a:p>
            <a:pPr algn="just">
              <a:lnSpc>
                <a:spcPct val="90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Pero también las palabras de Jesús podrían referirse a:</a:t>
            </a:r>
          </a:p>
        </p:txBody>
      </p:sp>
      <p:sp>
        <p:nvSpPr>
          <p:cNvPr id="3" name="Verse TEXT">
            <a:extLst>
              <a:ext uri="{FF2B5EF4-FFF2-40B4-BE49-F238E27FC236}">
                <a16:creationId xmlns:a16="http://schemas.microsoft.com/office/drawing/2014/main" id="{0DF5E58C-5C01-F397-311C-81CE8020EBF5}"/>
              </a:ext>
            </a:extLst>
          </p:cNvPr>
          <p:cNvSpPr>
            <a:spLocks noChangeArrowheads="1"/>
          </p:cNvSpPr>
          <p:nvPr/>
        </p:nvSpPr>
        <p:spPr bwMode="auto">
          <a:xfrm>
            <a:off x="767408" y="3284984"/>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abrirán entonces los ojos de los ciegos y se destaparán los oídos de los sordos; saltará el cojo como un ciervo, y gritará de alegría la lengua del mudo.</a:t>
            </a:r>
          </a:p>
        </p:txBody>
      </p:sp>
      <p:sp>
        <p:nvSpPr>
          <p:cNvPr id="4" name="Verse ID - text Box 8">
            <a:extLst>
              <a:ext uri="{FF2B5EF4-FFF2-40B4-BE49-F238E27FC236}">
                <a16:creationId xmlns:a16="http://schemas.microsoft.com/office/drawing/2014/main" id="{4E12FFDE-1BFF-D1F5-4B4B-D049DF3F1F00}"/>
              </a:ext>
            </a:extLst>
          </p:cNvPr>
          <p:cNvSpPr txBox="1">
            <a:spLocks noChangeArrowheads="1"/>
          </p:cNvSpPr>
          <p:nvPr/>
        </p:nvSpPr>
        <p:spPr bwMode="auto">
          <a:xfrm>
            <a:off x="767408" y="3284984"/>
            <a:ext cx="3100877"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35:5-6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5" name="Rectangle 4">
            <a:extLst>
              <a:ext uri="{FF2B5EF4-FFF2-40B4-BE49-F238E27FC236}">
                <a16:creationId xmlns:a16="http://schemas.microsoft.com/office/drawing/2014/main" id="{05887AB1-0BEA-5924-0906-FAD7EAA3D1D5}"/>
              </a:ext>
            </a:extLst>
          </p:cNvPr>
          <p:cNvSpPr>
            <a:spLocks noChangeArrowheads="1"/>
          </p:cNvSpPr>
          <p:nvPr/>
        </p:nvSpPr>
        <p:spPr bwMode="auto">
          <a:xfrm>
            <a:off x="695400" y="4725144"/>
            <a:ext cx="10873209"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Es parte de una profecía referente al regreso del cautiverio en Babilonia, y es de doble cumplimiento: también se refiere al milenio... Y para los judíos, es una de las profecías que ELLOS consideran “mesiánica”.</a:t>
            </a:r>
          </a:p>
        </p:txBody>
      </p:sp>
    </p:spTree>
    <p:extLst>
      <p:ext uri="{BB962C8B-B14F-4D97-AF65-F5344CB8AC3E}">
        <p14:creationId xmlns:p14="http://schemas.microsoft.com/office/powerpoint/2010/main" val="17379901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4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4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p:tgtEl>
                                          <p:spTgt spid="4"/>
                                        </p:tgtEl>
                                        <p:attrNameLst>
                                          <p:attrName>ppt_y</p:attrName>
                                        </p:attrNameLst>
                                      </p:cBhvr>
                                      <p:tavLst>
                                        <p:tav tm="0">
                                          <p:val>
                                            <p:strVal val="#ppt_y+#ppt_h*1.125000"/>
                                          </p:val>
                                        </p:tav>
                                        <p:tav tm="100000">
                                          <p:val>
                                            <p:strVal val="#ppt_y"/>
                                          </p:val>
                                        </p:tav>
                                      </p:tavLst>
                                    </p:anim>
                                    <p:animEffect transition="in" filter="wipe(up)">
                                      <p:cBhvr>
                                        <p:cTn id="23" dur="25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wipe(left)">
                                      <p:cBhvr>
                                        <p:cTn id="26" dur="500"/>
                                        <p:tgtEl>
                                          <p:spTgt spid="3">
                                            <p:bg/>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25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uiExpand="1" build="p" animBg="1" autoUpdateAnimBg="0"/>
      <p:bldP spid="4" grpId="0"/>
      <p:bldP spid="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437-85C2-E868-41B5-EEC59352FA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0AF695-C4EC-DDF9-E06F-7470A9CC9107}"/>
              </a:ext>
            </a:extLst>
          </p:cNvPr>
          <p:cNvSpPr>
            <a:spLocks noChangeArrowheads="1"/>
          </p:cNvSpPr>
          <p:nvPr/>
        </p:nvSpPr>
        <p:spPr bwMode="auto">
          <a:xfrm>
            <a:off x="695400" y="1052736"/>
            <a:ext cx="10873209"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No obstante, lo que cita Jesús también podría ser </a:t>
            </a:r>
            <a:r>
              <a:rPr lang="es-ES" sz="3000" i="1" dirty="0">
                <a:solidFill>
                  <a:srgbClr val="EFF9FF"/>
                </a:solidFill>
                <a:latin typeface="Arial" panose="020B0604020202020204" pitchFamily="34" charset="0"/>
                <a:cs typeface="Times New Roman" panose="02020603050405020304" pitchFamily="18" charset="0"/>
              </a:rPr>
              <a:t>otra</a:t>
            </a:r>
            <a:r>
              <a:rPr lang="es-ES" sz="3000" dirty="0">
                <a:solidFill>
                  <a:srgbClr val="EFF9FF"/>
                </a:solidFill>
                <a:latin typeface="Arial" panose="020B0604020202020204" pitchFamily="34" charset="0"/>
                <a:cs typeface="Times New Roman" panose="02020603050405020304" pitchFamily="18" charset="0"/>
              </a:rPr>
              <a:t> profecía de Isaías, muy apta para Juan, que estaba en la oscuridad de una cárcel romana, pero también la “oscuridad” de entendimiento de los rollos de la Palabra de Dios:</a:t>
            </a:r>
          </a:p>
        </p:txBody>
      </p:sp>
      <p:sp>
        <p:nvSpPr>
          <p:cNvPr id="3" name="Verse TEXT">
            <a:extLst>
              <a:ext uri="{FF2B5EF4-FFF2-40B4-BE49-F238E27FC236}">
                <a16:creationId xmlns:a16="http://schemas.microsoft.com/office/drawing/2014/main" id="{D318E6F8-77A3-BB58-6ADC-931E06C18B80}"/>
              </a:ext>
            </a:extLst>
          </p:cNvPr>
          <p:cNvSpPr>
            <a:spLocks noChangeArrowheads="1"/>
          </p:cNvSpPr>
          <p:nvPr/>
        </p:nvSpPr>
        <p:spPr bwMode="auto">
          <a:xfrm>
            <a:off x="767408" y="2780928"/>
            <a:ext cx="10729193" cy="1224137"/>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 día podrán los sordos oír la lectura del rollo, y los ojos de los ciegos podrán ver sin tinieblas ni oscuridad.</a:t>
            </a:r>
          </a:p>
        </p:txBody>
      </p:sp>
      <p:sp>
        <p:nvSpPr>
          <p:cNvPr id="4" name="Verse ID - text Box 8">
            <a:extLst>
              <a:ext uri="{FF2B5EF4-FFF2-40B4-BE49-F238E27FC236}">
                <a16:creationId xmlns:a16="http://schemas.microsoft.com/office/drawing/2014/main" id="{DFC020F2-B7C6-DEBC-CB61-39301098F8C7}"/>
              </a:ext>
            </a:extLst>
          </p:cNvPr>
          <p:cNvSpPr txBox="1">
            <a:spLocks noChangeArrowheads="1"/>
          </p:cNvSpPr>
          <p:nvPr/>
        </p:nvSpPr>
        <p:spPr bwMode="auto">
          <a:xfrm>
            <a:off x="767408" y="2780928"/>
            <a:ext cx="2980651"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29:18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5" name="Rectangle 4">
            <a:extLst>
              <a:ext uri="{FF2B5EF4-FFF2-40B4-BE49-F238E27FC236}">
                <a16:creationId xmlns:a16="http://schemas.microsoft.com/office/drawing/2014/main" id="{1A08C9FE-C60D-6792-1F95-BF16816937B1}"/>
              </a:ext>
            </a:extLst>
          </p:cNvPr>
          <p:cNvSpPr>
            <a:spLocks noChangeArrowheads="1"/>
          </p:cNvSpPr>
          <p:nvPr/>
        </p:nvSpPr>
        <p:spPr bwMode="auto">
          <a:xfrm>
            <a:off x="695400" y="4077072"/>
            <a:ext cx="10873209" cy="244827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Esto, a la vez, es parte de una profecía más larga, que tiene que ver con las personas alejándose de Dios... Y posteriormente regresando, al ver las obras del Señor, y escuchar sus palabras.</a:t>
            </a:r>
          </a:p>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Ponte en el lugar de Juan, en la cárcel, con dudas referente a Jesús, y pensando en estas palabras: </a:t>
            </a:r>
          </a:p>
        </p:txBody>
      </p:sp>
    </p:spTree>
    <p:extLst>
      <p:ext uri="{BB962C8B-B14F-4D97-AF65-F5344CB8AC3E}">
        <p14:creationId xmlns:p14="http://schemas.microsoft.com/office/powerpoint/2010/main" val="37362842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p:tgtEl>
                                          <p:spTgt spid="4"/>
                                        </p:tgtEl>
                                        <p:attrNameLst>
                                          <p:attrName>ppt_y</p:attrName>
                                        </p:attrNameLst>
                                      </p:cBhvr>
                                      <p:tavLst>
                                        <p:tav tm="0">
                                          <p:val>
                                            <p:strVal val="#ppt_y+#ppt_h*1.125000"/>
                                          </p:val>
                                        </p:tav>
                                        <p:tav tm="100000">
                                          <p:val>
                                            <p:strVal val="#ppt_y"/>
                                          </p:val>
                                        </p:tav>
                                      </p:tavLst>
                                    </p:anim>
                                    <p:animEffect transition="in" filter="wipe(up)">
                                      <p:cBhvr>
                                        <p:cTn id="13" dur="25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uiExpand="1" build="p" animBg="1" autoUpdateAnimBg="0"/>
      <p:bldP spid="4" grpId="0"/>
      <p:bldP spid="5"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3DABA-DC06-F707-9F9B-3CE81F3B9B5E}"/>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AD1D31AA-5FFA-8F0C-7D9C-DE70FB480825}"/>
              </a:ext>
            </a:extLst>
          </p:cNvPr>
          <p:cNvSpPr>
            <a:spLocks noChangeArrowheads="1"/>
          </p:cNvSpPr>
          <p:nvPr/>
        </p:nvSpPr>
        <p:spPr bwMode="auto">
          <a:xfrm>
            <a:off x="767408" y="1268760"/>
            <a:ext cx="10729193" cy="468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Para ustedes, toda esta visión no es otra cosa que palabras en un rollo de pergamino sellado. Si le dan el rollo a alguien que sepa leer, y le dicen: "Lea esto, por favor", este responderá: "No puedo hacerlo; está sellado". Y, si le dan el rollo a alguien que no sepa leer, y le dicen: "Lea esto, por favor", este responderá: "No sé leer".</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Señor dice: “Este pueblo me alaba con la boca y me honra con los labios, pero su corazón está lejos de mí. Su adoración no es más que un mandato enseñado por hombres.</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eso, una vez más asombraré a este pueblo con prodigios maravillosos; perecerá la sabiduría de sus sabios, y se esfumará la inteligencia de sus inteligentes . . .</a:t>
            </a:r>
          </a:p>
        </p:txBody>
      </p:sp>
      <p:sp>
        <p:nvSpPr>
          <p:cNvPr id="3" name="Verse ID - text Box 8">
            <a:extLst>
              <a:ext uri="{FF2B5EF4-FFF2-40B4-BE49-F238E27FC236}">
                <a16:creationId xmlns:a16="http://schemas.microsoft.com/office/drawing/2014/main" id="{4E7F26CA-E675-A80C-5D00-0AD605D6E344}"/>
              </a:ext>
            </a:extLst>
          </p:cNvPr>
          <p:cNvSpPr txBox="1">
            <a:spLocks noChangeArrowheads="1"/>
          </p:cNvSpPr>
          <p:nvPr/>
        </p:nvSpPr>
        <p:spPr bwMode="auto">
          <a:xfrm>
            <a:off x="767408" y="1268760"/>
            <a:ext cx="3474954"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29:11-24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6767026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16CA-951B-D9D6-CD9D-BBD25F0C0B6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51658B3C-8FAA-ADFA-6D3E-75381EDC4D21}"/>
              </a:ext>
            </a:extLst>
          </p:cNvPr>
          <p:cNvSpPr>
            <a:spLocks noChangeArrowheads="1"/>
          </p:cNvSpPr>
          <p:nvPr/>
        </p:nvSpPr>
        <p:spPr bwMode="auto">
          <a:xfrm>
            <a:off x="767408" y="1268760"/>
            <a:ext cx="10729193" cy="468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6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¡Ay de los que, para esconder sus planes, se ocultan del Señor en las profundidades; cometen sus fechorías en la oscuridad, y piensan: "¿Quién nos ve? ¿Quién nos conoce?"! </a:t>
            </a:r>
          </a:p>
          <a:p>
            <a:pPr algn="just">
              <a:lnSpc>
                <a:spcPct val="89000"/>
              </a:lnSpc>
              <a:spcBef>
                <a:spcPts val="0"/>
              </a:spcBef>
              <a:spcAft>
                <a:spcPts val="6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¡Qué manera de falsear las cosas! ¿Acaso el alfarero es igual al barro?</a:t>
            </a:r>
          </a:p>
          <a:p>
            <a:pPr algn="just">
              <a:lnSpc>
                <a:spcPct val="89000"/>
              </a:lnSpc>
              <a:spcBef>
                <a:spcPts val="0"/>
              </a:spcBef>
              <a:spcAft>
                <a:spcPts val="6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¿Puede un objeto decir del que lo modeló: "Él no me hizo"? ¿Puede una vasija decir de su alfarero: "Él no entiende nada"?</a:t>
            </a:r>
          </a:p>
          <a:p>
            <a:pPr algn="just">
              <a:lnSpc>
                <a:spcPct val="89000"/>
              </a:lnSpc>
              <a:spcBef>
                <a:spcPts val="0"/>
              </a:spcBef>
              <a:spcAft>
                <a:spcPts val="6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Muy pronto el Líbano se convertirá en campo fértil, y el campo fértil se convertirá en bosque. . . . </a:t>
            </a:r>
          </a:p>
        </p:txBody>
      </p:sp>
      <p:sp>
        <p:nvSpPr>
          <p:cNvPr id="3" name="Verse ID - text Box 8">
            <a:extLst>
              <a:ext uri="{FF2B5EF4-FFF2-40B4-BE49-F238E27FC236}">
                <a16:creationId xmlns:a16="http://schemas.microsoft.com/office/drawing/2014/main" id="{F411939B-F1B7-982D-8F6F-AE5EFFEC025A}"/>
              </a:ext>
            </a:extLst>
          </p:cNvPr>
          <p:cNvSpPr txBox="1">
            <a:spLocks noChangeArrowheads="1"/>
          </p:cNvSpPr>
          <p:nvPr/>
        </p:nvSpPr>
        <p:spPr bwMode="auto">
          <a:xfrm>
            <a:off x="767408" y="1268760"/>
            <a:ext cx="3474954"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29:11-24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40267742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9092-8698-A42C-1C81-C78C4A12F27D}"/>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76F73DC9-DC8B-E72B-B760-F4DBFCB40E12}"/>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Juan estaba en la cárcel, y al enterarse de lo que Cristo estaba haciendo, envió a sus discípulos a que le preguntaran: "¿Eres tú el que ha de venir, o debemos esperar a otro?"</a:t>
            </a:r>
          </a:p>
        </p:txBody>
      </p:sp>
      <p:sp>
        <p:nvSpPr>
          <p:cNvPr id="5" name="Verse ID - text Box 8">
            <a:extLst>
              <a:ext uri="{FF2B5EF4-FFF2-40B4-BE49-F238E27FC236}">
                <a16:creationId xmlns:a16="http://schemas.microsoft.com/office/drawing/2014/main" id="{49B59C9C-EE64-0FB7-29D2-B28928F79074}"/>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4E8E60E3-AED5-70B2-FA76-AFC0E9F28C19}"/>
              </a:ext>
            </a:extLst>
          </p:cNvPr>
          <p:cNvSpPr>
            <a:spLocks noChangeArrowheads="1"/>
          </p:cNvSpPr>
          <p:nvPr/>
        </p:nvSpPr>
        <p:spPr bwMode="auto">
          <a:xfrm>
            <a:off x="767408" y="4005064"/>
            <a:ext cx="10657182" cy="23042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t>
            </a:r>
            <a:r>
              <a:rPr lang="es-ES_tradnl" sz="3000" dirty="0" err="1">
                <a:solidFill>
                  <a:srgbClr val="EFF9FF"/>
                </a:solidFill>
                <a:latin typeface="Arial" panose="020B0604020202020204" pitchFamily="34" charset="0"/>
                <a:cs typeface="Times New Roman" panose="02020603050405020304" pitchFamily="18" charset="0"/>
              </a:rPr>
              <a:t>Wow</a:t>
            </a:r>
            <a:r>
              <a:rPr lang="es-ES_tradnl" sz="3000" dirty="0">
                <a:solidFill>
                  <a:srgbClr val="EFF9FF"/>
                </a:solidFill>
                <a:latin typeface="Arial" panose="020B0604020202020204" pitchFamily="34" charset="0"/>
                <a:cs typeface="Times New Roman" panose="02020603050405020304" pitchFamily="18" charset="0"/>
              </a:rPr>
              <a:t>!</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¿Cómo llegó Juan a esto, desde donde estaba poco antes?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¿Recuerdan lo que dijo justo antes del bautismo de Jesús?</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6" name="Verse TEXT">
            <a:extLst>
              <a:ext uri="{FF2B5EF4-FFF2-40B4-BE49-F238E27FC236}">
                <a16:creationId xmlns:a16="http://schemas.microsoft.com/office/drawing/2014/main" id="{8837FD8A-CD06-F55F-CBAD-CAD16D3D1A35}"/>
              </a:ext>
            </a:extLst>
          </p:cNvPr>
          <p:cNvSpPr>
            <a:spLocks noChangeArrowheads="1"/>
          </p:cNvSpPr>
          <p:nvPr/>
        </p:nvSpPr>
        <p:spPr bwMode="auto">
          <a:xfrm>
            <a:off x="983433" y="1484784"/>
            <a:ext cx="10297143" cy="2088232"/>
          </a:xfrm>
          <a:prstGeom prst="rect">
            <a:avLst/>
          </a:prstGeom>
          <a:solidFill>
            <a:schemeClr val="accent1">
              <a:lumMod val="75000"/>
            </a:schemeClr>
          </a:solidFill>
          <a:ln w="38100">
            <a:solidFill>
              <a:srgbClr val="00B0F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2000"/>
              </a:lnSpc>
              <a:spcBef>
                <a:spcPts val="0"/>
              </a:spcBef>
              <a:spcAft>
                <a:spcPts val="4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Juan les habló a todos: "Yo los bautizo con agua; pero viene Uno que es más poderoso que yo, a quien no soy digno de desatar la correa de Sus sandalias. Él los bautizará con el Espíritu Santo y fuego".</a:t>
            </a:r>
          </a:p>
        </p:txBody>
      </p:sp>
      <p:sp>
        <p:nvSpPr>
          <p:cNvPr id="7" name="Verse ID - text Box 8">
            <a:extLst>
              <a:ext uri="{FF2B5EF4-FFF2-40B4-BE49-F238E27FC236}">
                <a16:creationId xmlns:a16="http://schemas.microsoft.com/office/drawing/2014/main" id="{7D0ED3C4-8719-4EC6-DBC5-D426B84038EC}"/>
              </a:ext>
            </a:extLst>
          </p:cNvPr>
          <p:cNvSpPr txBox="1">
            <a:spLocks noChangeArrowheads="1"/>
          </p:cNvSpPr>
          <p:nvPr/>
        </p:nvSpPr>
        <p:spPr bwMode="auto">
          <a:xfrm>
            <a:off x="1063824" y="1514775"/>
            <a:ext cx="3060802" cy="869588"/>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3:16</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(NLBA)</a:t>
            </a:r>
          </a:p>
          <a:p>
            <a:pPr>
              <a:lnSpc>
                <a:spcPct val="88000"/>
              </a:lnSpc>
              <a:spcAft>
                <a:spcPts val="300"/>
              </a:spcAft>
              <a:buClr>
                <a:srgbClr val="5FF0FF"/>
              </a:buClr>
              <a:buSzPct val="75000"/>
            </a:pPr>
            <a:endPar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0464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ppt_y</p:attrName>
                                        </p:attrNameLst>
                                      </p:cBhvr>
                                      <p:tavLst>
                                        <p:tav tm="0">
                                          <p:val>
                                            <p:strVal val="#ppt_y+#ppt_h*1.125000"/>
                                          </p:val>
                                        </p:tav>
                                        <p:tav tm="100000">
                                          <p:val>
                                            <p:strVal val="#ppt_y"/>
                                          </p:val>
                                        </p:tav>
                                      </p:tavLst>
                                    </p:anim>
                                    <p:animEffect transition="in" filter="wipe(up)">
                                      <p:cBhvr>
                                        <p:cTn id="8" dur="250"/>
                                        <p:tgtEl>
                                          <p:spTgt spid="5"/>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up)">
                                      <p:cBhvr>
                                        <p:cTn id="26" dur="25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up)">
                                      <p:cBhvr>
                                        <p:cTn id="31" dur="250"/>
                                        <p:tgtEl>
                                          <p:spTgt spid="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up)">
                                      <p:cBhvr>
                                        <p:cTn id="36" dur="25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250"/>
                                        <p:tgtEl>
                                          <p:spTgt spid="7"/>
                                        </p:tgtEl>
                                        <p:attrNameLst>
                                          <p:attrName>ppt_y</p:attrName>
                                        </p:attrNameLst>
                                      </p:cBhvr>
                                      <p:tavLst>
                                        <p:tav tm="0">
                                          <p:val>
                                            <p:strVal val="#ppt_y+#ppt_h*1.125000"/>
                                          </p:val>
                                        </p:tav>
                                        <p:tav tm="100000">
                                          <p:val>
                                            <p:strVal val="#ppt_y"/>
                                          </p:val>
                                        </p:tav>
                                      </p:tavLst>
                                    </p:anim>
                                    <p:animEffect transition="in" filter="wipe(up)">
                                      <p:cBhvr>
                                        <p:cTn id="42" dur="250"/>
                                        <p:tgtEl>
                                          <p:spTgt spid="7"/>
                                        </p:tgtEl>
                                      </p:cBhvr>
                                    </p:animEffect>
                                  </p:childTnLst>
                                </p:cTn>
                              </p:par>
                              <p:par>
                                <p:cTn id="43" presetID="22" presetClass="entr" presetSubtype="8" fill="hold" grpId="0" nodeType="withEffect">
                                  <p:stCondLst>
                                    <p:cond delay="200"/>
                                  </p:stCondLst>
                                  <p:childTnLst>
                                    <p:set>
                                      <p:cBhvr>
                                        <p:cTn id="44" dur="1" fill="hold">
                                          <p:stCondLst>
                                            <p:cond delay="0"/>
                                          </p:stCondLst>
                                        </p:cTn>
                                        <p:tgtEl>
                                          <p:spTgt spid="6">
                                            <p:bg/>
                                          </p:spTgt>
                                        </p:tgtEl>
                                        <p:attrNameLst>
                                          <p:attrName>style.visibility</p:attrName>
                                        </p:attrNameLst>
                                      </p:cBhvr>
                                      <p:to>
                                        <p:strVal val="visible"/>
                                      </p:to>
                                    </p:set>
                                    <p:animEffect transition="in" filter="wipe(left)">
                                      <p:cBhvr>
                                        <p:cTn id="45" dur="250"/>
                                        <p:tgtEl>
                                          <p:spTgt spid="6">
                                            <p:bg/>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ipe(up)">
                                      <p:cBhvr>
                                        <p:cTn id="50"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5" grpId="0"/>
      <p:bldP spid="2" grpId="0" build="p"/>
      <p:bldP spid="6" grpId="0" uiExpand="1" build="p" animBg="1" autoUpdateAnimBg="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5B94-E49F-D64B-C40F-7D0DC7E838A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FAAF25AF-B04D-3A4C-8E81-18F835BE323E}"/>
              </a:ext>
            </a:extLst>
          </p:cNvPr>
          <p:cNvSpPr>
            <a:spLocks noChangeArrowheads="1"/>
          </p:cNvSpPr>
          <p:nvPr/>
        </p:nvSpPr>
        <p:spPr bwMode="auto">
          <a:xfrm>
            <a:off x="767408" y="1268760"/>
            <a:ext cx="10729193" cy="468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1000"/>
              </a:lnSpc>
              <a:spcBef>
                <a:spcPts val="0"/>
              </a:spcBef>
              <a:spcAft>
                <a:spcPts val="7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 día podrán los sordos oír la lectura del rollo, y los ojos de los ciegos podrán ver desde la oscuridad y la penumbra</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91000"/>
              </a:lnSpc>
              <a:spcBef>
                <a:spcPts val="0"/>
              </a:spcBef>
              <a:spcAft>
                <a:spcPts val="7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Los pobres volverán a alegrarse en el Señor, los más necesitados se regocijarán en el Santo de Israel. </a:t>
            </a:r>
          </a:p>
          <a:p>
            <a:pPr algn="just">
              <a:lnSpc>
                <a:spcPct val="89000"/>
              </a:lnSpc>
              <a:spcBef>
                <a:spcPts val="0"/>
              </a:spcBef>
              <a:spcAft>
                <a:spcPts val="6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desvanecerán los despiadados, desaparecerán los insolentes, y todos los que no duermen para hacer el mal serán exterminados; los que con una palabra hacen culpable a una persona, los que en el tribunal ponen trampas al defensor y con engaños perjudican al indefenso. . . .</a:t>
            </a:r>
          </a:p>
        </p:txBody>
      </p:sp>
      <p:sp>
        <p:nvSpPr>
          <p:cNvPr id="3" name="Verse ID - text Box 8">
            <a:extLst>
              <a:ext uri="{FF2B5EF4-FFF2-40B4-BE49-F238E27FC236}">
                <a16:creationId xmlns:a16="http://schemas.microsoft.com/office/drawing/2014/main" id="{DC9A426C-8C99-5517-9A1B-0974B99F0D36}"/>
              </a:ext>
            </a:extLst>
          </p:cNvPr>
          <p:cNvSpPr txBox="1">
            <a:spLocks noChangeArrowheads="1"/>
          </p:cNvSpPr>
          <p:nvPr/>
        </p:nvSpPr>
        <p:spPr bwMode="auto">
          <a:xfrm>
            <a:off x="767408" y="1268760"/>
            <a:ext cx="3474954"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29:11-24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29721844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A2BD9-11CD-B839-E218-A49AD9EBADA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7278DFE9-35F3-EC63-FF95-67823B24F463}"/>
              </a:ext>
            </a:extLst>
          </p:cNvPr>
          <p:cNvSpPr>
            <a:spLocks noChangeArrowheads="1"/>
          </p:cNvSpPr>
          <p:nvPr/>
        </p:nvSpPr>
        <p:spPr bwMode="auto">
          <a:xfrm>
            <a:off x="767408" y="1268760"/>
            <a:ext cx="10729193" cy="295232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1000"/>
              </a:lnSpc>
              <a:spcBef>
                <a:spcPts val="0"/>
              </a:spcBef>
              <a:spcAft>
                <a:spcPts val="5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Por eso, el Señor, el redentor de Abraham, dice así a los descendientes de Jacob: </a:t>
            </a:r>
          </a:p>
          <a:p>
            <a:pPr algn="just">
              <a:lnSpc>
                <a:spcPct val="91000"/>
              </a:lnSpc>
              <a:spcBef>
                <a:spcPts val="0"/>
              </a:spcBef>
              <a:spcAft>
                <a:spcPts val="5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kumimoji="0" lang="es-ES"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Jacob ya no será avergonzado, ni palidecerá su rostro. Cuando él vea a sus hijos, y la obra de mis manos en medio de él, todos ellos santificarán mi nombre; santificarán al Santo de Jacob, y temerán al Dios de Israel. Los de espíritu extraviado recibirán entendimiento; y los murmuradores aceptarán ser instruidos</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3" name="Verse ID - text Box 8">
            <a:extLst>
              <a:ext uri="{FF2B5EF4-FFF2-40B4-BE49-F238E27FC236}">
                <a16:creationId xmlns:a16="http://schemas.microsoft.com/office/drawing/2014/main" id="{83753F95-5D5A-D1E4-AFCC-E2FE5911D103}"/>
              </a:ext>
            </a:extLst>
          </p:cNvPr>
          <p:cNvSpPr txBox="1">
            <a:spLocks noChangeArrowheads="1"/>
          </p:cNvSpPr>
          <p:nvPr/>
        </p:nvSpPr>
        <p:spPr bwMode="auto">
          <a:xfrm>
            <a:off x="767408" y="1268760"/>
            <a:ext cx="3474954"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29:11-24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DAD76FE5-98D4-6BDF-7289-C725AED6E625}"/>
              </a:ext>
            </a:extLst>
          </p:cNvPr>
          <p:cNvSpPr>
            <a:spLocks noChangeArrowheads="1"/>
          </p:cNvSpPr>
          <p:nvPr/>
        </p:nvSpPr>
        <p:spPr bwMode="auto">
          <a:xfrm>
            <a:off x="695400" y="4365104"/>
            <a:ext cx="10873209" cy="208823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Aquí, “Jacob” se refiere al pueblo judío (por ende: ¡a Juan!)</a:t>
            </a:r>
          </a:p>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O sea: La gente “</a:t>
            </a:r>
            <a:r>
              <a:rPr lang="es-ES" sz="3000" i="1" u="sng" dirty="0">
                <a:solidFill>
                  <a:srgbClr val="EFF9FF"/>
                </a:solidFill>
                <a:latin typeface="Arial" panose="020B0604020202020204" pitchFamily="34" charset="0"/>
                <a:cs typeface="Times New Roman" panose="02020603050405020304" pitchFamily="18" charset="0"/>
              </a:rPr>
              <a:t>verá</a:t>
            </a:r>
            <a:r>
              <a:rPr lang="es-ES" sz="3000" dirty="0">
                <a:solidFill>
                  <a:srgbClr val="EFF9FF"/>
                </a:solidFill>
                <a:latin typeface="Arial" panose="020B0604020202020204" pitchFamily="34" charset="0"/>
                <a:cs typeface="Times New Roman" panose="02020603050405020304" pitchFamily="18" charset="0"/>
              </a:rPr>
              <a:t> las obras del Señor”, y como resultado, alabarán a Dios, y (¡presta atención Juan!) “Los de espíritu extraviado recibirán entendimiento; y los murmuradores aceptarán ser instruidos”. </a:t>
            </a:r>
          </a:p>
        </p:txBody>
      </p:sp>
    </p:spTree>
    <p:extLst>
      <p:ext uri="{BB962C8B-B14F-4D97-AF65-F5344CB8AC3E}">
        <p14:creationId xmlns:p14="http://schemas.microsoft.com/office/powerpoint/2010/main" val="4048161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P spid="4"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548BB-7794-2C7E-7A8F-F99941F3A4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B04DBD-EA63-5368-F3C9-8E75698CCB5B}"/>
              </a:ext>
            </a:extLst>
          </p:cNvPr>
          <p:cNvSpPr>
            <a:spLocks noChangeArrowheads="1"/>
          </p:cNvSpPr>
          <p:nvPr/>
        </p:nvSpPr>
        <p:spPr bwMode="auto">
          <a:xfrm>
            <a:off x="695400" y="1268760"/>
            <a:ext cx="10873209" cy="50405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Creo que Juan se sentiría identificado con esa profecía, al recibir el informe de sus discípulos, con las respuestas de Jesús a sus dudas:</a:t>
            </a:r>
          </a:p>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a:t>
            </a:r>
          </a:p>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Juan entendió lo que Jesús estaba diciendo: “Juan, en realidad sí, yo soy el Mesías, y estoy haciendo exactamente lo que el Mesías debe hacer, según las escrituras... Pero ¡NO según tú “entendimiento extraviado” del Mesías!”</a:t>
            </a:r>
          </a:p>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Pero esta cita de Jesús también podría referirse a </a:t>
            </a:r>
            <a:r>
              <a:rPr lang="es-ES" sz="3000" i="1" u="sng" dirty="0">
                <a:solidFill>
                  <a:srgbClr val="EFF9FF"/>
                </a:solidFill>
                <a:latin typeface="Arial" panose="020B0604020202020204" pitchFamily="34" charset="0"/>
                <a:cs typeface="Times New Roman" panose="02020603050405020304" pitchFamily="18" charset="0"/>
              </a:rPr>
              <a:t>otra</a:t>
            </a:r>
            <a:r>
              <a:rPr lang="es-ES" sz="3000" dirty="0">
                <a:solidFill>
                  <a:srgbClr val="EFF9FF"/>
                </a:solidFill>
                <a:latin typeface="Arial" panose="020B0604020202020204" pitchFamily="34" charset="0"/>
                <a:cs typeface="Times New Roman" panose="02020603050405020304" pitchFamily="18" charset="0"/>
              </a:rPr>
              <a:t> profecía de Isaías.... Y es una que ya hemos visto:</a:t>
            </a:r>
          </a:p>
        </p:txBody>
      </p:sp>
    </p:spTree>
    <p:extLst>
      <p:ext uri="{BB962C8B-B14F-4D97-AF65-F5344CB8AC3E}">
        <p14:creationId xmlns:p14="http://schemas.microsoft.com/office/powerpoint/2010/main" val="39652742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32375-C897-B6B9-2441-A48848442E18}"/>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8E2B25A0-42E3-D1C8-751F-46725ADE1132}"/>
              </a:ext>
            </a:extLst>
          </p:cNvPr>
          <p:cNvSpPr>
            <a:spLocks noChangeArrowheads="1"/>
          </p:cNvSpPr>
          <p:nvPr/>
        </p:nvSpPr>
        <p:spPr bwMode="auto">
          <a:xfrm>
            <a:off x="767408" y="1556792"/>
            <a:ext cx="10801200" cy="38884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Jesús regresó a Galilea en el poder del Espíritu, y se extendió su fama por toda aquella región. Enseñaba en las sinagogas, y todos lo admiraban.</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Fue a Nazaret, donde se había criado, y un sábado entró en la sinagoga, como era su costumbre.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levantó para hacer la lectura, y le entregaron el libro del profeta Isaías.</a:t>
            </a:r>
          </a:p>
        </p:txBody>
      </p:sp>
      <p:sp>
        <p:nvSpPr>
          <p:cNvPr id="3" name="Verse ID - text Box 8">
            <a:extLst>
              <a:ext uri="{FF2B5EF4-FFF2-40B4-BE49-F238E27FC236}">
                <a16:creationId xmlns:a16="http://schemas.microsoft.com/office/drawing/2014/main" id="{46EF4E9D-06BC-DBA6-1D5F-61FCF106F63F}"/>
              </a:ext>
            </a:extLst>
          </p:cNvPr>
          <p:cNvSpPr txBox="1">
            <a:spLocks noChangeArrowheads="1"/>
          </p:cNvSpPr>
          <p:nvPr/>
        </p:nvSpPr>
        <p:spPr bwMode="auto">
          <a:xfrm>
            <a:off x="767408" y="1556792"/>
            <a:ext cx="334132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4:14-20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993849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5B8A4-490E-45F4-552E-F7B67170B4E3}"/>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4590017-58DA-0199-D2A2-17FAED45B5BE}"/>
              </a:ext>
            </a:extLst>
          </p:cNvPr>
          <p:cNvSpPr>
            <a:spLocks noChangeArrowheads="1"/>
          </p:cNvSpPr>
          <p:nvPr/>
        </p:nvSpPr>
        <p:spPr bwMode="auto">
          <a:xfrm>
            <a:off x="767408" y="1556792"/>
            <a:ext cx="10801201" cy="38884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Al desenrollarlo, encontró</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lugar donde está escrito:</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Espíritu del Señor está sobre mí, por cuanto me ha ungido para anunciar buenas nuevas a los pobres. Me ha enviado a proclamar libertad a los cautivos y dar vista a los ciegos, a poner en libertad a los oprimidos, a pregonar el año del favor del Señor".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enrolló el libro, se lo devolvió al ayudante y se sentó.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Todos los que estaban en la sinagoga lo miraban detenidamente, y él comenzó a hablarles: "Hoy se cumple esta Escritura en presencia de ustedes"</a:t>
            </a:r>
          </a:p>
        </p:txBody>
      </p:sp>
      <p:sp>
        <p:nvSpPr>
          <p:cNvPr id="3" name="Verse ID - text Box 8">
            <a:extLst>
              <a:ext uri="{FF2B5EF4-FFF2-40B4-BE49-F238E27FC236}">
                <a16:creationId xmlns:a16="http://schemas.microsoft.com/office/drawing/2014/main" id="{FAB05C9D-B9FA-F1B4-00B1-D5D7F9AE992F}"/>
              </a:ext>
            </a:extLst>
          </p:cNvPr>
          <p:cNvSpPr txBox="1">
            <a:spLocks noChangeArrowheads="1"/>
          </p:cNvSpPr>
          <p:nvPr/>
        </p:nvSpPr>
        <p:spPr bwMode="auto">
          <a:xfrm>
            <a:off x="767408" y="1556792"/>
            <a:ext cx="334132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4:14-20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5" name="Rectangle 4">
            <a:extLst>
              <a:ext uri="{FF2B5EF4-FFF2-40B4-BE49-F238E27FC236}">
                <a16:creationId xmlns:a16="http://schemas.microsoft.com/office/drawing/2014/main" id="{F40F839D-8B8A-AD7C-D404-EF701EBBAE52}"/>
              </a:ext>
            </a:extLst>
          </p:cNvPr>
          <p:cNvSpPr>
            <a:spLocks noChangeArrowheads="1"/>
          </p:cNvSpPr>
          <p:nvPr/>
        </p:nvSpPr>
        <p:spPr bwMode="auto">
          <a:xfrm>
            <a:off x="695400" y="5517232"/>
            <a:ext cx="10873209"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
                <a:srgbClr val="5FF0FF"/>
              </a:buClr>
              <a:buFont typeface="Symbol" panose="05050102010706020507" pitchFamily="18" charset="2"/>
              <a:buNone/>
            </a:pPr>
            <a:r>
              <a:rPr lang="es-419" altLang="en-US" sz="3000" dirty="0">
                <a:solidFill>
                  <a:srgbClr val="EFF9FF"/>
                </a:solidFill>
                <a:latin typeface="Arial" panose="020B0604020202020204" pitchFamily="34" charset="0"/>
                <a:cs typeface="Times New Roman" panose="02020603050405020304" pitchFamily="18" charset="0"/>
              </a:rPr>
              <a:t>Y resulta que, esta es otra cita más de Isaías...</a:t>
            </a:r>
          </a:p>
          <a:p>
            <a:pPr algn="just">
              <a:lnSpc>
                <a:spcPct val="85000"/>
              </a:lnSpc>
              <a:spcBef>
                <a:spcPct val="10000"/>
              </a:spcBef>
              <a:buClr>
                <a:srgbClr val="5FF0FF"/>
              </a:buClr>
              <a:buFont typeface="Symbol" panose="05050102010706020507" pitchFamily="18" charset="2"/>
              <a:buNone/>
            </a:pPr>
            <a:r>
              <a:rPr lang="es-419" altLang="en-US" sz="3000" dirty="0">
                <a:solidFill>
                  <a:srgbClr val="EFF9FF"/>
                </a:solidFill>
                <a:latin typeface="Arial" panose="020B0604020202020204" pitchFamily="34" charset="0"/>
                <a:cs typeface="Times New Roman" panose="02020603050405020304" pitchFamily="18" charset="0"/>
              </a:rPr>
              <a:t>Es una de los “Canciones del Siervo” que vimos en la sesión 2:</a:t>
            </a:r>
          </a:p>
        </p:txBody>
      </p:sp>
      <p:pic>
        <p:nvPicPr>
          <p:cNvPr id="6" name="Picture 5">
            <a:extLst>
              <a:ext uri="{FF2B5EF4-FFF2-40B4-BE49-F238E27FC236}">
                <a16:creationId xmlns:a16="http://schemas.microsoft.com/office/drawing/2014/main" id="{102CF193-12FE-9B4E-2395-EC6E61E10F7B}"/>
              </a:ext>
            </a:extLst>
          </p:cNvPr>
          <p:cNvPicPr>
            <a:picLocks noChangeAspect="1"/>
          </p:cNvPicPr>
          <p:nvPr/>
        </p:nvPicPr>
        <p:blipFill>
          <a:blip r:embed="rId3">
            <a:extLst>
              <a:ext uri="{28A0092B-C50C-407E-A947-70E740481C1C}">
                <a14:useLocalDpi xmlns:a14="http://schemas.microsoft.com/office/drawing/2010/main" val="0"/>
              </a:ext>
            </a:extLst>
          </a:blip>
          <a:srcRect r="8261"/>
          <a:stretch>
            <a:fillRect/>
          </a:stretch>
        </p:blipFill>
        <p:spPr>
          <a:xfrm>
            <a:off x="8400256" y="260648"/>
            <a:ext cx="3341328" cy="2016224"/>
          </a:xfrm>
          <a:prstGeom prst="rect">
            <a:avLst/>
          </a:prstGeom>
        </p:spPr>
      </p:pic>
    </p:spTree>
    <p:extLst>
      <p:ext uri="{BB962C8B-B14F-4D97-AF65-F5344CB8AC3E}">
        <p14:creationId xmlns:p14="http://schemas.microsoft.com/office/powerpoint/2010/main" val="499373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5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25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25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25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P spid="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F8A55-2E28-AB05-5068-3F47BC81928B}"/>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5D1CCA8C-0293-6DC9-9F29-FABF22A84954}"/>
              </a:ext>
            </a:extLst>
          </p:cNvPr>
          <p:cNvSpPr>
            <a:spLocks noChangeArrowheads="1"/>
          </p:cNvSpPr>
          <p:nvPr/>
        </p:nvSpPr>
        <p:spPr bwMode="auto">
          <a:xfrm>
            <a:off x="767408" y="1268760"/>
            <a:ext cx="10801200" cy="432048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 Espíritu del Señor omnipotente está sobre mí, por cuanto me ha ungido para anunciar buenas nuevas a los pobres.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Me ha enviado a sanar los corazones heridos, a proclamar liberación a los cautivos y libertad a los prisioneros, a pregonar el año del favor del Señor y el día de la venganza de nuestro Dios, a consolar a todos los que están de duelo, y a confortar a los dolientes de Sión. Me ha enviado a darles una corona en vez de cenizas, aceite de alegría en vez de luto, traje de fiesta en vez de espíritu de desaliento. Serán llamados robles de justicia, plantío del Señor, para mostrar su gloria.</a:t>
            </a:r>
          </a:p>
        </p:txBody>
      </p:sp>
      <p:sp>
        <p:nvSpPr>
          <p:cNvPr id="3" name="Verse ID - text Box 8">
            <a:extLst>
              <a:ext uri="{FF2B5EF4-FFF2-40B4-BE49-F238E27FC236}">
                <a16:creationId xmlns:a16="http://schemas.microsoft.com/office/drawing/2014/main" id="{6487D774-CACB-5174-6C8F-12467D074AD4}"/>
              </a:ext>
            </a:extLst>
          </p:cNvPr>
          <p:cNvSpPr txBox="1">
            <a:spLocks noChangeArrowheads="1"/>
          </p:cNvSpPr>
          <p:nvPr/>
        </p:nvSpPr>
        <p:spPr bwMode="auto">
          <a:xfrm>
            <a:off x="767408" y="1268760"/>
            <a:ext cx="3100877"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61:1-3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227395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78AA8-1145-1341-BCB3-83867FD8E9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0B9211-912B-CDDA-E4A4-AC562E697738}"/>
              </a:ext>
            </a:extLst>
          </p:cNvPr>
          <p:cNvSpPr>
            <a:spLocks noChangeArrowheads="1"/>
          </p:cNvSpPr>
          <p:nvPr/>
        </p:nvSpPr>
        <p:spPr bwMode="auto">
          <a:xfrm>
            <a:off x="695400" y="2060848"/>
            <a:ext cx="10873209" cy="32403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El mensaje que Jesús envía a Juan, en la cárcel, es simplemente:</a:t>
            </a:r>
          </a:p>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a:t>
            </a:r>
            <a:r>
              <a:rPr lang="es-ES" sz="3000" i="1" dirty="0">
                <a:solidFill>
                  <a:srgbClr val="EFF9FF"/>
                </a:solidFill>
                <a:latin typeface="Arial" panose="020B0604020202020204" pitchFamily="34" charset="0"/>
                <a:cs typeface="Times New Roman" panose="02020603050405020304" pitchFamily="18" charset="0"/>
              </a:rPr>
              <a:t>Juan, abre tus oídos para escuchar correctamente la palabra de Dios, y abre tus ojos para ver la obra que yo estoy haciendo.</a:t>
            </a:r>
          </a:p>
          <a:p>
            <a:pPr algn="just">
              <a:lnSpc>
                <a:spcPct val="87000"/>
              </a:lnSpc>
              <a:spcBef>
                <a:spcPts val="0"/>
              </a:spcBef>
              <a:spcAft>
                <a:spcPts val="400"/>
              </a:spcAft>
              <a:buClr>
                <a:srgbClr val="5FF0FF"/>
              </a:buClr>
              <a:buFont typeface="Symbol" panose="05050102010706020507" pitchFamily="18" charset="2"/>
              <a:buNone/>
            </a:pPr>
            <a:r>
              <a:rPr lang="es-ES" sz="3000" i="1" dirty="0">
                <a:solidFill>
                  <a:srgbClr val="EFF9FF"/>
                </a:solidFill>
                <a:latin typeface="Arial" panose="020B0604020202020204" pitchFamily="34" charset="0"/>
                <a:cs typeface="Times New Roman" panose="02020603050405020304" pitchFamily="18" charset="0"/>
              </a:rPr>
              <a:t>Yo soy el Mesías, y no hay otro</a:t>
            </a:r>
            <a:r>
              <a:rPr lang="es-ES" sz="3000" dirty="0">
                <a:solidFill>
                  <a:srgbClr val="EFF9FF"/>
                </a:solidFill>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6809839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47D2-A597-96E3-960C-F74D983A5DA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978E431B-15D4-7B4C-5A61-EE2BCEFE8796}"/>
              </a:ext>
            </a:extLst>
          </p:cNvPr>
          <p:cNvSpPr>
            <a:spLocks noChangeArrowheads="1"/>
          </p:cNvSpPr>
          <p:nvPr/>
        </p:nvSpPr>
        <p:spPr bwMode="auto">
          <a:xfrm>
            <a:off x="767408" y="1628800"/>
            <a:ext cx="10729193" cy="460851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1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419" altLang="en-US" sz="2800" dirty="0">
                <a:solidFill>
                  <a:srgbClr val="EFF9FF"/>
                </a:solidFill>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86000"/>
              </a:lnSpc>
              <a:spcBef>
                <a:spcPts val="0"/>
              </a:spcBef>
              <a:spcAft>
                <a:spcPts val="100"/>
              </a:spcAft>
              <a:buClrTx/>
              <a:buSzTx/>
              <a:buFontTx/>
              <a:buNone/>
            </a:pPr>
            <a:r>
              <a:rPr lang="es-419" altLang="en-US" sz="2800" dirty="0">
                <a:solidFill>
                  <a:srgbClr val="EFF9FF"/>
                </a:solidFill>
                <a:latin typeface="Arial" panose="020B0604020202020204" pitchFamily="34" charset="0"/>
                <a:cs typeface="Times New Roman" panose="02020603050405020304" pitchFamily="18" charset="0"/>
              </a:rPr>
              <a:t>Juan estaba en la cárcel, y al enterarse de lo que Cristo estaba haciendo, envió a sus discípulos a que le preguntaran: “¿Eres tú el que ha de venir, o debemos esperar a otro?”</a:t>
            </a:r>
          </a:p>
          <a:p>
            <a:pPr algn="just">
              <a:lnSpc>
                <a:spcPct val="86000"/>
              </a:lnSpc>
              <a:spcBef>
                <a:spcPts val="0"/>
              </a:spcBef>
              <a:spcAft>
                <a:spcPts val="100"/>
              </a:spcAft>
              <a:buClrTx/>
              <a:buSzTx/>
              <a:buFontTx/>
              <a:buNone/>
            </a:pPr>
            <a:r>
              <a:rPr lang="es-419" altLang="en-US" sz="2800" dirty="0">
                <a:solidFill>
                  <a:srgbClr val="EFF9FF"/>
                </a:solidFill>
                <a:latin typeface="Arial" panose="020B0604020202020204" pitchFamily="34" charset="0"/>
                <a:cs typeface="Times New Roman" panose="02020603050405020304" pitchFamily="18" charset="0"/>
              </a:rPr>
              <a:t>Les respondió Jesús: “</a:t>
            </a:r>
            <a:r>
              <a:rPr lang="es-419" altLang="en-US" sz="2800" i="1" dirty="0">
                <a:solidFill>
                  <a:srgbClr val="EFF9FF"/>
                </a:solidFill>
                <a:latin typeface="Arial" panose="020B0604020202020204" pitchFamily="34" charset="0"/>
                <a:cs typeface="Times New Roman" panose="02020603050405020304" pitchFamily="18" charset="0"/>
              </a:rPr>
              <a:t>Vayan y cuéntenle a Juan lo que están viendo y oyendo: </a:t>
            </a:r>
          </a:p>
          <a:p>
            <a:pPr algn="just">
              <a:lnSpc>
                <a:spcPct val="86000"/>
              </a:lnSpc>
              <a:spcBef>
                <a:spcPts val="0"/>
              </a:spcBef>
              <a:spcAft>
                <a:spcPts val="100"/>
              </a:spcAft>
              <a:buClrTx/>
              <a:buSzTx/>
              <a:buFontTx/>
              <a:buNone/>
            </a:pPr>
            <a:r>
              <a:rPr lang="es-419" altLang="en-US" sz="2800" i="1" dirty="0">
                <a:solidFill>
                  <a:srgbClr val="EFF9FF"/>
                </a:solidFill>
                <a:latin typeface="Arial" panose="020B0604020202020204" pitchFamily="34" charset="0"/>
                <a:cs typeface="Times New Roman" panose="02020603050405020304" pitchFamily="18" charset="0"/>
              </a:rPr>
              <a:t>Los ciegos ven, los cojos andan, los que tienen lepra son sanados, los sordos oyen, los muertos resucitan y a los pobres se les anuncian las buenas nuevas. </a:t>
            </a:r>
          </a:p>
          <a:p>
            <a:pPr algn="just">
              <a:lnSpc>
                <a:spcPct val="86000"/>
              </a:lnSpc>
              <a:spcBef>
                <a:spcPts val="0"/>
              </a:spcBef>
              <a:spcAft>
                <a:spcPts val="100"/>
              </a:spcAft>
              <a:buClrTx/>
              <a:buSzTx/>
              <a:buFontTx/>
              <a:buNone/>
            </a:pPr>
            <a:r>
              <a:rPr lang="es-419" altLang="en-US" sz="2800" i="1" dirty="0">
                <a:solidFill>
                  <a:srgbClr val="EFF9FF"/>
                </a:solidFill>
                <a:latin typeface="Arial" panose="020B0604020202020204" pitchFamily="34" charset="0"/>
                <a:cs typeface="Times New Roman" panose="02020603050405020304" pitchFamily="18" charset="0"/>
              </a:rPr>
              <a:t>Dichoso el que no tropieza por causa mía.</a:t>
            </a:r>
            <a:r>
              <a:rPr lang="es-419" altLang="en-US" sz="2800" dirty="0">
                <a:solidFill>
                  <a:srgbClr val="EFF9FF"/>
                </a:solidFill>
                <a:latin typeface="Arial" panose="020B0604020202020204" pitchFamily="34" charset="0"/>
                <a:cs typeface="Times New Roman" panose="02020603050405020304" pitchFamily="18" charset="0"/>
              </a:rPr>
              <a:t>” . . .</a:t>
            </a:r>
          </a:p>
        </p:txBody>
      </p:sp>
      <p:sp>
        <p:nvSpPr>
          <p:cNvPr id="3" name="Verse ID - text Box 8">
            <a:extLst>
              <a:ext uri="{FF2B5EF4-FFF2-40B4-BE49-F238E27FC236}">
                <a16:creationId xmlns:a16="http://schemas.microsoft.com/office/drawing/2014/main" id="{6C6F8F66-7AC5-60A9-8001-BCE5A19E4361}"/>
              </a:ext>
            </a:extLst>
          </p:cNvPr>
          <p:cNvSpPr txBox="1">
            <a:spLocks noChangeArrowheads="1"/>
          </p:cNvSpPr>
          <p:nvPr/>
        </p:nvSpPr>
        <p:spPr bwMode="auto">
          <a:xfrm>
            <a:off x="767408" y="162880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FD53C35E-EE3F-EE9C-A0BB-C2AF4C236EDC}"/>
              </a:ext>
            </a:extLst>
          </p:cNvPr>
          <p:cNvSpPr>
            <a:spLocks noChangeArrowheads="1"/>
          </p:cNvSpPr>
          <p:nvPr/>
        </p:nvSpPr>
        <p:spPr bwMode="auto">
          <a:xfrm>
            <a:off x="695400" y="1052736"/>
            <a:ext cx="10873209" cy="56768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Pero la historia continúa un poco más: </a:t>
            </a:r>
          </a:p>
        </p:txBody>
      </p:sp>
    </p:spTree>
    <p:extLst>
      <p:ext uri="{BB962C8B-B14F-4D97-AF65-F5344CB8AC3E}">
        <p14:creationId xmlns:p14="http://schemas.microsoft.com/office/powerpoint/2010/main" val="42169748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1+#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
                                        <p:tgtEl>
                                          <p:spTgt spid="3"/>
                                        </p:tgtEl>
                                        <p:attrNameLst>
                                          <p:attrName>ppt_y</p:attrName>
                                        </p:attrNameLst>
                                      </p:cBhvr>
                                      <p:tavLst>
                                        <p:tav tm="0">
                                          <p:val>
                                            <p:strVal val="#ppt_y+#ppt_h*1.125000"/>
                                          </p:val>
                                        </p:tav>
                                        <p:tav tm="100000">
                                          <p:val>
                                            <p:strVal val="#ppt_y"/>
                                          </p:val>
                                        </p:tav>
                                      </p:tavLst>
                                    </p:anim>
                                    <p:animEffect transition="in" filter="wipe(up)">
                                      <p:cBhvr>
                                        <p:cTn id="14" dur="3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bg/>
                                          </p:spTgt>
                                        </p:tgtEl>
                                        <p:attrNameLst>
                                          <p:attrName>style.visibility</p:attrName>
                                        </p:attrNameLst>
                                      </p:cBhvr>
                                      <p:to>
                                        <p:strVal val="visible"/>
                                      </p:to>
                                    </p:set>
                                    <p:animEffect transition="in" filter="wipe(left)">
                                      <p:cBhvr>
                                        <p:cTn id="17" dur="300"/>
                                        <p:tgtEl>
                                          <p:spTgt spid="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3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3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3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3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3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A6FE6-0F86-0638-19DD-A3EA0F877ECC}"/>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47C64D75-DEAA-031B-2B23-19D9CDF91726}"/>
              </a:ext>
            </a:extLst>
          </p:cNvPr>
          <p:cNvSpPr>
            <a:spLocks noChangeArrowheads="1"/>
          </p:cNvSpPr>
          <p:nvPr/>
        </p:nvSpPr>
        <p:spPr bwMode="auto">
          <a:xfrm>
            <a:off x="767408" y="1628800"/>
            <a:ext cx="10729193" cy="460851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altLang="en-US" sz="2800" dirty="0">
                <a:solidFill>
                  <a:srgbClr val="EFF9FF"/>
                </a:solidFill>
                <a:latin typeface="Arial" panose="020B0604020202020204" pitchFamily="34" charset="0"/>
                <a:cs typeface="Times New Roman" panose="02020603050405020304" pitchFamily="18" charset="0"/>
              </a:rPr>
              <a:t>Mientras se iban los discípulos de Juan, Jesús comenzó a hablarle a la multitud acerca de Juan: "¿Qué salieron a ver al desierto? ¿Una caña sacudida por el viento? Si no, ¿qué salieron a ver? ¿A un hombre vestido con ropa fina? </a:t>
            </a:r>
          </a:p>
          <a:p>
            <a:pPr algn="just">
              <a:lnSpc>
                <a:spcPct val="90000"/>
              </a:lnSpc>
              <a:spcBef>
                <a:spcPts val="0"/>
              </a:spcBef>
              <a:spcAft>
                <a:spcPts val="600"/>
              </a:spcAft>
              <a:buClrTx/>
              <a:buSzTx/>
              <a:buFontTx/>
              <a:buNone/>
            </a:pPr>
            <a:r>
              <a:rPr lang="es-ES" altLang="en-US" sz="2800" dirty="0">
                <a:solidFill>
                  <a:srgbClr val="EFF9FF"/>
                </a:solidFill>
                <a:latin typeface="Arial" panose="020B0604020202020204" pitchFamily="34" charset="0"/>
                <a:cs typeface="Times New Roman" panose="02020603050405020304" pitchFamily="18" charset="0"/>
              </a:rPr>
              <a:t>Claro que no, pues los que usan ropa de lujo están en los palacios de los reyes. </a:t>
            </a:r>
          </a:p>
          <a:p>
            <a:pPr algn="just">
              <a:lnSpc>
                <a:spcPct val="90000"/>
              </a:lnSpc>
              <a:spcBef>
                <a:spcPts val="0"/>
              </a:spcBef>
              <a:spcAft>
                <a:spcPts val="600"/>
              </a:spcAft>
              <a:buClrTx/>
              <a:buSzTx/>
              <a:buFontTx/>
              <a:buNone/>
            </a:pPr>
            <a:r>
              <a:rPr lang="es-ES" altLang="en-US" sz="2800" dirty="0">
                <a:solidFill>
                  <a:srgbClr val="EFF9FF"/>
                </a:solidFill>
                <a:latin typeface="Arial" panose="020B0604020202020204" pitchFamily="34" charset="0"/>
                <a:cs typeface="Times New Roman" panose="02020603050405020304" pitchFamily="18" charset="0"/>
              </a:rPr>
              <a:t>Entonces, ¿qué salieron a ver? ¿A un profeta? Sí, les digo, y más que profeta. Este es de quien está escrito: “</a:t>
            </a:r>
            <a:r>
              <a:rPr lang="es-ES" altLang="en-US" sz="2800" u="sng" dirty="0">
                <a:solidFill>
                  <a:srgbClr val="61FFFB"/>
                </a:solidFill>
                <a:latin typeface="Arial" panose="020B0604020202020204" pitchFamily="34" charset="0"/>
                <a:cs typeface="Times New Roman" panose="02020603050405020304" pitchFamily="18" charset="0"/>
              </a:rPr>
              <a:t>Yo estoy por enviar a mi mensajero delante de ti, el cual preparará tu camino</a:t>
            </a:r>
            <a:r>
              <a:rPr lang="es-ES" altLang="en-US" sz="2800" dirty="0">
                <a:solidFill>
                  <a:srgbClr val="EFF9FF"/>
                </a:solidFill>
                <a:latin typeface="Arial" panose="020B0604020202020204" pitchFamily="34" charset="0"/>
                <a:cs typeface="Times New Roman" panose="02020603050405020304" pitchFamily="18" charset="0"/>
              </a:rPr>
              <a:t>”.</a:t>
            </a:r>
          </a:p>
        </p:txBody>
      </p:sp>
      <p:sp>
        <p:nvSpPr>
          <p:cNvPr id="3" name="Verse ID - text Box 8">
            <a:extLst>
              <a:ext uri="{FF2B5EF4-FFF2-40B4-BE49-F238E27FC236}">
                <a16:creationId xmlns:a16="http://schemas.microsoft.com/office/drawing/2014/main" id="{99CACB09-701F-7D95-CF77-7B28812504E7}"/>
              </a:ext>
            </a:extLst>
          </p:cNvPr>
          <p:cNvSpPr txBox="1">
            <a:spLocks noChangeArrowheads="1"/>
          </p:cNvSpPr>
          <p:nvPr/>
        </p:nvSpPr>
        <p:spPr bwMode="auto">
          <a:xfrm>
            <a:off x="767408" y="162880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1648D4A4-1F56-ED77-3DD6-A71015D835CB}"/>
              </a:ext>
            </a:extLst>
          </p:cNvPr>
          <p:cNvSpPr>
            <a:spLocks noChangeArrowheads="1"/>
          </p:cNvSpPr>
          <p:nvPr/>
        </p:nvSpPr>
        <p:spPr bwMode="auto">
          <a:xfrm>
            <a:off x="695400" y="1052736"/>
            <a:ext cx="10873209" cy="56768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Pero la historia continúa un poco más: </a:t>
            </a:r>
          </a:p>
        </p:txBody>
      </p:sp>
    </p:spTree>
    <p:extLst>
      <p:ext uri="{BB962C8B-B14F-4D97-AF65-F5344CB8AC3E}">
        <p14:creationId xmlns:p14="http://schemas.microsoft.com/office/powerpoint/2010/main" val="16856940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582E-255E-B4CD-7130-3100C5C57EF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F30F7A25-181E-E630-501B-485960888C45}"/>
              </a:ext>
            </a:extLst>
          </p:cNvPr>
          <p:cNvSpPr>
            <a:spLocks noChangeArrowheads="1"/>
          </p:cNvSpPr>
          <p:nvPr/>
        </p:nvSpPr>
        <p:spPr bwMode="auto">
          <a:xfrm>
            <a:off x="767408" y="1628800"/>
            <a:ext cx="10729193" cy="460851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altLang="en-US" sz="2800" dirty="0">
                <a:solidFill>
                  <a:srgbClr val="EFF9FF"/>
                </a:solidFill>
                <a:latin typeface="Arial" panose="020B0604020202020204" pitchFamily="34" charset="0"/>
                <a:cs typeface="Times New Roman" panose="02020603050405020304" pitchFamily="18" charset="0"/>
              </a:rPr>
              <a:t>Les aseguro que entre los mortales no se ha levantado nadie más grande que Juan el Bautista; sin embargo, el más pequeño en el reino de los cielos es más grande que él. </a:t>
            </a:r>
          </a:p>
          <a:p>
            <a:pPr algn="just">
              <a:lnSpc>
                <a:spcPct val="90000"/>
              </a:lnSpc>
              <a:spcBef>
                <a:spcPct val="15000"/>
              </a:spcBef>
              <a:buClrTx/>
              <a:buSzTx/>
              <a:buFontTx/>
              <a:buNone/>
            </a:pPr>
            <a:r>
              <a:rPr lang="es-ES" altLang="en-US" sz="2800" dirty="0">
                <a:solidFill>
                  <a:srgbClr val="EFF9FF"/>
                </a:solidFill>
                <a:latin typeface="Arial" panose="020B0604020202020204" pitchFamily="34" charset="0"/>
                <a:cs typeface="Times New Roman" panose="02020603050405020304" pitchFamily="18" charset="0"/>
              </a:rPr>
              <a:t>Desde los días de Juan el Bautista hasta ahora, el reino de los cielos ha venido avanzando contra viento y marea, y los que se esfuerzan logran aferrarse a él. Porque todos los profetas y la ley profetizaron hasta Juan. </a:t>
            </a:r>
          </a:p>
          <a:p>
            <a:pPr algn="just">
              <a:lnSpc>
                <a:spcPct val="90000"/>
              </a:lnSpc>
              <a:spcBef>
                <a:spcPct val="15000"/>
              </a:spcBef>
              <a:buClrTx/>
              <a:buSzTx/>
              <a:buFontTx/>
              <a:buNone/>
            </a:pPr>
            <a:r>
              <a:rPr lang="es-ES" altLang="en-US" sz="2800" u="sng" dirty="0">
                <a:solidFill>
                  <a:srgbClr val="61FFFB"/>
                </a:solidFill>
                <a:latin typeface="Arial" panose="020B0604020202020204" pitchFamily="34" charset="0"/>
                <a:cs typeface="Times New Roman" panose="02020603050405020304" pitchFamily="18" charset="0"/>
              </a:rPr>
              <a:t>Y, si quieren aceptar mi palabra, Juan es el Elías que había de venir.</a:t>
            </a:r>
            <a:r>
              <a:rPr lang="es-ES" altLang="en-US"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15000"/>
              </a:spcBef>
              <a:buClrTx/>
              <a:buSzTx/>
              <a:buFontTx/>
              <a:buNone/>
            </a:pPr>
            <a:r>
              <a:rPr lang="es-ES" altLang="en-US" sz="2800" dirty="0">
                <a:solidFill>
                  <a:srgbClr val="EFF9FF"/>
                </a:solidFill>
                <a:latin typeface="Arial" panose="020B0604020202020204" pitchFamily="34" charset="0"/>
                <a:cs typeface="Times New Roman" panose="02020603050405020304" pitchFamily="18" charset="0"/>
              </a:rPr>
              <a:t>El que tenga oídos, que oiga.”</a:t>
            </a:r>
          </a:p>
        </p:txBody>
      </p:sp>
      <p:sp>
        <p:nvSpPr>
          <p:cNvPr id="3" name="Verse ID - text Box 8">
            <a:extLst>
              <a:ext uri="{FF2B5EF4-FFF2-40B4-BE49-F238E27FC236}">
                <a16:creationId xmlns:a16="http://schemas.microsoft.com/office/drawing/2014/main" id="{60F38044-BA7F-CD53-3864-189F915A5B5E}"/>
              </a:ext>
            </a:extLst>
          </p:cNvPr>
          <p:cNvSpPr txBox="1">
            <a:spLocks noChangeArrowheads="1"/>
          </p:cNvSpPr>
          <p:nvPr/>
        </p:nvSpPr>
        <p:spPr bwMode="auto">
          <a:xfrm>
            <a:off x="767408" y="162880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4" name="Rectangle 3">
            <a:extLst>
              <a:ext uri="{FF2B5EF4-FFF2-40B4-BE49-F238E27FC236}">
                <a16:creationId xmlns:a16="http://schemas.microsoft.com/office/drawing/2014/main" id="{1A2DDBEE-24EC-6E33-A020-A5463768ADF7}"/>
              </a:ext>
            </a:extLst>
          </p:cNvPr>
          <p:cNvSpPr>
            <a:spLocks noChangeArrowheads="1"/>
          </p:cNvSpPr>
          <p:nvPr/>
        </p:nvSpPr>
        <p:spPr bwMode="auto">
          <a:xfrm>
            <a:off x="695400" y="1052736"/>
            <a:ext cx="10873209" cy="56768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Pero la historia continúa un poco más: </a:t>
            </a:r>
          </a:p>
        </p:txBody>
      </p:sp>
    </p:spTree>
    <p:extLst>
      <p:ext uri="{BB962C8B-B14F-4D97-AF65-F5344CB8AC3E}">
        <p14:creationId xmlns:p14="http://schemas.microsoft.com/office/powerpoint/2010/main" val="2483226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ACF9-79DA-0BF8-128F-1C2726EC9424}"/>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77E0709E-09BD-1FCA-3C0B-71E9429BC53C}"/>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Juan estaba en la cárcel, y al enterarse de lo que Cristo estaba haciendo, envió a sus discípulos a que le preguntaran: "¿Eres tú el que ha de venir, o debemos esperar a otro?"</a:t>
            </a:r>
          </a:p>
        </p:txBody>
      </p:sp>
      <p:sp>
        <p:nvSpPr>
          <p:cNvPr id="5" name="Verse ID - text Box 8">
            <a:extLst>
              <a:ext uri="{FF2B5EF4-FFF2-40B4-BE49-F238E27FC236}">
                <a16:creationId xmlns:a16="http://schemas.microsoft.com/office/drawing/2014/main" id="{597BE1B4-96D9-1CC6-8582-66AB373E6341}"/>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775AAB92-1C2E-B542-4879-0DF854D70E2E}"/>
              </a:ext>
            </a:extLst>
          </p:cNvPr>
          <p:cNvSpPr>
            <a:spLocks noChangeArrowheads="1"/>
          </p:cNvSpPr>
          <p:nvPr/>
        </p:nvSpPr>
        <p:spPr bwMode="auto">
          <a:xfrm>
            <a:off x="767408" y="4005064"/>
            <a:ext cx="10657182" cy="23042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t>
            </a:r>
            <a:r>
              <a:rPr lang="es-ES_tradnl" sz="3000" dirty="0" err="1">
                <a:solidFill>
                  <a:srgbClr val="EFF9FF"/>
                </a:solidFill>
                <a:latin typeface="Arial" panose="020B0604020202020204" pitchFamily="34" charset="0"/>
                <a:cs typeface="Times New Roman" panose="02020603050405020304" pitchFamily="18" charset="0"/>
              </a:rPr>
              <a:t>Wow</a:t>
            </a:r>
            <a:r>
              <a:rPr lang="es-ES_tradnl" sz="3000" dirty="0">
                <a:solidFill>
                  <a:srgbClr val="EFF9FF"/>
                </a:solidFill>
                <a:latin typeface="Arial" panose="020B0604020202020204" pitchFamily="34" charset="0"/>
                <a:cs typeface="Times New Roman" panose="02020603050405020304" pitchFamily="18" charset="0"/>
              </a:rPr>
              <a:t>!</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¿Cómo llegó Juan a esto, desde donde estaba poco antes?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¿Recuerdan lo que dijo justo antes del bautismo de Jesús?</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6" name="Verse TEXT">
            <a:extLst>
              <a:ext uri="{FF2B5EF4-FFF2-40B4-BE49-F238E27FC236}">
                <a16:creationId xmlns:a16="http://schemas.microsoft.com/office/drawing/2014/main" id="{A83732E6-C9B3-8B06-9056-92F9963CE858}"/>
              </a:ext>
            </a:extLst>
          </p:cNvPr>
          <p:cNvSpPr>
            <a:spLocks noChangeArrowheads="1"/>
          </p:cNvSpPr>
          <p:nvPr/>
        </p:nvSpPr>
        <p:spPr bwMode="auto">
          <a:xfrm>
            <a:off x="983433" y="1484784"/>
            <a:ext cx="10297143" cy="2088232"/>
          </a:xfrm>
          <a:prstGeom prst="rect">
            <a:avLst/>
          </a:prstGeom>
          <a:solidFill>
            <a:schemeClr val="accent1">
              <a:lumMod val="75000"/>
            </a:schemeClr>
          </a:solidFill>
          <a:ln w="38100">
            <a:solidFill>
              <a:srgbClr val="00B0F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4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Al día siguiente, Juan vio a Jesús que se acercaba a él y dijo: “¡Aquí tienen al Cordero de Dios, que quita el pecado del mundo!”</a:t>
            </a:r>
          </a:p>
          <a:p>
            <a:pPr algn="just">
              <a:lnSpc>
                <a:spcPct val="89000"/>
              </a:lnSpc>
              <a:spcBef>
                <a:spcPts val="0"/>
              </a:spcBef>
              <a:spcAft>
                <a:spcPts val="4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este hablaba yo cuando dije: “Después de mí viene un hombre que es superior a mí, porque existía antes que yo”.</a:t>
            </a:r>
          </a:p>
        </p:txBody>
      </p:sp>
      <p:sp>
        <p:nvSpPr>
          <p:cNvPr id="7" name="Verse ID - text Box 8">
            <a:extLst>
              <a:ext uri="{FF2B5EF4-FFF2-40B4-BE49-F238E27FC236}">
                <a16:creationId xmlns:a16="http://schemas.microsoft.com/office/drawing/2014/main" id="{D9C338FC-D7D6-AA87-807F-E197E079F67C}"/>
              </a:ext>
            </a:extLst>
          </p:cNvPr>
          <p:cNvSpPr txBox="1">
            <a:spLocks noChangeArrowheads="1"/>
          </p:cNvSpPr>
          <p:nvPr/>
        </p:nvSpPr>
        <p:spPr bwMode="auto">
          <a:xfrm>
            <a:off x="1063824" y="1514775"/>
            <a:ext cx="3108892" cy="869588"/>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1:29-30</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(NIV)</a:t>
            </a:r>
          </a:p>
          <a:p>
            <a:pPr>
              <a:lnSpc>
                <a:spcPct val="88000"/>
              </a:lnSpc>
              <a:spcAft>
                <a:spcPts val="300"/>
              </a:spcAft>
              <a:buClr>
                <a:srgbClr val="5FF0FF"/>
              </a:buClr>
              <a:buSzPct val="75000"/>
            </a:pPr>
            <a:endPar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1328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p:tgtEl>
                                          <p:spTgt spid="7"/>
                                        </p:tgtEl>
                                        <p:attrNameLst>
                                          <p:attrName>ppt_y</p:attrName>
                                        </p:attrNameLst>
                                      </p:cBhvr>
                                      <p:tavLst>
                                        <p:tav tm="0">
                                          <p:val>
                                            <p:strVal val="#ppt_y+#ppt_h*1.125000"/>
                                          </p:val>
                                        </p:tav>
                                        <p:tav tm="100000">
                                          <p:val>
                                            <p:strVal val="#ppt_y"/>
                                          </p:val>
                                        </p:tav>
                                      </p:tavLst>
                                    </p:anim>
                                    <p:animEffect transition="in" filter="wipe(up)">
                                      <p:cBhvr>
                                        <p:cTn id="8" dur="25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up)">
                                      <p:cBhvr>
                                        <p:cTn id="13" dur="25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up)">
                                      <p:cBhvr>
                                        <p:cTn id="18" dur="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ECFA-0B73-05FA-83CA-6D2044A50B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776FC7-7392-D559-3831-37BD2C41C3D4}"/>
              </a:ext>
            </a:extLst>
          </p:cNvPr>
          <p:cNvSpPr>
            <a:spLocks noChangeArrowheads="1"/>
          </p:cNvSpPr>
          <p:nvPr/>
        </p:nvSpPr>
        <p:spPr bwMode="auto">
          <a:xfrm>
            <a:off x="695400" y="1124744"/>
            <a:ext cx="10873209" cy="1563985"/>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Hay un detalle muy interesante en las palabras de Jesús a la multitud: “</a:t>
            </a:r>
            <a:r>
              <a:rPr lang="es-ES" sz="3000" i="1" dirty="0">
                <a:solidFill>
                  <a:srgbClr val="EFF9FF"/>
                </a:solidFill>
                <a:latin typeface="Arial" panose="020B0604020202020204" pitchFamily="34" charset="0"/>
                <a:cs typeface="Times New Roman" panose="02020603050405020304" pitchFamily="18" charset="0"/>
              </a:rPr>
              <a:t>¿Qué salieron a ver al desierto? ¿Una caña sacudida por el viento? Si no, ¿qué salieron a ver? ¿A un hombre vestido con ropa fina?</a:t>
            </a:r>
            <a:r>
              <a:rPr lang="es-ES" sz="3000" dirty="0">
                <a:solidFill>
                  <a:srgbClr val="EFF9FF"/>
                </a:solidFill>
                <a:latin typeface="Arial" panose="020B0604020202020204"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E3F12A69-63E8-5765-330A-6A4A7C289030}"/>
              </a:ext>
            </a:extLst>
          </p:cNvPr>
          <p:cNvSpPr>
            <a:spLocks noChangeArrowheads="1"/>
          </p:cNvSpPr>
          <p:nvPr/>
        </p:nvSpPr>
        <p:spPr bwMode="auto">
          <a:xfrm>
            <a:off x="695401" y="3573016"/>
            <a:ext cx="8437286"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altLang="en-US" sz="3000" dirty="0">
                <a:solidFill>
                  <a:srgbClr val="EFF9FF"/>
                </a:solidFill>
                <a:latin typeface="Arial" panose="020B0604020202020204" pitchFamily="34" charset="0"/>
                <a:cs typeface="Times New Roman" panose="02020603050405020304" pitchFamily="18" charset="0"/>
              </a:rPr>
              <a:t>En esos tiempos, el “gobernante” de la zona se llamaba Herodes Antipas (o “rey Herodes”).</a:t>
            </a:r>
            <a:endParaRPr lang="en-US" altLang="en-US" sz="3000" i="1" dirty="0">
              <a:solidFill>
                <a:srgbClr val="EFF9FF"/>
              </a:solidFill>
              <a:latin typeface="Arial" panose="020B0604020202020204" pitchFamily="34" charset="0"/>
              <a:cs typeface="Times New Roman" panose="02020603050405020304" pitchFamily="18" charset="0"/>
            </a:endParaRPr>
          </a:p>
        </p:txBody>
      </p:sp>
      <p:graphicFrame>
        <p:nvGraphicFramePr>
          <p:cNvPr id="4" name="Object 7">
            <a:extLst>
              <a:ext uri="{FF2B5EF4-FFF2-40B4-BE49-F238E27FC236}">
                <a16:creationId xmlns:a16="http://schemas.microsoft.com/office/drawing/2014/main" id="{C5D52549-E53B-09F8-8484-DDC551E478C7}"/>
              </a:ext>
            </a:extLst>
          </p:cNvPr>
          <p:cNvGraphicFramePr>
            <a:graphicFrameLocks noChangeAspect="1"/>
          </p:cNvGraphicFramePr>
          <p:nvPr>
            <p:extLst>
              <p:ext uri="{D42A27DB-BD31-4B8C-83A1-F6EECF244321}">
                <p14:modId xmlns:p14="http://schemas.microsoft.com/office/powerpoint/2010/main" val="3749063704"/>
              </p:ext>
            </p:extLst>
          </p:nvPr>
        </p:nvGraphicFramePr>
        <p:xfrm>
          <a:off x="9288000" y="2397224"/>
          <a:ext cx="2160000" cy="3065188"/>
        </p:xfrm>
        <a:graphic>
          <a:graphicData uri="http://schemas.openxmlformats.org/presentationml/2006/ole">
            <mc:AlternateContent xmlns:mc="http://schemas.openxmlformats.org/markup-compatibility/2006">
              <mc:Choice xmlns:v="urn:schemas-microsoft-com:vml" Requires="v">
                <p:oleObj name="Photo Editor Photo" r:id="rId3" imgW="2276793" imgH="3228571" progId="MSPhotoEd.3">
                  <p:embed/>
                </p:oleObj>
              </mc:Choice>
              <mc:Fallback>
                <p:oleObj name="Photo Editor Photo" r:id="rId3" imgW="2276793" imgH="3228571" progId="MSPhotoEd.3">
                  <p:embed/>
                  <p:pic>
                    <p:nvPicPr>
                      <p:cNvPr id="3847175" name="Object 7">
                        <a:extLst>
                          <a:ext uri="{FF2B5EF4-FFF2-40B4-BE49-F238E27FC236}">
                            <a16:creationId xmlns:a16="http://schemas.microsoft.com/office/drawing/2014/main" id="{3EDF4449-B015-6575-1B07-22E1DBDF15CB}"/>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9288000" y="2397224"/>
                        <a:ext cx="2160000" cy="30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AAF1BF2E-8F72-5EF5-1870-9ACC51530964}"/>
              </a:ext>
            </a:extLst>
          </p:cNvPr>
          <p:cNvSpPr>
            <a:spLocks noChangeArrowheads="1"/>
          </p:cNvSpPr>
          <p:nvPr/>
        </p:nvSpPr>
        <p:spPr bwMode="auto">
          <a:xfrm>
            <a:off x="695400" y="4437112"/>
            <a:ext cx="8437286"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altLang="en-US" sz="3000" dirty="0">
                <a:solidFill>
                  <a:srgbClr val="EFF9FF"/>
                </a:solidFill>
                <a:latin typeface="Arial" panose="020B0604020202020204" pitchFamily="34" charset="0"/>
                <a:cs typeface="Times New Roman" panose="02020603050405020304" pitchFamily="18" charset="0"/>
              </a:rPr>
              <a:t>Herodes mandó a fabricar monedas, y una de las caras de la moneda tenía...  </a:t>
            </a:r>
            <a:endParaRPr lang="en-US" altLang="en-US" sz="3000" i="1" dirty="0">
              <a:solidFill>
                <a:srgbClr val="EFF9FF"/>
              </a:solidFill>
              <a:latin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4511E6B-25AA-64B3-BCD2-675739450B95}"/>
              </a:ext>
            </a:extLst>
          </p:cNvPr>
          <p:cNvSpPr txBox="1"/>
          <p:nvPr/>
        </p:nvSpPr>
        <p:spPr>
          <a:xfrm>
            <a:off x="5582613" y="4797152"/>
            <a:ext cx="2471936" cy="553998"/>
          </a:xfrm>
          <a:prstGeom prst="rect">
            <a:avLst/>
          </a:prstGeom>
          <a:noFill/>
        </p:spPr>
        <p:txBody>
          <a:bodyPr wrap="square">
            <a:spAutoFit/>
          </a:bodyPr>
          <a:lstStyle/>
          <a:p>
            <a:r>
              <a:rPr kumimoji="1" lang="es-ES_tradnl" sz="3000" dirty="0">
                <a:solidFill>
                  <a:srgbClr val="EFF9FF"/>
                </a:solidFill>
                <a:effectLst>
                  <a:outerShdw blurRad="38100" dist="38100" dir="2700000" algn="tl">
                    <a:srgbClr val="000000"/>
                  </a:outerShdw>
                </a:effectLst>
                <a:latin typeface="Arial" panose="020B0604020202020204" pitchFamily="34" charset="0"/>
                <a:cs typeface="Times New Roman" panose="02020603050405020304" pitchFamily="18" charset="0"/>
              </a:rPr>
              <a:t>... Una caña!  </a:t>
            </a:r>
          </a:p>
        </p:txBody>
      </p:sp>
      <p:graphicFrame>
        <p:nvGraphicFramePr>
          <p:cNvPr id="8" name="Object 9">
            <a:extLst>
              <a:ext uri="{FF2B5EF4-FFF2-40B4-BE49-F238E27FC236}">
                <a16:creationId xmlns:a16="http://schemas.microsoft.com/office/drawing/2014/main" id="{EB860A47-D515-B718-9A60-20BF17F009E9}"/>
              </a:ext>
            </a:extLst>
          </p:cNvPr>
          <p:cNvGraphicFramePr>
            <a:graphicFrameLocks noChangeAspect="1"/>
          </p:cNvGraphicFramePr>
          <p:nvPr>
            <p:extLst>
              <p:ext uri="{D42A27DB-BD31-4B8C-83A1-F6EECF244321}">
                <p14:modId xmlns:p14="http://schemas.microsoft.com/office/powerpoint/2010/main" val="2827952173"/>
              </p:ext>
            </p:extLst>
          </p:nvPr>
        </p:nvGraphicFramePr>
        <p:xfrm>
          <a:off x="9288000" y="4653136"/>
          <a:ext cx="2160000" cy="2005714"/>
        </p:xfrm>
        <a:graphic>
          <a:graphicData uri="http://schemas.openxmlformats.org/presentationml/2006/ole">
            <mc:AlternateContent xmlns:mc="http://schemas.openxmlformats.org/markup-compatibility/2006">
              <mc:Choice xmlns:v="urn:schemas-microsoft-com:vml" Requires="v">
                <p:oleObj name="Photo Editor Photo" r:id="rId5" imgW="1762371" imgH="1762371" progId="MSPhotoEd.3">
                  <p:embed/>
                </p:oleObj>
              </mc:Choice>
              <mc:Fallback>
                <p:oleObj name="Photo Editor Photo" r:id="rId5" imgW="1762371" imgH="1762371" progId="MSPhotoEd.3">
                  <p:embed/>
                  <p:pic>
                    <p:nvPicPr>
                      <p:cNvPr id="3847177" name="Object 9">
                        <a:extLst>
                          <a:ext uri="{FF2B5EF4-FFF2-40B4-BE49-F238E27FC236}">
                            <a16:creationId xmlns:a16="http://schemas.microsoft.com/office/drawing/2014/main" id="{E47EAF51-DA82-E049-1B5F-A7A3802882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000" y="4653136"/>
                        <a:ext cx="2160000" cy="20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id="{B88F200B-3D9C-0CCB-B918-42758DFAB147}"/>
              </a:ext>
            </a:extLst>
          </p:cNvPr>
          <p:cNvSpPr>
            <a:spLocks noChangeArrowheads="1"/>
          </p:cNvSpPr>
          <p:nvPr/>
        </p:nvSpPr>
        <p:spPr bwMode="auto">
          <a:xfrm>
            <a:off x="695399" y="2717304"/>
            <a:ext cx="8437287" cy="7837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¿De qué está hablando Jesús con “una caña sacudida por el viento”?</a:t>
            </a:r>
          </a:p>
        </p:txBody>
      </p:sp>
      <p:sp>
        <p:nvSpPr>
          <p:cNvPr id="10" name="Rectangle 9">
            <a:extLst>
              <a:ext uri="{FF2B5EF4-FFF2-40B4-BE49-F238E27FC236}">
                <a16:creationId xmlns:a16="http://schemas.microsoft.com/office/drawing/2014/main" id="{99FB0BDC-1160-F10D-E7E6-4DA4A84DCA7E}"/>
              </a:ext>
            </a:extLst>
          </p:cNvPr>
          <p:cNvSpPr>
            <a:spLocks noChangeArrowheads="1"/>
          </p:cNvSpPr>
          <p:nvPr/>
        </p:nvSpPr>
        <p:spPr bwMode="auto">
          <a:xfrm>
            <a:off x="695400" y="5373216"/>
            <a:ext cx="8437286"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 altLang="en-US" sz="3000" dirty="0">
                <a:solidFill>
                  <a:srgbClr val="EFF9FF"/>
                </a:solidFill>
                <a:latin typeface="Arial" panose="020B0604020202020204" pitchFamily="34" charset="0"/>
                <a:cs typeface="Times New Roman" panose="02020603050405020304" pitchFamily="18" charset="0"/>
              </a:rPr>
              <a:t>Herodes también fue conocido por vestirse con “ropa fina”...</a:t>
            </a:r>
          </a:p>
        </p:txBody>
      </p:sp>
      <p:sp>
        <p:nvSpPr>
          <p:cNvPr id="11" name="Rectangle 10">
            <a:extLst>
              <a:ext uri="{FF2B5EF4-FFF2-40B4-BE49-F238E27FC236}">
                <a16:creationId xmlns:a16="http://schemas.microsoft.com/office/drawing/2014/main" id="{40011E6B-40EA-F50B-43B4-DDD87BC1C40C}"/>
              </a:ext>
            </a:extLst>
          </p:cNvPr>
          <p:cNvSpPr>
            <a:spLocks noChangeArrowheads="1"/>
          </p:cNvSpPr>
          <p:nvPr/>
        </p:nvSpPr>
        <p:spPr bwMode="auto">
          <a:xfrm>
            <a:off x="695399" y="1124744"/>
            <a:ext cx="10873209" cy="1563985"/>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4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Hay un detalle muy interesante en las palabras de Jesús a la multitud: “</a:t>
            </a:r>
            <a:r>
              <a:rPr lang="es-ES" sz="3000" i="1" u="sng" dirty="0">
                <a:solidFill>
                  <a:srgbClr val="FFC000"/>
                </a:solidFill>
                <a:latin typeface="Arial" panose="020B0604020202020204" pitchFamily="34" charset="0"/>
                <a:cs typeface="Times New Roman" panose="02020603050405020304" pitchFamily="18" charset="0"/>
              </a:rPr>
              <a:t>¿Qué salieron a ver al desierto? ¿Una caña sacudida por el viento? Si no, ¿qué salieron a ver? ¿A un hombre vestido con ropa fina?</a:t>
            </a:r>
            <a:r>
              <a:rPr lang="es-ES" sz="3000" dirty="0">
                <a:solidFill>
                  <a:srgbClr val="EFF9FF"/>
                </a:solidFill>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6057469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4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4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4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4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399"/>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400" fill="hold"/>
                                        <p:tgtEl>
                                          <p:spTgt spid="7"/>
                                        </p:tgtEl>
                                        <p:attrNameLst>
                                          <p:attrName>ppt_w</p:attrName>
                                        </p:attrNameLst>
                                      </p:cBhvr>
                                      <p:tavLst>
                                        <p:tav tm="0">
                                          <p:val>
                                            <p:strVal val="4*#ppt_w"/>
                                          </p:val>
                                        </p:tav>
                                        <p:tav tm="100000">
                                          <p:val>
                                            <p:strVal val="#ppt_w"/>
                                          </p:val>
                                        </p:tav>
                                      </p:tavLst>
                                    </p:anim>
                                    <p:anim calcmode="lin" valueType="num">
                                      <p:cBhvr>
                                        <p:cTn id="37" dur="4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4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4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5" grpId="0" build="allAtOnce"/>
      <p:bldP spid="7" grpId="0"/>
      <p:bldP spid="9" grpId="0" build="allAtOnce"/>
      <p:bldP spid="10" grpId="0" build="allAtOnce"/>
      <p:bldP spid="11"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C761-913C-2A21-0B97-4C182ABFBF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549D41-57C0-7547-BDC7-A0FA888AF775}"/>
              </a:ext>
            </a:extLst>
          </p:cNvPr>
          <p:cNvSpPr>
            <a:spLocks noChangeArrowheads="1"/>
          </p:cNvSpPr>
          <p:nvPr/>
        </p:nvSpPr>
        <p:spPr bwMode="auto">
          <a:xfrm>
            <a:off x="695399" y="1052736"/>
            <a:ext cx="10873209" cy="130452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¿Podría ser que Jesús esté comparando a Juan, que usaba ropa de pelo, con el gran Rey Herodes, de ropa muy fina, la “caña” que es “una caña sacudida por el viento”?</a:t>
            </a:r>
          </a:p>
        </p:txBody>
      </p:sp>
      <p:graphicFrame>
        <p:nvGraphicFramePr>
          <p:cNvPr id="3" name="Object 7">
            <a:extLst>
              <a:ext uri="{FF2B5EF4-FFF2-40B4-BE49-F238E27FC236}">
                <a16:creationId xmlns:a16="http://schemas.microsoft.com/office/drawing/2014/main" id="{C9AE63AD-D33D-A375-B91C-C4E32D1F225E}"/>
              </a:ext>
            </a:extLst>
          </p:cNvPr>
          <p:cNvGraphicFramePr>
            <a:graphicFrameLocks noChangeAspect="1"/>
          </p:cNvGraphicFramePr>
          <p:nvPr>
            <p:extLst>
              <p:ext uri="{D42A27DB-BD31-4B8C-83A1-F6EECF244321}">
                <p14:modId xmlns:p14="http://schemas.microsoft.com/office/powerpoint/2010/main" val="3005974498"/>
              </p:ext>
            </p:extLst>
          </p:nvPr>
        </p:nvGraphicFramePr>
        <p:xfrm>
          <a:off x="9288000" y="2397224"/>
          <a:ext cx="2160000" cy="3065188"/>
        </p:xfrm>
        <a:graphic>
          <a:graphicData uri="http://schemas.openxmlformats.org/presentationml/2006/ole">
            <mc:AlternateContent xmlns:mc="http://schemas.openxmlformats.org/markup-compatibility/2006">
              <mc:Choice xmlns:v="urn:schemas-microsoft-com:vml" Requires="v">
                <p:oleObj name="Photo Editor Photo" r:id="rId3" imgW="2276793" imgH="3228571" progId="MSPhotoEd.3">
                  <p:embed/>
                </p:oleObj>
              </mc:Choice>
              <mc:Fallback>
                <p:oleObj name="Photo Editor Photo" r:id="rId3" imgW="2276793" imgH="3228571" progId="MSPhotoEd.3">
                  <p:embed/>
                  <p:pic>
                    <p:nvPicPr>
                      <p:cNvPr id="4" name="Object 7">
                        <a:extLst>
                          <a:ext uri="{FF2B5EF4-FFF2-40B4-BE49-F238E27FC236}">
                            <a16:creationId xmlns:a16="http://schemas.microsoft.com/office/drawing/2014/main" id="{C5D52549-E53B-09F8-8484-DDC551E478C7}"/>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9288000" y="2397224"/>
                        <a:ext cx="2160000" cy="30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9">
            <a:extLst>
              <a:ext uri="{FF2B5EF4-FFF2-40B4-BE49-F238E27FC236}">
                <a16:creationId xmlns:a16="http://schemas.microsoft.com/office/drawing/2014/main" id="{51E7964C-613B-C6BB-DF3B-D94FC7809049}"/>
              </a:ext>
            </a:extLst>
          </p:cNvPr>
          <p:cNvGraphicFramePr>
            <a:graphicFrameLocks noChangeAspect="1"/>
          </p:cNvGraphicFramePr>
          <p:nvPr>
            <p:extLst>
              <p:ext uri="{D42A27DB-BD31-4B8C-83A1-F6EECF244321}">
                <p14:modId xmlns:p14="http://schemas.microsoft.com/office/powerpoint/2010/main" val="3189899067"/>
              </p:ext>
            </p:extLst>
          </p:nvPr>
        </p:nvGraphicFramePr>
        <p:xfrm>
          <a:off x="9288000" y="4653136"/>
          <a:ext cx="2160000" cy="2005714"/>
        </p:xfrm>
        <a:graphic>
          <a:graphicData uri="http://schemas.openxmlformats.org/presentationml/2006/ole">
            <mc:AlternateContent xmlns:mc="http://schemas.openxmlformats.org/markup-compatibility/2006">
              <mc:Choice xmlns:v="urn:schemas-microsoft-com:vml" Requires="v">
                <p:oleObj name="Photo Editor Photo" r:id="rId5" imgW="1762371" imgH="1762371" progId="MSPhotoEd.3">
                  <p:embed/>
                </p:oleObj>
              </mc:Choice>
              <mc:Fallback>
                <p:oleObj name="Photo Editor Photo" r:id="rId5" imgW="1762371" imgH="1762371" progId="MSPhotoEd.3">
                  <p:embed/>
                  <p:pic>
                    <p:nvPicPr>
                      <p:cNvPr id="8" name="Object 9">
                        <a:extLst>
                          <a:ext uri="{FF2B5EF4-FFF2-40B4-BE49-F238E27FC236}">
                            <a16:creationId xmlns:a16="http://schemas.microsoft.com/office/drawing/2014/main" id="{EB860A47-D515-B718-9A60-20BF17F00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000" y="4653136"/>
                        <a:ext cx="2160000" cy="20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4D7E57EC-A680-C7F1-8FAD-BE7741670559}"/>
              </a:ext>
            </a:extLst>
          </p:cNvPr>
          <p:cNvSpPr>
            <a:spLocks noChangeArrowheads="1"/>
          </p:cNvSpPr>
          <p:nvPr/>
        </p:nvSpPr>
        <p:spPr bwMode="auto">
          <a:xfrm>
            <a:off x="847799" y="2348880"/>
            <a:ext cx="8352929" cy="41044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 que implica alguien que es inconsistente, fácilmente influenciable por otros, o que cambia su opinión con frecuencia.</a:t>
            </a:r>
          </a:p>
          <a:p>
            <a:pPr algn="just">
              <a:lnSpc>
                <a:spcPct val="86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Y la conclusión de Jesús: “Les aseguro que entre los mortales no se ha levantado nadie más grande que Juan el Bautista”.</a:t>
            </a:r>
          </a:p>
          <a:p>
            <a:pPr algn="just">
              <a:lnSpc>
                <a:spcPct val="86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Y hay un punto final a esta historia: </a:t>
            </a:r>
          </a:p>
          <a:p>
            <a:pPr algn="just">
              <a:lnSpc>
                <a:spcPct val="86000"/>
              </a:lnSpc>
              <a:spcBef>
                <a:spcPts val="0"/>
              </a:spcBef>
              <a:spcAft>
                <a:spcPts val="2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Herodes Antipas fue directamente responsable por la muerte tanto de Juan Bautista, como también de Jesús.</a:t>
            </a:r>
          </a:p>
        </p:txBody>
      </p:sp>
    </p:spTree>
    <p:extLst>
      <p:ext uri="{BB962C8B-B14F-4D97-AF65-F5344CB8AC3E}">
        <p14:creationId xmlns:p14="http://schemas.microsoft.com/office/powerpoint/2010/main" val="22013474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3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3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3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3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DCD2A-4E02-29AF-A555-6D07DC9584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F3745D-367D-784F-167D-4A6735655530}"/>
              </a:ext>
            </a:extLst>
          </p:cNvPr>
          <p:cNvSpPr>
            <a:spLocks noChangeArrowheads="1"/>
          </p:cNvSpPr>
          <p:nvPr/>
        </p:nvSpPr>
        <p:spPr bwMode="auto">
          <a:xfrm>
            <a:off x="695399" y="1052736"/>
            <a:ext cx="10873209" cy="130452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Pero Juan el Bautista no era el único que estaba confundido sobre Jesús y lo que hacía. Otros parientes, incluso más cercanos, estaban aún más perplejos:</a:t>
            </a:r>
          </a:p>
        </p:txBody>
      </p:sp>
      <p:sp>
        <p:nvSpPr>
          <p:cNvPr id="6" name="Verse TEXT">
            <a:extLst>
              <a:ext uri="{FF2B5EF4-FFF2-40B4-BE49-F238E27FC236}">
                <a16:creationId xmlns:a16="http://schemas.microsoft.com/office/drawing/2014/main" id="{0778AFFB-5F0C-0733-33FA-902FB68B82CE}"/>
              </a:ext>
            </a:extLst>
          </p:cNvPr>
          <p:cNvSpPr>
            <a:spLocks noChangeArrowheads="1"/>
          </p:cNvSpPr>
          <p:nvPr/>
        </p:nvSpPr>
        <p:spPr bwMode="auto">
          <a:xfrm>
            <a:off x="767408" y="2492896"/>
            <a:ext cx="10801200" cy="16561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Jesús llegó a una casa, y la multitud se juntó de nuevo, a tal punto que ellos ni siquiera podían comer.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Sus parientes oyeron esto, fueron para hacerse cargo de Él, porque decían: "Está fuera de Sí".</a:t>
            </a:r>
          </a:p>
        </p:txBody>
      </p:sp>
      <p:sp>
        <p:nvSpPr>
          <p:cNvPr id="7" name="Verse ID - text Box 8">
            <a:extLst>
              <a:ext uri="{FF2B5EF4-FFF2-40B4-BE49-F238E27FC236}">
                <a16:creationId xmlns:a16="http://schemas.microsoft.com/office/drawing/2014/main" id="{F405DF00-7D71-D7B5-7AC5-0D980E39D140}"/>
              </a:ext>
            </a:extLst>
          </p:cNvPr>
          <p:cNvSpPr txBox="1">
            <a:spLocks noChangeArrowheads="1"/>
          </p:cNvSpPr>
          <p:nvPr/>
        </p:nvSpPr>
        <p:spPr bwMode="auto">
          <a:xfrm>
            <a:off x="767408" y="2492896"/>
            <a:ext cx="375169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3:20-21</a:t>
            </a:r>
            <a:r>
              <a:rPr lang="es-ES_tradnl" sz="17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
        <p:nvSpPr>
          <p:cNvPr id="9" name="Rectangle 8">
            <a:extLst>
              <a:ext uri="{FF2B5EF4-FFF2-40B4-BE49-F238E27FC236}">
                <a16:creationId xmlns:a16="http://schemas.microsoft.com/office/drawing/2014/main" id="{59335368-C05D-2EB2-BA88-C07163955CFD}"/>
              </a:ext>
            </a:extLst>
          </p:cNvPr>
          <p:cNvSpPr>
            <a:spLocks noChangeArrowheads="1"/>
          </p:cNvSpPr>
          <p:nvPr/>
        </p:nvSpPr>
        <p:spPr bwMode="auto">
          <a:xfrm>
            <a:off x="695400" y="4284712"/>
            <a:ext cx="10873209" cy="202460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DHH:	“… decían que se había vuelto loco.”</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NBV:		“… creían que se había vuelto loco.”</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TLA:		“… porque decían que se había vuelto loco.”</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BLP:		“… porque decían que estaba loco.”</a:t>
            </a:r>
          </a:p>
        </p:txBody>
      </p:sp>
    </p:spTree>
    <p:extLst>
      <p:ext uri="{BB962C8B-B14F-4D97-AF65-F5344CB8AC3E}">
        <p14:creationId xmlns:p14="http://schemas.microsoft.com/office/powerpoint/2010/main" val="4168652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p:tgtEl>
                                          <p:spTgt spid="7"/>
                                        </p:tgtEl>
                                        <p:attrNameLst>
                                          <p:attrName>ppt_y</p:attrName>
                                        </p:attrNameLst>
                                      </p:cBhvr>
                                      <p:tavLst>
                                        <p:tav tm="0">
                                          <p:val>
                                            <p:strVal val="#ppt_y+#ppt_h*1.125000"/>
                                          </p:val>
                                        </p:tav>
                                        <p:tav tm="100000">
                                          <p:val>
                                            <p:strVal val="#ppt_y"/>
                                          </p:val>
                                        </p:tav>
                                      </p:tavLst>
                                    </p:anim>
                                    <p:animEffect transition="in" filter="wipe(up)">
                                      <p:cBhvr>
                                        <p:cTn id="13" dur="25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ipe(left)">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5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5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4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left)">
                                      <p:cBhvr>
                                        <p:cTn id="36" dur="4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wipe(left)">
                                      <p:cBhvr>
                                        <p:cTn id="41" dur="4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wipe(left)">
                                      <p:cBhvr>
                                        <p:cTn id="46" dur="4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uiExpand="1" build="p" animBg="1" autoUpdateAnimBg="0"/>
      <p:bldP spid="7" grpId="0"/>
      <p:bldP spid="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B0EB-8CCA-42C2-6AB8-4D01BA1D8A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379241-6A04-ACAB-3E4D-D7A55967CD7A}"/>
              </a:ext>
            </a:extLst>
          </p:cNvPr>
          <p:cNvSpPr>
            <a:spLocks noChangeArrowheads="1"/>
          </p:cNvSpPr>
          <p:nvPr/>
        </p:nvSpPr>
        <p:spPr bwMode="auto">
          <a:xfrm>
            <a:off x="695399" y="1116360"/>
            <a:ext cx="10873209" cy="10164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Muchas iglesias o ignoran este relato por completo, o tratan de minimizarlo, porque no quieren reconocer la verdad:</a:t>
            </a:r>
          </a:p>
        </p:txBody>
      </p:sp>
      <p:sp>
        <p:nvSpPr>
          <p:cNvPr id="10" name="Rectangle 9">
            <a:extLst>
              <a:ext uri="{FF2B5EF4-FFF2-40B4-BE49-F238E27FC236}">
                <a16:creationId xmlns:a16="http://schemas.microsoft.com/office/drawing/2014/main" id="{BCCF0FD1-F711-3ADB-1EF3-3FEC6FF47EF4}"/>
              </a:ext>
            </a:extLst>
          </p:cNvPr>
          <p:cNvSpPr>
            <a:spLocks noChangeArrowheads="1"/>
          </p:cNvSpPr>
          <p:nvPr/>
        </p:nvSpPr>
        <p:spPr bwMode="auto">
          <a:xfrm>
            <a:off x="695399" y="5748937"/>
            <a:ext cx="10873209" cy="44373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BLP:		“… </a:t>
            </a:r>
            <a:r>
              <a:rPr lang="es-ES" sz="3000" u="sng" dirty="0">
                <a:solidFill>
                  <a:srgbClr val="61FFFB"/>
                </a:solidFill>
                <a:latin typeface="Arial" panose="020B0604020202020204" pitchFamily="34" charset="0"/>
                <a:cs typeface="Times New Roman" panose="02020603050405020304" pitchFamily="18" charset="0"/>
              </a:rPr>
              <a:t>porque decían que estaba loco.”</a:t>
            </a:r>
          </a:p>
        </p:txBody>
      </p:sp>
      <p:sp>
        <p:nvSpPr>
          <p:cNvPr id="3" name="Rectangle 2">
            <a:extLst>
              <a:ext uri="{FF2B5EF4-FFF2-40B4-BE49-F238E27FC236}">
                <a16:creationId xmlns:a16="http://schemas.microsoft.com/office/drawing/2014/main" id="{98DD04C6-1BCB-643F-D363-5B36B556B1F1}"/>
              </a:ext>
            </a:extLst>
          </p:cNvPr>
          <p:cNvSpPr>
            <a:spLocks noChangeArrowheads="1"/>
          </p:cNvSpPr>
          <p:nvPr/>
        </p:nvSpPr>
        <p:spPr bwMode="auto">
          <a:xfrm>
            <a:off x="695400" y="4221088"/>
            <a:ext cx="10873209" cy="136815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Su propia familia estaba muy preocupada por lo que hacía Jesús, y de hecho, estaba convencida de que tenía un problema de salud mental.</a:t>
            </a:r>
          </a:p>
        </p:txBody>
      </p:sp>
      <p:sp>
        <p:nvSpPr>
          <p:cNvPr id="4" name="Verse TEXT">
            <a:extLst>
              <a:ext uri="{FF2B5EF4-FFF2-40B4-BE49-F238E27FC236}">
                <a16:creationId xmlns:a16="http://schemas.microsoft.com/office/drawing/2014/main" id="{9804C81E-2A1F-DC44-FB99-A0984C619FD1}"/>
              </a:ext>
            </a:extLst>
          </p:cNvPr>
          <p:cNvSpPr>
            <a:spLocks noChangeArrowheads="1"/>
          </p:cNvSpPr>
          <p:nvPr/>
        </p:nvSpPr>
        <p:spPr bwMode="auto">
          <a:xfrm>
            <a:off x="767408" y="2492896"/>
            <a:ext cx="10801200" cy="16561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Jesús llegó a una casa, y la multitud se juntó de nuevo, a tal punto que ellos ni siquiera podían comer.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Sus parientes oyeron esto, fueron para hacerse cargo de Él, porque decían: "Está fuera de Sí".</a:t>
            </a:r>
          </a:p>
        </p:txBody>
      </p:sp>
      <p:sp>
        <p:nvSpPr>
          <p:cNvPr id="5" name="Verse ID - text Box 8">
            <a:extLst>
              <a:ext uri="{FF2B5EF4-FFF2-40B4-BE49-F238E27FC236}">
                <a16:creationId xmlns:a16="http://schemas.microsoft.com/office/drawing/2014/main" id="{518F496F-C53A-B25D-5FE1-7CB755401C30}"/>
              </a:ext>
            </a:extLst>
          </p:cNvPr>
          <p:cNvSpPr txBox="1">
            <a:spLocks noChangeArrowheads="1"/>
          </p:cNvSpPr>
          <p:nvPr/>
        </p:nvSpPr>
        <p:spPr bwMode="auto">
          <a:xfrm>
            <a:off x="767408" y="2492896"/>
            <a:ext cx="3702003"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3:20-21</a:t>
            </a:r>
            <a:r>
              <a:rPr lang="es-ES_tradnl" sz="17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Tree>
    <p:extLst>
      <p:ext uri="{BB962C8B-B14F-4D97-AF65-F5344CB8AC3E}">
        <p14:creationId xmlns:p14="http://schemas.microsoft.com/office/powerpoint/2010/main" val="4231979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B7684-7616-F860-50C1-2F98F56E55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3A1336-810A-B349-CE7F-D5AFADA5A883}"/>
              </a:ext>
            </a:extLst>
          </p:cNvPr>
          <p:cNvSpPr>
            <a:spLocks noChangeArrowheads="1"/>
          </p:cNvSpPr>
          <p:nvPr/>
        </p:nvSpPr>
        <p:spPr bwMode="auto">
          <a:xfrm>
            <a:off x="695399" y="1052736"/>
            <a:ext cx="10873209"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A Juan el Bautista sólo le preocupaba que Jesús no actuaba como él pensaba que debía actuar el Mesías, pero la familia de Jesús estaba mucho más preocupada:</a:t>
            </a:r>
          </a:p>
        </p:txBody>
      </p:sp>
      <p:sp>
        <p:nvSpPr>
          <p:cNvPr id="10" name="Rectangle 9">
            <a:extLst>
              <a:ext uri="{FF2B5EF4-FFF2-40B4-BE49-F238E27FC236}">
                <a16:creationId xmlns:a16="http://schemas.microsoft.com/office/drawing/2014/main" id="{5B0A3656-5CBE-F334-9EA2-A8EC2D1C9027}"/>
              </a:ext>
            </a:extLst>
          </p:cNvPr>
          <p:cNvSpPr>
            <a:spLocks noChangeArrowheads="1"/>
          </p:cNvSpPr>
          <p:nvPr/>
        </p:nvSpPr>
        <p:spPr bwMode="auto">
          <a:xfrm>
            <a:off x="695399" y="5748937"/>
            <a:ext cx="10873209" cy="44373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BLP:		“… </a:t>
            </a:r>
            <a:r>
              <a:rPr lang="es-ES" sz="3000" u="sng" dirty="0">
                <a:solidFill>
                  <a:srgbClr val="61FFFB"/>
                </a:solidFill>
                <a:latin typeface="Arial" panose="020B0604020202020204" pitchFamily="34" charset="0"/>
                <a:cs typeface="Times New Roman" panose="02020603050405020304" pitchFamily="18" charset="0"/>
              </a:rPr>
              <a:t>porque decían que estaba loco.”</a:t>
            </a:r>
          </a:p>
        </p:txBody>
      </p:sp>
      <p:sp>
        <p:nvSpPr>
          <p:cNvPr id="3" name="Rectangle 2">
            <a:extLst>
              <a:ext uri="{FF2B5EF4-FFF2-40B4-BE49-F238E27FC236}">
                <a16:creationId xmlns:a16="http://schemas.microsoft.com/office/drawing/2014/main" id="{356D2242-3D31-AD8F-7A40-4B155AB1A66F}"/>
              </a:ext>
            </a:extLst>
          </p:cNvPr>
          <p:cNvSpPr>
            <a:spLocks noChangeArrowheads="1"/>
          </p:cNvSpPr>
          <p:nvPr/>
        </p:nvSpPr>
        <p:spPr bwMode="auto">
          <a:xfrm>
            <a:off x="695400" y="4365104"/>
            <a:ext cx="7056783" cy="563291"/>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¡Realmente pensaban que estaba loco!</a:t>
            </a:r>
          </a:p>
        </p:txBody>
      </p:sp>
      <p:sp>
        <p:nvSpPr>
          <p:cNvPr id="4" name="Verse TEXT">
            <a:extLst>
              <a:ext uri="{FF2B5EF4-FFF2-40B4-BE49-F238E27FC236}">
                <a16:creationId xmlns:a16="http://schemas.microsoft.com/office/drawing/2014/main" id="{70DF01DB-0444-CB65-A994-BA4A6A291678}"/>
              </a:ext>
            </a:extLst>
          </p:cNvPr>
          <p:cNvSpPr>
            <a:spLocks noChangeArrowheads="1"/>
          </p:cNvSpPr>
          <p:nvPr/>
        </p:nvSpPr>
        <p:spPr bwMode="auto">
          <a:xfrm>
            <a:off x="767408" y="2492896"/>
            <a:ext cx="10801200" cy="16561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Jesús llegó a una casa, y la multitud se juntó de nuevo, a tal punto que ellos ni siquiera podían comer.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Sus parientes oyeron esto, fueron para hacerse cargo de Él, porque decían: "Está fuera de Sí".</a:t>
            </a:r>
          </a:p>
        </p:txBody>
      </p:sp>
      <p:sp>
        <p:nvSpPr>
          <p:cNvPr id="5" name="Verse ID - text Box 8">
            <a:extLst>
              <a:ext uri="{FF2B5EF4-FFF2-40B4-BE49-F238E27FC236}">
                <a16:creationId xmlns:a16="http://schemas.microsoft.com/office/drawing/2014/main" id="{525F067F-D11C-CDDA-61BC-E25D58D0D7FF}"/>
              </a:ext>
            </a:extLst>
          </p:cNvPr>
          <p:cNvSpPr txBox="1">
            <a:spLocks noChangeArrowheads="1"/>
          </p:cNvSpPr>
          <p:nvPr/>
        </p:nvSpPr>
        <p:spPr bwMode="auto">
          <a:xfrm>
            <a:off x="767408" y="2492896"/>
            <a:ext cx="3702003"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3:20-21</a:t>
            </a:r>
            <a:r>
              <a:rPr lang="es-ES_tradnl" sz="17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Tree>
    <p:extLst>
      <p:ext uri="{BB962C8B-B14F-4D97-AF65-F5344CB8AC3E}">
        <p14:creationId xmlns:p14="http://schemas.microsoft.com/office/powerpoint/2010/main" val="24585769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5448D-1FF2-002E-8959-CBF87664317E}"/>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FDFA5906-9657-1DE0-1E82-0CFBF02D40D5}"/>
              </a:ext>
            </a:extLst>
          </p:cNvPr>
          <p:cNvSpPr>
            <a:spLocks noChangeArrowheads="1"/>
          </p:cNvSpPr>
          <p:nvPr/>
        </p:nvSpPr>
        <p:spPr bwMode="auto">
          <a:xfrm>
            <a:off x="767408" y="2492896"/>
            <a:ext cx="10801200" cy="16561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Jesús llegó a una casa, y la multitud se juntó de nuevo, a tal punto que ellos ni siquiera podían comer.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Sus parientes oyeron esto, fueron para hacerse cargo de Él, porque decían: "Está fuera de Sí".</a:t>
            </a:r>
          </a:p>
        </p:txBody>
      </p:sp>
      <p:sp>
        <p:nvSpPr>
          <p:cNvPr id="2" name="Rectangle 1">
            <a:extLst>
              <a:ext uri="{FF2B5EF4-FFF2-40B4-BE49-F238E27FC236}">
                <a16:creationId xmlns:a16="http://schemas.microsoft.com/office/drawing/2014/main" id="{843DDB75-FD2F-BE9F-D5D4-E22BE27B04A5}"/>
              </a:ext>
            </a:extLst>
          </p:cNvPr>
          <p:cNvSpPr>
            <a:spLocks noChangeArrowheads="1"/>
          </p:cNvSpPr>
          <p:nvPr/>
        </p:nvSpPr>
        <p:spPr bwMode="auto">
          <a:xfrm>
            <a:off x="695399" y="1052736"/>
            <a:ext cx="10873209"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De la misma manera, algunas traducciones intentan "suavizar" lo que la familia iba a hacer, pero muchas cuentan las cosas como realmente son:</a:t>
            </a:r>
          </a:p>
        </p:txBody>
      </p:sp>
      <p:sp>
        <p:nvSpPr>
          <p:cNvPr id="10" name="Rectangle 9">
            <a:extLst>
              <a:ext uri="{FF2B5EF4-FFF2-40B4-BE49-F238E27FC236}">
                <a16:creationId xmlns:a16="http://schemas.microsoft.com/office/drawing/2014/main" id="{232B2831-972F-48C2-BC4C-3F8081C9FAA7}"/>
              </a:ext>
            </a:extLst>
          </p:cNvPr>
          <p:cNvSpPr>
            <a:spLocks noChangeArrowheads="1"/>
          </p:cNvSpPr>
          <p:nvPr/>
        </p:nvSpPr>
        <p:spPr bwMode="auto">
          <a:xfrm>
            <a:off x="695399" y="5748937"/>
            <a:ext cx="10873209" cy="44373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BLP:		“… </a:t>
            </a:r>
            <a:r>
              <a:rPr lang="es-ES" sz="3000" u="sng" dirty="0">
                <a:solidFill>
                  <a:srgbClr val="61FFFB"/>
                </a:solidFill>
                <a:latin typeface="Arial" panose="020B0604020202020204" pitchFamily="34" charset="0"/>
                <a:cs typeface="Times New Roman" panose="02020603050405020304" pitchFamily="18" charset="0"/>
              </a:rPr>
              <a:t>porque decían que estaba loco.”</a:t>
            </a:r>
          </a:p>
        </p:txBody>
      </p:sp>
      <p:sp>
        <p:nvSpPr>
          <p:cNvPr id="4" name="Verse TEXT">
            <a:extLst>
              <a:ext uri="{FF2B5EF4-FFF2-40B4-BE49-F238E27FC236}">
                <a16:creationId xmlns:a16="http://schemas.microsoft.com/office/drawing/2014/main" id="{121230C3-E45A-C0BE-4C6E-D631FAC5D0C1}"/>
              </a:ext>
            </a:extLst>
          </p:cNvPr>
          <p:cNvSpPr>
            <a:spLocks noChangeArrowheads="1"/>
          </p:cNvSpPr>
          <p:nvPr/>
        </p:nvSpPr>
        <p:spPr bwMode="auto">
          <a:xfrm>
            <a:off x="767408" y="2492896"/>
            <a:ext cx="10801200" cy="16561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Jesús llegó a una casa, y la multitud se juntó de nuevo, a tal punto que ellos ni siquiera podían comer. </a:t>
            </a:r>
          </a:p>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Sus parientes oyeron esto, </a:t>
            </a:r>
            <a:r>
              <a:rPr kumimoji="0" lang="es-ES" sz="2800" i="1" u="sng" dirty="0">
                <a:solidFill>
                  <a:srgbClr val="FFC0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fueron para hacerse cargo de Él</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porque decían: "Está fuera de Sí".</a:t>
            </a:r>
          </a:p>
        </p:txBody>
      </p:sp>
      <p:sp>
        <p:nvSpPr>
          <p:cNvPr id="5" name="Verse ID - text Box 8">
            <a:extLst>
              <a:ext uri="{FF2B5EF4-FFF2-40B4-BE49-F238E27FC236}">
                <a16:creationId xmlns:a16="http://schemas.microsoft.com/office/drawing/2014/main" id="{B656ACD9-D62D-B403-595D-7EB8E1194EEB}"/>
              </a:ext>
            </a:extLst>
          </p:cNvPr>
          <p:cNvSpPr txBox="1">
            <a:spLocks noChangeArrowheads="1"/>
          </p:cNvSpPr>
          <p:nvPr/>
        </p:nvSpPr>
        <p:spPr bwMode="auto">
          <a:xfrm>
            <a:off x="767408" y="2492896"/>
            <a:ext cx="3702003"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3:20-21</a:t>
            </a:r>
            <a:r>
              <a:rPr lang="es-ES_tradnl" sz="17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
        <p:nvSpPr>
          <p:cNvPr id="6" name="Rectangle 5">
            <a:extLst>
              <a:ext uri="{FF2B5EF4-FFF2-40B4-BE49-F238E27FC236}">
                <a16:creationId xmlns:a16="http://schemas.microsoft.com/office/drawing/2014/main" id="{1FE06E12-CCAB-1401-B508-EC4BB1D13A44}"/>
              </a:ext>
            </a:extLst>
          </p:cNvPr>
          <p:cNvSpPr>
            <a:spLocks noChangeArrowheads="1"/>
          </p:cNvSpPr>
          <p:nvPr/>
        </p:nvSpPr>
        <p:spPr bwMode="auto">
          <a:xfrm>
            <a:off x="695400" y="4284712"/>
            <a:ext cx="10873209" cy="94448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DHH:	“… fueron a llevárselo,”</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BLP:		“… vinieron con la intención de llevárselo a la fuerza,”</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RVA:		“… vinieron para prenderle,”</a:t>
            </a:r>
          </a:p>
        </p:txBody>
      </p:sp>
    </p:spTree>
    <p:extLst>
      <p:ext uri="{BB962C8B-B14F-4D97-AF65-F5344CB8AC3E}">
        <p14:creationId xmlns:p14="http://schemas.microsoft.com/office/powerpoint/2010/main" val="2014473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500"/>
                                        <p:tgtEl>
                                          <p:spTgt spid="4">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4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4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4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animBg="1"/>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68FC4-754E-CAF6-AECB-1ACB482E92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7E904E-4472-BAC1-A243-15E617BA6342}"/>
              </a:ext>
            </a:extLst>
          </p:cNvPr>
          <p:cNvSpPr>
            <a:spLocks noChangeArrowheads="1"/>
          </p:cNvSpPr>
          <p:nvPr/>
        </p:nvSpPr>
        <p:spPr bwMode="auto">
          <a:xfrm>
            <a:off x="695399" y="1052736"/>
            <a:ext cx="10873209"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En una ironía interesante, esta es la misma palabra griega utilizada en el caso de Juan el Bautista:</a:t>
            </a:r>
          </a:p>
        </p:txBody>
      </p:sp>
      <p:sp>
        <p:nvSpPr>
          <p:cNvPr id="10" name="Rectangle 9">
            <a:extLst>
              <a:ext uri="{FF2B5EF4-FFF2-40B4-BE49-F238E27FC236}">
                <a16:creationId xmlns:a16="http://schemas.microsoft.com/office/drawing/2014/main" id="{39A98A8B-E118-95F3-729D-20F0381B32AA}"/>
              </a:ext>
            </a:extLst>
          </p:cNvPr>
          <p:cNvSpPr>
            <a:spLocks noChangeArrowheads="1"/>
          </p:cNvSpPr>
          <p:nvPr/>
        </p:nvSpPr>
        <p:spPr bwMode="auto">
          <a:xfrm>
            <a:off x="695399" y="5748937"/>
            <a:ext cx="10873209" cy="44373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BLP:		“… </a:t>
            </a:r>
            <a:r>
              <a:rPr lang="es-ES" sz="3000" u="sng" dirty="0">
                <a:solidFill>
                  <a:srgbClr val="61FFFB"/>
                </a:solidFill>
                <a:latin typeface="Arial" panose="020B0604020202020204" pitchFamily="34" charset="0"/>
                <a:cs typeface="Times New Roman" panose="02020603050405020304" pitchFamily="18" charset="0"/>
              </a:rPr>
              <a:t>porque decían que estaba loco.”</a:t>
            </a:r>
          </a:p>
        </p:txBody>
      </p:sp>
      <p:sp>
        <p:nvSpPr>
          <p:cNvPr id="4" name="Verse TEXT">
            <a:extLst>
              <a:ext uri="{FF2B5EF4-FFF2-40B4-BE49-F238E27FC236}">
                <a16:creationId xmlns:a16="http://schemas.microsoft.com/office/drawing/2014/main" id="{6466FBC6-6278-F1ED-0701-F3FAC8BD4664}"/>
              </a:ext>
            </a:extLst>
          </p:cNvPr>
          <p:cNvSpPr>
            <a:spLocks noChangeArrowheads="1"/>
          </p:cNvSpPr>
          <p:nvPr/>
        </p:nvSpPr>
        <p:spPr bwMode="auto">
          <a:xfrm>
            <a:off x="767408" y="2132856"/>
            <a:ext cx="10801200" cy="8640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efecto, Herodes había </a:t>
            </a:r>
            <a:r>
              <a:rPr lang="es-ES" sz="3000" u="sng" dirty="0">
                <a:solidFill>
                  <a:srgbClr val="61FFFB"/>
                </a:solidFill>
                <a:latin typeface="Arial" panose="020B0604020202020204" pitchFamily="34" charset="0"/>
                <a:cs typeface="Times New Roman" panose="02020603050405020304" pitchFamily="18" charset="0"/>
              </a:rPr>
              <a:t>arrestado</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 Juan. Lo había encadenado y metido en la cárcel .</a:t>
            </a:r>
          </a:p>
        </p:txBody>
      </p:sp>
      <p:sp>
        <p:nvSpPr>
          <p:cNvPr id="5" name="Verse ID - text Box 8">
            <a:extLst>
              <a:ext uri="{FF2B5EF4-FFF2-40B4-BE49-F238E27FC236}">
                <a16:creationId xmlns:a16="http://schemas.microsoft.com/office/drawing/2014/main" id="{E6522CBA-536F-44FE-1CD3-4D3E8FA5148E}"/>
              </a:ext>
            </a:extLst>
          </p:cNvPr>
          <p:cNvSpPr txBox="1">
            <a:spLocks noChangeArrowheads="1"/>
          </p:cNvSpPr>
          <p:nvPr/>
        </p:nvSpPr>
        <p:spPr bwMode="auto">
          <a:xfrm>
            <a:off x="767408" y="2132856"/>
            <a:ext cx="2820351"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14:3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7" name="Rectangle 6">
            <a:extLst>
              <a:ext uri="{FF2B5EF4-FFF2-40B4-BE49-F238E27FC236}">
                <a16:creationId xmlns:a16="http://schemas.microsoft.com/office/drawing/2014/main" id="{6F152DC9-D298-5F7E-1F7A-A0DADC9E4E8C}"/>
              </a:ext>
            </a:extLst>
          </p:cNvPr>
          <p:cNvSpPr>
            <a:spLocks noChangeArrowheads="1"/>
          </p:cNvSpPr>
          <p:nvPr/>
        </p:nvSpPr>
        <p:spPr bwMode="auto">
          <a:xfrm>
            <a:off x="695399" y="5259574"/>
            <a:ext cx="10873209" cy="5124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RVA:		“… vinieron para </a:t>
            </a:r>
            <a:r>
              <a:rPr lang="es-ES" sz="3000" u="sng" dirty="0">
                <a:solidFill>
                  <a:srgbClr val="61FFFB"/>
                </a:solidFill>
                <a:latin typeface="Arial" panose="020B0604020202020204" pitchFamily="34" charset="0"/>
                <a:cs typeface="Times New Roman" panose="02020603050405020304" pitchFamily="18" charset="0"/>
              </a:rPr>
              <a:t>prenderle</a:t>
            </a:r>
            <a:r>
              <a:rPr lang="es-ES" sz="3000" dirty="0">
                <a:solidFill>
                  <a:srgbClr val="61FFFB"/>
                </a:solidFill>
                <a:latin typeface="Arial" panose="020B0604020202020204" pitchFamily="34"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BAA4EFDE-5C77-236D-F1E4-FEB19DC798EA}"/>
              </a:ext>
            </a:extLst>
          </p:cNvPr>
          <p:cNvSpPr/>
          <p:nvPr/>
        </p:nvSpPr>
        <p:spPr>
          <a:xfrm>
            <a:off x="5023236" y="5264831"/>
            <a:ext cx="1792844" cy="512440"/>
          </a:xfrm>
          <a:prstGeom prst="roundRect">
            <a:avLst/>
          </a:prstGeom>
          <a:solidFill>
            <a:schemeClr val="accent4">
              <a:lumMod val="75000"/>
              <a:alpha val="16000"/>
            </a:schemeClr>
          </a:solidFill>
          <a:ln w="762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9" name="Rectangle: Rounded Corners 8">
            <a:extLst>
              <a:ext uri="{FF2B5EF4-FFF2-40B4-BE49-F238E27FC236}">
                <a16:creationId xmlns:a16="http://schemas.microsoft.com/office/drawing/2014/main" id="{E58DFA69-3C8C-3310-4A5D-527FDCABB4B2}"/>
              </a:ext>
            </a:extLst>
          </p:cNvPr>
          <p:cNvSpPr/>
          <p:nvPr/>
        </p:nvSpPr>
        <p:spPr>
          <a:xfrm>
            <a:off x="7903556" y="2132856"/>
            <a:ext cx="1792844" cy="512440"/>
          </a:xfrm>
          <a:prstGeom prst="roundRect">
            <a:avLst/>
          </a:prstGeom>
          <a:solidFill>
            <a:schemeClr val="accent4">
              <a:lumMod val="75000"/>
              <a:alpha val="16000"/>
            </a:schemeClr>
          </a:solidFill>
          <a:ln w="762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1" name="Verse TEXT">
            <a:extLst>
              <a:ext uri="{FF2B5EF4-FFF2-40B4-BE49-F238E27FC236}">
                <a16:creationId xmlns:a16="http://schemas.microsoft.com/office/drawing/2014/main" id="{883F583A-E96E-D8C7-C6E3-56D783511983}"/>
              </a:ext>
            </a:extLst>
          </p:cNvPr>
          <p:cNvSpPr>
            <a:spLocks noChangeArrowheads="1"/>
          </p:cNvSpPr>
          <p:nvPr/>
        </p:nvSpPr>
        <p:spPr bwMode="auto">
          <a:xfrm>
            <a:off x="767408" y="3212976"/>
            <a:ext cx="10801200" cy="8640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Los que habían </a:t>
            </a:r>
            <a:r>
              <a:rPr kumimoji="0" lang="es-ES" sz="2800" u="sng"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arrestado</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 Jesús lo llevaron ante Caifás, .</a:t>
            </a:r>
          </a:p>
        </p:txBody>
      </p:sp>
      <p:sp>
        <p:nvSpPr>
          <p:cNvPr id="12" name="Verse ID - text Box 8">
            <a:extLst>
              <a:ext uri="{FF2B5EF4-FFF2-40B4-BE49-F238E27FC236}">
                <a16:creationId xmlns:a16="http://schemas.microsoft.com/office/drawing/2014/main" id="{022B6878-0F16-D4AA-7522-E06009E3062A}"/>
              </a:ext>
            </a:extLst>
          </p:cNvPr>
          <p:cNvSpPr txBox="1">
            <a:spLocks noChangeArrowheads="1"/>
          </p:cNvSpPr>
          <p:nvPr/>
        </p:nvSpPr>
        <p:spPr bwMode="auto">
          <a:xfrm>
            <a:off x="767408" y="3212976"/>
            <a:ext cx="2820351"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14:3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3" name="Rectangle: Rounded Corners 12">
            <a:extLst>
              <a:ext uri="{FF2B5EF4-FFF2-40B4-BE49-F238E27FC236}">
                <a16:creationId xmlns:a16="http://schemas.microsoft.com/office/drawing/2014/main" id="{B6FC67F2-D21B-D892-1E1F-E824A666F789}"/>
              </a:ext>
            </a:extLst>
          </p:cNvPr>
          <p:cNvSpPr/>
          <p:nvPr/>
        </p:nvSpPr>
        <p:spPr>
          <a:xfrm>
            <a:off x="6456040" y="3212976"/>
            <a:ext cx="1728192" cy="512440"/>
          </a:xfrm>
          <a:prstGeom prst="roundRect">
            <a:avLst/>
          </a:prstGeom>
          <a:solidFill>
            <a:schemeClr val="accent4">
              <a:lumMod val="75000"/>
              <a:alpha val="16000"/>
            </a:schemeClr>
          </a:solidFill>
          <a:ln w="762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7" name="TextBox 16">
            <a:extLst>
              <a:ext uri="{FF2B5EF4-FFF2-40B4-BE49-F238E27FC236}">
                <a16:creationId xmlns:a16="http://schemas.microsoft.com/office/drawing/2014/main" id="{ECAC33AA-BEF7-8FDA-0D11-B33D787E7F6C}"/>
              </a:ext>
            </a:extLst>
          </p:cNvPr>
          <p:cNvSpPr txBox="1"/>
          <p:nvPr/>
        </p:nvSpPr>
        <p:spPr>
          <a:xfrm>
            <a:off x="7464152" y="1431438"/>
            <a:ext cx="3456384" cy="553998"/>
          </a:xfrm>
          <a:prstGeom prst="rect">
            <a:avLst/>
          </a:prstGeom>
          <a:noFill/>
        </p:spPr>
        <p:txBody>
          <a:bodyPr wrap="square">
            <a:spAutoFit/>
          </a:bodyPr>
          <a:lstStyle/>
          <a:p>
            <a:r>
              <a:rPr kumimoji="0" lang="es-ES" sz="30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Y también Jesús.</a:t>
            </a:r>
            <a:endParaRPr lang="es-ES_tradnl" dirty="0">
              <a:effectLst>
                <a:outerShdw blurRad="38100" dist="38100" dir="2700000" algn="tl">
                  <a:srgbClr val="000000">
                    <a:alpha val="43137"/>
                  </a:srgbClr>
                </a:outerShdw>
              </a:effectLst>
            </a:endParaRPr>
          </a:p>
        </p:txBody>
      </p:sp>
      <p:sp>
        <p:nvSpPr>
          <p:cNvPr id="18" name="Rectangle 17">
            <a:extLst>
              <a:ext uri="{FF2B5EF4-FFF2-40B4-BE49-F238E27FC236}">
                <a16:creationId xmlns:a16="http://schemas.microsoft.com/office/drawing/2014/main" id="{5CEC10A0-C376-0308-88C8-3020FA6215C3}"/>
              </a:ext>
            </a:extLst>
          </p:cNvPr>
          <p:cNvSpPr>
            <a:spLocks noChangeArrowheads="1"/>
          </p:cNvSpPr>
          <p:nvPr/>
        </p:nvSpPr>
        <p:spPr bwMode="auto">
          <a:xfrm>
            <a:off x="695399" y="4149080"/>
            <a:ext cx="10873209"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Ahora podemos ver claramente la gravedad de la situación con la familia de Jesús, y sus intenciones.</a:t>
            </a:r>
          </a:p>
        </p:txBody>
      </p:sp>
    </p:spTree>
    <p:extLst>
      <p:ext uri="{BB962C8B-B14F-4D97-AF65-F5344CB8AC3E}">
        <p14:creationId xmlns:p14="http://schemas.microsoft.com/office/powerpoint/2010/main" val="2850617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strVal val="4*#ppt_w"/>
                                          </p:val>
                                        </p:tav>
                                        <p:tav tm="100000">
                                          <p:val>
                                            <p:strVal val="#ppt_w"/>
                                          </p:val>
                                        </p:tav>
                                      </p:tavLst>
                                    </p:anim>
                                    <p:anim calcmode="lin" valueType="num">
                                      <p:cBhvr>
                                        <p:cTn id="8" dur="35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300"/>
                                        <p:tgtEl>
                                          <p:spTgt spid="4">
                                            <p:bg/>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300"/>
                                        <p:tgtEl>
                                          <p:spTgt spid="4">
                                            <p:txEl>
                                              <p:pRg st="0" end="0"/>
                                            </p:txEl>
                                          </p:spTgt>
                                        </p:tgtEl>
                                      </p:cBhvr>
                                    </p:animEffect>
                                  </p:childTnLst>
                                </p:cTn>
                              </p:par>
                            </p:childTnLst>
                          </p:cTn>
                        </p:par>
                        <p:par>
                          <p:cTn id="27" fill="hold">
                            <p:stCondLst>
                              <p:cond delay="800"/>
                            </p:stCondLst>
                            <p:childTnLst>
                              <p:par>
                                <p:cTn id="28" presetID="23"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350" fill="hold"/>
                                        <p:tgtEl>
                                          <p:spTgt spid="9"/>
                                        </p:tgtEl>
                                        <p:attrNameLst>
                                          <p:attrName>ppt_w</p:attrName>
                                        </p:attrNameLst>
                                      </p:cBhvr>
                                      <p:tavLst>
                                        <p:tav tm="0">
                                          <p:val>
                                            <p:strVal val="4*#ppt_w"/>
                                          </p:val>
                                        </p:tav>
                                        <p:tav tm="100000">
                                          <p:val>
                                            <p:strVal val="#ppt_w"/>
                                          </p:val>
                                        </p:tav>
                                      </p:tavLst>
                                    </p:anim>
                                    <p:anim calcmode="lin" valueType="num">
                                      <p:cBhvr>
                                        <p:cTn id="31" dur="35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1">
                                            <p:bg/>
                                          </p:spTgt>
                                        </p:tgtEl>
                                        <p:attrNameLst>
                                          <p:attrName>style.visibility</p:attrName>
                                        </p:attrNameLst>
                                      </p:cBhvr>
                                      <p:to>
                                        <p:strVal val="visible"/>
                                      </p:to>
                                    </p:set>
                                    <p:animEffect transition="in" filter="wipe(left)">
                                      <p:cBhvr>
                                        <p:cTn id="46" dur="300"/>
                                        <p:tgtEl>
                                          <p:spTgt spid="11">
                                            <p:bg/>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wipe(left)">
                                      <p:cBhvr>
                                        <p:cTn id="50" dur="300"/>
                                        <p:tgtEl>
                                          <p:spTgt spid="11">
                                            <p:txEl>
                                              <p:pRg st="0" end="0"/>
                                            </p:txEl>
                                          </p:spTgt>
                                        </p:tgtEl>
                                      </p:cBhvr>
                                    </p:animEffect>
                                  </p:childTnLst>
                                </p:cTn>
                              </p:par>
                            </p:childTnLst>
                          </p:cTn>
                        </p:par>
                        <p:par>
                          <p:cTn id="51" fill="hold">
                            <p:stCondLst>
                              <p:cond delay="800"/>
                            </p:stCondLst>
                            <p:childTnLst>
                              <p:par>
                                <p:cTn id="52" presetID="23" presetClass="entr" presetSubtype="32"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350" fill="hold"/>
                                        <p:tgtEl>
                                          <p:spTgt spid="13"/>
                                        </p:tgtEl>
                                        <p:attrNameLst>
                                          <p:attrName>ppt_w</p:attrName>
                                        </p:attrNameLst>
                                      </p:cBhvr>
                                      <p:tavLst>
                                        <p:tav tm="0">
                                          <p:val>
                                            <p:strVal val="4*#ppt_w"/>
                                          </p:val>
                                        </p:tav>
                                        <p:tav tm="100000">
                                          <p:val>
                                            <p:strVal val="#ppt_w"/>
                                          </p:val>
                                        </p:tav>
                                      </p:tavLst>
                                    </p:anim>
                                    <p:anim calcmode="lin" valueType="num">
                                      <p:cBhvr>
                                        <p:cTn id="55" dur="35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animBg="1"/>
      <p:bldP spid="5" grpId="0"/>
      <p:bldP spid="8" grpId="0" animBg="1"/>
      <p:bldP spid="9" grpId="0" animBg="1"/>
      <p:bldP spid="11" grpId="0" uiExpand="1" build="allAtOnce" animBg="1"/>
      <p:bldP spid="12" grpId="0"/>
      <p:bldP spid="13" grpId="0" animBg="1"/>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DC03-B65E-3A3D-7444-1D317A2135CE}"/>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CE50F16A-4D84-4261-455C-A686D62ACA6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Effect>
                      <a14:colorTemperature colorTemp="4414"/>
                    </a14:imgEffect>
                    <a14:imgEffect>
                      <a14:saturation sat="125000"/>
                    </a14:imgEffect>
                    <a14:imgEffect>
                      <a14:brightnessContrast bright="3000" contrast="19000"/>
                    </a14:imgEffect>
                  </a14:imgLayer>
                </a14:imgProps>
              </a:ext>
              <a:ext uri="{28A0092B-C50C-407E-A947-70E740481C1C}">
                <a14:useLocalDpi xmlns:a14="http://schemas.microsoft.com/office/drawing/2010/main" val="0"/>
              </a:ext>
            </a:extLst>
          </a:blip>
          <a:srcRect b="10670"/>
          <a:stretch>
            <a:fillRect/>
          </a:stretch>
        </p:blipFill>
        <p:spPr>
          <a:xfrm>
            <a:off x="8328249" y="1142720"/>
            <a:ext cx="3240359" cy="1854232"/>
          </a:xfrm>
          <a:prstGeom prst="rect">
            <a:avLst/>
          </a:prstGeom>
        </p:spPr>
      </p:pic>
      <p:sp>
        <p:nvSpPr>
          <p:cNvPr id="10" name="Rectangle 9">
            <a:extLst>
              <a:ext uri="{FF2B5EF4-FFF2-40B4-BE49-F238E27FC236}">
                <a16:creationId xmlns:a16="http://schemas.microsoft.com/office/drawing/2014/main" id="{1A9655CD-0C16-9E94-0C72-3827A7C085A4}"/>
              </a:ext>
            </a:extLst>
          </p:cNvPr>
          <p:cNvSpPr>
            <a:spLocks noChangeArrowheads="1"/>
          </p:cNvSpPr>
          <p:nvPr/>
        </p:nvSpPr>
        <p:spPr bwMode="auto">
          <a:xfrm>
            <a:off x="695399" y="5748937"/>
            <a:ext cx="10873209" cy="44373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BLP:		“… </a:t>
            </a:r>
            <a:r>
              <a:rPr lang="es-ES" sz="3000" u="sng" dirty="0">
                <a:solidFill>
                  <a:srgbClr val="61FFFB"/>
                </a:solidFill>
                <a:latin typeface="Arial" panose="020B0604020202020204" pitchFamily="34" charset="0"/>
                <a:cs typeface="Times New Roman" panose="02020603050405020304" pitchFamily="18" charset="0"/>
              </a:rPr>
              <a:t>porque decían que estaba loco.”</a:t>
            </a:r>
          </a:p>
        </p:txBody>
      </p:sp>
      <p:sp>
        <p:nvSpPr>
          <p:cNvPr id="7" name="Rectangle 6">
            <a:extLst>
              <a:ext uri="{FF2B5EF4-FFF2-40B4-BE49-F238E27FC236}">
                <a16:creationId xmlns:a16="http://schemas.microsoft.com/office/drawing/2014/main" id="{69E05550-2272-B20D-BD43-1278C239BF9F}"/>
              </a:ext>
            </a:extLst>
          </p:cNvPr>
          <p:cNvSpPr>
            <a:spLocks noChangeArrowheads="1"/>
          </p:cNvSpPr>
          <p:nvPr/>
        </p:nvSpPr>
        <p:spPr bwMode="auto">
          <a:xfrm>
            <a:off x="695399" y="5259574"/>
            <a:ext cx="10873209" cy="5124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RVA:		“… vinieron para </a:t>
            </a:r>
            <a:r>
              <a:rPr lang="es-ES" sz="3000" u="sng" dirty="0">
                <a:solidFill>
                  <a:srgbClr val="61FFFB"/>
                </a:solidFill>
                <a:latin typeface="Arial" panose="020B0604020202020204" pitchFamily="34" charset="0"/>
                <a:cs typeface="Times New Roman" panose="02020603050405020304" pitchFamily="18" charset="0"/>
              </a:rPr>
              <a:t>prenderle</a:t>
            </a:r>
            <a:r>
              <a:rPr lang="es-ES" sz="3000" dirty="0">
                <a:solidFill>
                  <a:srgbClr val="61FFFB"/>
                </a:solidFill>
                <a:latin typeface="Arial" panose="020B0604020202020204" pitchFamily="34" charset="0"/>
                <a:cs typeface="Times New Roman" panose="02020603050405020304" pitchFamily="18" charset="0"/>
              </a:rPr>
              <a:t>,”</a:t>
            </a:r>
          </a:p>
        </p:txBody>
      </p:sp>
      <p:sp>
        <p:nvSpPr>
          <p:cNvPr id="3" name="Verse TEXT">
            <a:extLst>
              <a:ext uri="{FF2B5EF4-FFF2-40B4-BE49-F238E27FC236}">
                <a16:creationId xmlns:a16="http://schemas.microsoft.com/office/drawing/2014/main" id="{C5FA530C-27BB-B9B4-79D7-4A742C28DCCA}"/>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a:t>
            </a:r>
            <a:r>
              <a:rPr kumimoji="0" lang="es-ES" sz="280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quedaron afuera  y enviaron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alguien a llamarlo, …</a:t>
            </a:r>
          </a:p>
        </p:txBody>
      </p:sp>
      <p:sp>
        <p:nvSpPr>
          <p:cNvPr id="6" name="Verse ID - text Box 8">
            <a:extLst>
              <a:ext uri="{FF2B5EF4-FFF2-40B4-BE49-F238E27FC236}">
                <a16:creationId xmlns:a16="http://schemas.microsoft.com/office/drawing/2014/main" id="{E0142790-7C0E-F834-15B0-00C3DD9E61EA}"/>
              </a:ext>
            </a:extLst>
          </p:cNvPr>
          <p:cNvSpPr txBox="1">
            <a:spLocks noChangeArrowheads="1"/>
          </p:cNvSpPr>
          <p:nvPr/>
        </p:nvSpPr>
        <p:spPr bwMode="auto">
          <a:xfrm>
            <a:off x="767408" y="3068960"/>
            <a:ext cx="316018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21C8785A-7276-61B3-8ABC-B1461E94B99C}"/>
              </a:ext>
            </a:extLst>
          </p:cNvPr>
          <p:cNvSpPr>
            <a:spLocks noChangeArrowheads="1"/>
          </p:cNvSpPr>
          <p:nvPr/>
        </p:nvSpPr>
        <p:spPr bwMode="auto">
          <a:xfrm>
            <a:off x="695400" y="1196752"/>
            <a:ext cx="7344815"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Y diez versículos más adelante, descubrimos quiénes son realmente estos "parientes"... ¡y que efectivamente intentan poner en práctica su plan!</a:t>
            </a:r>
          </a:p>
        </p:txBody>
      </p:sp>
      <p:sp>
        <p:nvSpPr>
          <p:cNvPr id="18" name="Oval 17">
            <a:extLst>
              <a:ext uri="{FF2B5EF4-FFF2-40B4-BE49-F238E27FC236}">
                <a16:creationId xmlns:a16="http://schemas.microsoft.com/office/drawing/2014/main" id="{FD1E190D-6975-C3D9-B533-C973C35D8DF5}"/>
              </a:ext>
            </a:extLst>
          </p:cNvPr>
          <p:cNvSpPr/>
          <p:nvPr/>
        </p:nvSpPr>
        <p:spPr>
          <a:xfrm>
            <a:off x="10416481" y="1124744"/>
            <a:ext cx="864096" cy="648072"/>
          </a:xfrm>
          <a:prstGeom prst="ellipse">
            <a:avLst/>
          </a:prstGeom>
          <a:solidFill>
            <a:schemeClr val="bg2">
              <a:lumMod val="90000"/>
              <a:alpha val="6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TextBox 20">
            <a:extLst>
              <a:ext uri="{FF2B5EF4-FFF2-40B4-BE49-F238E27FC236}">
                <a16:creationId xmlns:a16="http://schemas.microsoft.com/office/drawing/2014/main" id="{BEABCCAE-7E6D-8F87-5848-149CD274F2AD}"/>
              </a:ext>
            </a:extLst>
          </p:cNvPr>
          <p:cNvSpPr txBox="1"/>
          <p:nvPr/>
        </p:nvSpPr>
        <p:spPr>
          <a:xfrm>
            <a:off x="4985851" y="5220098"/>
            <a:ext cx="1895094" cy="553998"/>
          </a:xfrm>
          <a:prstGeom prst="rect">
            <a:avLst/>
          </a:prstGeom>
          <a:noFill/>
        </p:spPr>
        <p:txBody>
          <a:bodyPr wrap="square">
            <a:spAutoFit/>
          </a:bodyPr>
          <a:lstStyle/>
          <a:p>
            <a:r>
              <a:rPr kumimoji="0" lang="es-ES" sz="3000" b="0" i="0" u="sng" strike="noStrike" kern="1200" cap="none" spc="0" normalizeH="0" baseline="0" noProof="0" dirty="0">
                <a:ln>
                  <a:noFill/>
                </a:ln>
                <a:solidFill>
                  <a:srgbClr val="FFFF00"/>
                </a:solidFill>
                <a:effectLst>
                  <a:outerShdw blurRad="76200" dist="63500" dir="3300000" algn="tl">
                    <a:schemeClr val="tx1">
                      <a:alpha val="80000"/>
                    </a:schemeClr>
                  </a:outerShdw>
                </a:effectLst>
                <a:uLnTx/>
                <a:uFillTx/>
                <a:latin typeface="Arial" panose="020B0604020202020204" pitchFamily="34" charset="0"/>
                <a:cs typeface="Times New Roman" panose="02020603050405020304" pitchFamily="18" charset="0"/>
              </a:rPr>
              <a:t>prenderle</a:t>
            </a:r>
            <a:endParaRPr lang="es-ES_tradnl" dirty="0">
              <a:solidFill>
                <a:srgbClr val="FFFF00"/>
              </a:solidFill>
              <a:effectLst>
                <a:outerShdw blurRad="76200" dist="63500" dir="3300000" algn="tl">
                  <a:schemeClr val="tx1">
                    <a:alpha val="80000"/>
                  </a:schemeClr>
                </a:outerShdw>
              </a:effectLst>
            </a:endParaRPr>
          </a:p>
        </p:txBody>
      </p:sp>
      <p:sp>
        <p:nvSpPr>
          <p:cNvPr id="22" name="TextBox 21">
            <a:extLst>
              <a:ext uri="{FF2B5EF4-FFF2-40B4-BE49-F238E27FC236}">
                <a16:creationId xmlns:a16="http://schemas.microsoft.com/office/drawing/2014/main" id="{157C2C13-4292-DE4F-BF05-E922624AD416}"/>
              </a:ext>
            </a:extLst>
          </p:cNvPr>
          <p:cNvSpPr txBox="1"/>
          <p:nvPr/>
        </p:nvSpPr>
        <p:spPr>
          <a:xfrm>
            <a:off x="2680455" y="5711254"/>
            <a:ext cx="6574373" cy="553998"/>
          </a:xfrm>
          <a:prstGeom prst="rect">
            <a:avLst/>
          </a:prstGeom>
          <a:noFill/>
        </p:spPr>
        <p:txBody>
          <a:bodyPr wrap="square">
            <a:spAutoFit/>
          </a:bodyPr>
          <a:lstStyle/>
          <a:p>
            <a:r>
              <a:rPr lang="es-ES" sz="3000" u="sng" dirty="0">
                <a:solidFill>
                  <a:srgbClr val="FFFF00"/>
                </a:solidFill>
                <a:effectLst>
                  <a:outerShdw blurRad="76200" dist="63500" dir="3300000" algn="tl">
                    <a:schemeClr val="tx1">
                      <a:alpha val="80000"/>
                    </a:schemeClr>
                  </a:outerShdw>
                </a:effectLst>
                <a:latin typeface="Arial" panose="020B0604020202020204" pitchFamily="34" charset="0"/>
                <a:cs typeface="Times New Roman" panose="02020603050405020304" pitchFamily="18" charset="0"/>
              </a:rPr>
              <a:t>porque decían que estaba loco</a:t>
            </a:r>
            <a:endParaRPr lang="es-ES_tradnl" dirty="0">
              <a:solidFill>
                <a:srgbClr val="FFFF00"/>
              </a:solidFill>
              <a:effectLst>
                <a:outerShdw blurRad="76200" dist="63500" dir="3300000" algn="tl">
                  <a:schemeClr val="tx1">
                    <a:alpha val="80000"/>
                  </a:schemeClr>
                </a:outerShdw>
              </a:effectLst>
            </a:endParaRPr>
          </a:p>
        </p:txBody>
      </p:sp>
      <p:sp>
        <p:nvSpPr>
          <p:cNvPr id="2" name="Rectangle 1">
            <a:extLst>
              <a:ext uri="{FF2B5EF4-FFF2-40B4-BE49-F238E27FC236}">
                <a16:creationId xmlns:a16="http://schemas.microsoft.com/office/drawing/2014/main" id="{3FCDE2B2-8ED7-B924-8E9A-641D528157D4}"/>
              </a:ext>
            </a:extLst>
          </p:cNvPr>
          <p:cNvSpPr>
            <a:spLocks noChangeArrowheads="1"/>
          </p:cNvSpPr>
          <p:nvPr/>
        </p:nvSpPr>
        <p:spPr bwMode="auto">
          <a:xfrm>
            <a:off x="695400" y="4033057"/>
            <a:ext cx="10873208" cy="1070445"/>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Son su propia madre, María, ¡y sus hermanos de sangre!</a:t>
            </a:r>
          </a:p>
          <a:p>
            <a:pPr algn="just">
              <a:lnSpc>
                <a:spcPct val="89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Realmente vinieron, y con la intención de…</a:t>
            </a:r>
          </a:p>
        </p:txBody>
      </p:sp>
    </p:spTree>
    <p:extLst>
      <p:ext uri="{BB962C8B-B14F-4D97-AF65-F5344CB8AC3E}">
        <p14:creationId xmlns:p14="http://schemas.microsoft.com/office/powerpoint/2010/main" val="3301369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p:tgtEl>
                                          <p:spTgt spid="6"/>
                                        </p:tgtEl>
                                        <p:attrNameLst>
                                          <p:attrName>ppt_y</p:attrName>
                                        </p:attrNameLst>
                                      </p:cBhvr>
                                      <p:tavLst>
                                        <p:tav tm="0">
                                          <p:val>
                                            <p:strVal val="#ppt_y+#ppt_h*1.125000"/>
                                          </p:val>
                                        </p:tav>
                                        <p:tav tm="100000">
                                          <p:val>
                                            <p:strVal val="#ppt_y"/>
                                          </p:val>
                                        </p:tav>
                                      </p:tavLst>
                                    </p:anim>
                                    <p:animEffect transition="in" filter="wipe(up)">
                                      <p:cBhvr>
                                        <p:cTn id="13" dur="25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50"/>
                                        <p:tgtEl>
                                          <p:spTgt spid="3">
                                            <p:txEl>
                                              <p:pRg st="0" end="0"/>
                                            </p:txEl>
                                          </p:spTgt>
                                        </p:tgtEl>
                                      </p:cBhvr>
                                    </p:animEffect>
                                  </p:childTnLst>
                                </p:cTn>
                              </p:par>
                            </p:childTnLst>
                          </p:cTn>
                        </p:par>
                        <p:par>
                          <p:cTn id="22" fill="hold">
                            <p:stCondLst>
                              <p:cond delay="250"/>
                            </p:stCondLst>
                            <p:childTnLst>
                              <p:par>
                                <p:cTn id="23" presetID="1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400"/>
                                        <p:tgtEl>
                                          <p:spTgt spid="16"/>
                                        </p:tgtEl>
                                        <p:attrNameLst>
                                          <p:attrName>ppt_y</p:attrName>
                                        </p:attrNameLst>
                                      </p:cBhvr>
                                      <p:tavLst>
                                        <p:tav tm="0">
                                          <p:val>
                                            <p:strVal val="#ppt_y+#ppt_h*1.125000"/>
                                          </p:val>
                                        </p:tav>
                                        <p:tav tm="100000">
                                          <p:val>
                                            <p:strVal val="#ppt_y"/>
                                          </p:val>
                                        </p:tav>
                                      </p:tavLst>
                                    </p:anim>
                                    <p:animEffect transition="in" filter="wipe(up)">
                                      <p:cBhvr>
                                        <p:cTn id="26" dur="400"/>
                                        <p:tgtEl>
                                          <p:spTgt spid="16"/>
                                        </p:tgtEl>
                                      </p:cBhvr>
                                    </p:animEffect>
                                  </p:childTnLst>
                                </p:cTn>
                              </p:par>
                              <p:par>
                                <p:cTn id="27" presetID="23" presetClass="entr" presetSubtype="32"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400" fill="hold"/>
                                        <p:tgtEl>
                                          <p:spTgt spid="18"/>
                                        </p:tgtEl>
                                        <p:attrNameLst>
                                          <p:attrName>ppt_w</p:attrName>
                                        </p:attrNameLst>
                                      </p:cBhvr>
                                      <p:tavLst>
                                        <p:tav tm="0">
                                          <p:val>
                                            <p:strVal val="4*#ppt_w"/>
                                          </p:val>
                                        </p:tav>
                                        <p:tav tm="100000">
                                          <p:val>
                                            <p:strVal val="#ppt_w"/>
                                          </p:val>
                                        </p:tav>
                                      </p:tavLst>
                                    </p:anim>
                                    <p:anim calcmode="lin" valueType="num">
                                      <p:cBhvr>
                                        <p:cTn id="30" dur="4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strVal val="4*#ppt_w"/>
                                          </p:val>
                                        </p:tav>
                                        <p:tav tm="100000">
                                          <p:val>
                                            <p:strVal val="#ppt_w"/>
                                          </p:val>
                                        </p:tav>
                                      </p:tavLst>
                                    </p:anim>
                                    <p:anim calcmode="lin" valueType="num">
                                      <p:cBhvr>
                                        <p:cTn id="50" dur="500" fill="hold"/>
                                        <p:tgtEl>
                                          <p:spTgt spid="21"/>
                                        </p:tgtEl>
                                        <p:attrNameLst>
                                          <p:attrName>ppt_h</p:attrName>
                                        </p:attrNameLst>
                                      </p:cBhvr>
                                      <p:tavLst>
                                        <p:tav tm="0">
                                          <p:val>
                                            <p:strVal val="4*#ppt_h"/>
                                          </p:val>
                                        </p:tav>
                                        <p:tav tm="100000">
                                          <p:val>
                                            <p:strVal val="#ppt_h"/>
                                          </p:val>
                                        </p:tav>
                                      </p:tavLst>
                                    </p:anim>
                                  </p:childTnLst>
                                </p:cTn>
                              </p:par>
                              <p:par>
                                <p:cTn id="51" presetID="23" presetClass="entr" presetSubtype="32" fill="hold" grpId="0" nodeType="withEffect">
                                  <p:stCondLst>
                                    <p:cond delay="2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4*#ppt_w"/>
                                          </p:val>
                                        </p:tav>
                                        <p:tav tm="100000">
                                          <p:val>
                                            <p:strVal val="#ppt_w"/>
                                          </p:val>
                                        </p:tav>
                                      </p:tavLst>
                                    </p:anim>
                                    <p:anim calcmode="lin" valueType="num">
                                      <p:cBhvr>
                                        <p:cTn id="54" dur="500" fill="hold"/>
                                        <p:tgtEl>
                                          <p:spTgt spid="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6" grpId="0"/>
      <p:bldP spid="14" grpId="0"/>
      <p:bldP spid="18" grpId="0" animBg="1"/>
      <p:bldP spid="21" grpId="0"/>
      <p:bldP spid="22" grpId="0"/>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C0978-3DE0-E163-0FD5-AB45A04F7F3B}"/>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C767B173-9B22-7070-1B75-858F3A8BBFD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Effect>
                      <a14:colorTemperature colorTemp="4414"/>
                    </a14:imgEffect>
                    <a14:imgEffect>
                      <a14:saturation sat="125000"/>
                    </a14:imgEffect>
                    <a14:imgEffect>
                      <a14:brightnessContrast bright="3000" contrast="19000"/>
                    </a14:imgEffect>
                  </a14:imgLayer>
                </a14:imgProps>
              </a:ext>
              <a:ext uri="{28A0092B-C50C-407E-A947-70E740481C1C}">
                <a14:useLocalDpi xmlns:a14="http://schemas.microsoft.com/office/drawing/2010/main" val="0"/>
              </a:ext>
            </a:extLst>
          </a:blip>
          <a:srcRect b="10670"/>
          <a:stretch>
            <a:fillRect/>
          </a:stretch>
        </p:blipFill>
        <p:spPr>
          <a:xfrm>
            <a:off x="8328249" y="1142720"/>
            <a:ext cx="3240359" cy="1854232"/>
          </a:xfrm>
          <a:prstGeom prst="rect">
            <a:avLst/>
          </a:prstGeom>
        </p:spPr>
      </p:pic>
      <p:sp>
        <p:nvSpPr>
          <p:cNvPr id="10" name="Rectangle 9">
            <a:extLst>
              <a:ext uri="{FF2B5EF4-FFF2-40B4-BE49-F238E27FC236}">
                <a16:creationId xmlns:a16="http://schemas.microsoft.com/office/drawing/2014/main" id="{CF24A108-7CDA-EBB1-FCD0-D57BBD1D447C}"/>
              </a:ext>
            </a:extLst>
          </p:cNvPr>
          <p:cNvSpPr>
            <a:spLocks noChangeArrowheads="1"/>
          </p:cNvSpPr>
          <p:nvPr/>
        </p:nvSpPr>
        <p:spPr bwMode="auto">
          <a:xfrm>
            <a:off x="695399" y="5748937"/>
            <a:ext cx="10873209" cy="44373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BLP:		“… </a:t>
            </a:r>
            <a:r>
              <a:rPr lang="es-ES" sz="3000" u="sng" dirty="0">
                <a:solidFill>
                  <a:srgbClr val="61FFFB"/>
                </a:solidFill>
                <a:latin typeface="Arial" panose="020B0604020202020204" pitchFamily="34" charset="0"/>
                <a:cs typeface="Times New Roman" panose="02020603050405020304" pitchFamily="18" charset="0"/>
              </a:rPr>
              <a:t>porque decían que estaba loco.”</a:t>
            </a:r>
          </a:p>
        </p:txBody>
      </p:sp>
      <p:sp>
        <p:nvSpPr>
          <p:cNvPr id="7" name="Rectangle 6">
            <a:extLst>
              <a:ext uri="{FF2B5EF4-FFF2-40B4-BE49-F238E27FC236}">
                <a16:creationId xmlns:a16="http://schemas.microsoft.com/office/drawing/2014/main" id="{570E680F-BD22-5FD1-D6A5-92D504893A42}"/>
              </a:ext>
            </a:extLst>
          </p:cNvPr>
          <p:cNvSpPr>
            <a:spLocks noChangeArrowheads="1"/>
          </p:cNvSpPr>
          <p:nvPr/>
        </p:nvSpPr>
        <p:spPr bwMode="auto">
          <a:xfrm>
            <a:off x="695399" y="5259574"/>
            <a:ext cx="10873209" cy="5124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61FFFB"/>
                </a:solidFill>
                <a:latin typeface="Arial" panose="020B0604020202020204" pitchFamily="34" charset="0"/>
                <a:cs typeface="Times New Roman" panose="02020603050405020304" pitchFamily="18" charset="0"/>
              </a:rPr>
              <a:t>RVA:		“… vinieron para </a:t>
            </a:r>
            <a:r>
              <a:rPr lang="es-ES" sz="3000" u="sng" dirty="0">
                <a:solidFill>
                  <a:srgbClr val="61FFFB"/>
                </a:solidFill>
                <a:latin typeface="Arial" panose="020B0604020202020204" pitchFamily="34" charset="0"/>
                <a:cs typeface="Times New Roman" panose="02020603050405020304" pitchFamily="18" charset="0"/>
              </a:rPr>
              <a:t>prenderle</a:t>
            </a:r>
            <a:r>
              <a:rPr lang="es-ES" sz="3000" dirty="0">
                <a:solidFill>
                  <a:srgbClr val="61FFFB"/>
                </a:solidFill>
                <a:latin typeface="Arial" panose="020B0604020202020204" pitchFamily="34" charset="0"/>
                <a:cs typeface="Times New Roman" panose="02020603050405020304" pitchFamily="18" charset="0"/>
              </a:rPr>
              <a:t>,”</a:t>
            </a:r>
          </a:p>
        </p:txBody>
      </p:sp>
      <p:sp>
        <p:nvSpPr>
          <p:cNvPr id="3" name="Verse TEXT">
            <a:extLst>
              <a:ext uri="{FF2B5EF4-FFF2-40B4-BE49-F238E27FC236}">
                <a16:creationId xmlns:a16="http://schemas.microsoft.com/office/drawing/2014/main" id="{EAEC67E3-D502-F4EC-7CB9-F8C8B91AB84C}"/>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Se quedaron afuera  y enviaron a alguien a llamarlo, …</a:t>
            </a:r>
          </a:p>
        </p:txBody>
      </p:sp>
      <p:sp>
        <p:nvSpPr>
          <p:cNvPr id="6" name="Verse ID - text Box 8">
            <a:extLst>
              <a:ext uri="{FF2B5EF4-FFF2-40B4-BE49-F238E27FC236}">
                <a16:creationId xmlns:a16="http://schemas.microsoft.com/office/drawing/2014/main" id="{C351605B-ED3C-8B86-857D-F2C2E0D03FF3}"/>
              </a:ext>
            </a:extLst>
          </p:cNvPr>
          <p:cNvSpPr txBox="1">
            <a:spLocks noChangeArrowheads="1"/>
          </p:cNvSpPr>
          <p:nvPr/>
        </p:nvSpPr>
        <p:spPr bwMode="auto">
          <a:xfrm>
            <a:off x="767408" y="3068960"/>
            <a:ext cx="316018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5B0881B9-0A6B-40EC-0E52-DB13F8DEAD11}"/>
              </a:ext>
            </a:extLst>
          </p:cNvPr>
          <p:cNvSpPr>
            <a:spLocks noChangeArrowheads="1"/>
          </p:cNvSpPr>
          <p:nvPr/>
        </p:nvSpPr>
        <p:spPr bwMode="auto">
          <a:xfrm>
            <a:off x="695400" y="1196752"/>
            <a:ext cx="7344815"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Entonces, ¿cuál fue la reacción de Jesús?</a:t>
            </a:r>
          </a:p>
        </p:txBody>
      </p:sp>
      <p:sp>
        <p:nvSpPr>
          <p:cNvPr id="21" name="TextBox 20">
            <a:extLst>
              <a:ext uri="{FF2B5EF4-FFF2-40B4-BE49-F238E27FC236}">
                <a16:creationId xmlns:a16="http://schemas.microsoft.com/office/drawing/2014/main" id="{953EFCC0-FC0D-0F99-B9AC-A6683FBA593C}"/>
              </a:ext>
            </a:extLst>
          </p:cNvPr>
          <p:cNvSpPr txBox="1"/>
          <p:nvPr/>
        </p:nvSpPr>
        <p:spPr>
          <a:xfrm>
            <a:off x="4985851" y="5220098"/>
            <a:ext cx="1895094" cy="553998"/>
          </a:xfrm>
          <a:prstGeom prst="rect">
            <a:avLst/>
          </a:prstGeom>
          <a:noFill/>
        </p:spPr>
        <p:txBody>
          <a:bodyPr wrap="square">
            <a:spAutoFit/>
          </a:bodyPr>
          <a:lstStyle/>
          <a:p>
            <a:r>
              <a:rPr kumimoji="0" lang="es-ES" sz="3000" b="0" i="0" u="sng" strike="noStrike" kern="1200" cap="none" spc="0" normalizeH="0" baseline="0" noProof="0" dirty="0">
                <a:ln>
                  <a:noFill/>
                </a:ln>
                <a:solidFill>
                  <a:srgbClr val="FFFF00"/>
                </a:solidFill>
                <a:effectLst>
                  <a:outerShdw blurRad="76200" dist="63500" dir="3300000" algn="tl">
                    <a:schemeClr val="tx1">
                      <a:alpha val="80000"/>
                    </a:schemeClr>
                  </a:outerShdw>
                </a:effectLst>
                <a:uLnTx/>
                <a:uFillTx/>
                <a:latin typeface="Arial" panose="020B0604020202020204" pitchFamily="34" charset="0"/>
                <a:cs typeface="Times New Roman" panose="02020603050405020304" pitchFamily="18" charset="0"/>
              </a:rPr>
              <a:t>prenderle</a:t>
            </a:r>
            <a:endParaRPr lang="es-ES_tradnl" dirty="0">
              <a:solidFill>
                <a:srgbClr val="FFFF00"/>
              </a:solidFill>
              <a:effectLst>
                <a:outerShdw blurRad="76200" dist="63500" dir="3300000" algn="tl">
                  <a:schemeClr val="tx1">
                    <a:alpha val="80000"/>
                  </a:schemeClr>
                </a:outerShdw>
              </a:effectLst>
            </a:endParaRPr>
          </a:p>
        </p:txBody>
      </p:sp>
      <p:sp>
        <p:nvSpPr>
          <p:cNvPr id="22" name="TextBox 21">
            <a:extLst>
              <a:ext uri="{FF2B5EF4-FFF2-40B4-BE49-F238E27FC236}">
                <a16:creationId xmlns:a16="http://schemas.microsoft.com/office/drawing/2014/main" id="{A6CD51FF-97B7-1DC2-D1D7-0A2476F89EC1}"/>
              </a:ext>
            </a:extLst>
          </p:cNvPr>
          <p:cNvSpPr txBox="1"/>
          <p:nvPr/>
        </p:nvSpPr>
        <p:spPr>
          <a:xfrm>
            <a:off x="2680455" y="5711254"/>
            <a:ext cx="6574373" cy="553998"/>
          </a:xfrm>
          <a:prstGeom prst="rect">
            <a:avLst/>
          </a:prstGeom>
          <a:noFill/>
        </p:spPr>
        <p:txBody>
          <a:bodyPr wrap="square">
            <a:spAutoFit/>
          </a:bodyPr>
          <a:lstStyle/>
          <a:p>
            <a:r>
              <a:rPr lang="es-ES" sz="3000" u="sng" dirty="0">
                <a:solidFill>
                  <a:srgbClr val="FFFF00"/>
                </a:solidFill>
                <a:effectLst>
                  <a:outerShdw blurRad="76200" dist="63500" dir="3300000" algn="tl">
                    <a:schemeClr val="tx1">
                      <a:alpha val="80000"/>
                    </a:schemeClr>
                  </a:outerShdw>
                </a:effectLst>
                <a:latin typeface="Arial" panose="020B0604020202020204" pitchFamily="34" charset="0"/>
                <a:cs typeface="Times New Roman" panose="02020603050405020304" pitchFamily="18" charset="0"/>
              </a:rPr>
              <a:t>porque decían que estaba loco</a:t>
            </a:r>
            <a:endParaRPr lang="es-ES_tradnl" dirty="0">
              <a:solidFill>
                <a:srgbClr val="FFFF00"/>
              </a:solidFill>
              <a:effectLst>
                <a:outerShdw blurRad="76200" dist="63500" dir="3300000" algn="tl">
                  <a:schemeClr val="tx1">
                    <a:alpha val="80000"/>
                  </a:schemeClr>
                </a:outerShdw>
              </a:effectLst>
            </a:endParaRPr>
          </a:p>
        </p:txBody>
      </p:sp>
      <p:sp>
        <p:nvSpPr>
          <p:cNvPr id="2" name="Oval 1">
            <a:extLst>
              <a:ext uri="{FF2B5EF4-FFF2-40B4-BE49-F238E27FC236}">
                <a16:creationId xmlns:a16="http://schemas.microsoft.com/office/drawing/2014/main" id="{83D2446C-2066-1263-C2B5-A2A2298D824B}"/>
              </a:ext>
            </a:extLst>
          </p:cNvPr>
          <p:cNvSpPr/>
          <p:nvPr/>
        </p:nvSpPr>
        <p:spPr>
          <a:xfrm>
            <a:off x="10416481" y="1124744"/>
            <a:ext cx="864096" cy="648072"/>
          </a:xfrm>
          <a:prstGeom prst="ellipse">
            <a:avLst/>
          </a:prstGeom>
          <a:solidFill>
            <a:schemeClr val="bg2">
              <a:lumMod val="90000"/>
              <a:alpha val="6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392405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9C83-C4E3-DCBC-4E68-5729E4CCF0E1}"/>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F3D8A06A-DC2C-9959-A047-FCA44F568614}"/>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Se quedaron afuera  y enviaron a alguien a llamarlo, …</a:t>
            </a:r>
          </a:p>
        </p:txBody>
      </p:sp>
      <p:sp>
        <p:nvSpPr>
          <p:cNvPr id="4" name="Verse ID - text Box 8">
            <a:extLst>
              <a:ext uri="{FF2B5EF4-FFF2-40B4-BE49-F238E27FC236}">
                <a16:creationId xmlns:a16="http://schemas.microsoft.com/office/drawing/2014/main" id="{7DC8CB6E-7D11-3B88-A08B-36ABD5039910}"/>
              </a:ext>
            </a:extLst>
          </p:cNvPr>
          <p:cNvSpPr txBox="1">
            <a:spLocks noChangeArrowheads="1"/>
          </p:cNvSpPr>
          <p:nvPr/>
        </p:nvSpPr>
        <p:spPr bwMode="auto">
          <a:xfrm>
            <a:off x="767408" y="3068960"/>
            <a:ext cx="316018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3" name="Verse TEXT">
            <a:extLst>
              <a:ext uri="{FF2B5EF4-FFF2-40B4-BE49-F238E27FC236}">
                <a16:creationId xmlns:a16="http://schemas.microsoft.com/office/drawing/2014/main" id="{65807EC4-5719-11E7-EF49-5519A7581AD8}"/>
              </a:ext>
            </a:extLst>
          </p:cNvPr>
          <p:cNvSpPr>
            <a:spLocks noChangeArrowheads="1"/>
          </p:cNvSpPr>
          <p:nvPr/>
        </p:nvSpPr>
        <p:spPr bwMode="auto">
          <a:xfrm>
            <a:off x="767408" y="3068960"/>
            <a:ext cx="10801200" cy="33681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a:t>
            </a:r>
            <a:r>
              <a:rPr kumimoji="0" lang="es-ES" sz="280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quedaron afuera  y enviaron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alguien a llamarlo, …</a:t>
            </a:r>
          </a:p>
        </p:txBody>
      </p:sp>
      <p:pic>
        <p:nvPicPr>
          <p:cNvPr id="16" name="Picture 15">
            <a:extLst>
              <a:ext uri="{FF2B5EF4-FFF2-40B4-BE49-F238E27FC236}">
                <a16:creationId xmlns:a16="http://schemas.microsoft.com/office/drawing/2014/main" id="{38F49597-1CD3-DB30-D0A3-D5C7C6FCD68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Effect>
                      <a14:colorTemperature colorTemp="4414"/>
                    </a14:imgEffect>
                    <a14:imgEffect>
                      <a14:saturation sat="125000"/>
                    </a14:imgEffect>
                    <a14:imgEffect>
                      <a14:brightnessContrast bright="3000" contrast="19000"/>
                    </a14:imgEffect>
                  </a14:imgLayer>
                </a14:imgProps>
              </a:ext>
              <a:ext uri="{28A0092B-C50C-407E-A947-70E740481C1C}">
                <a14:useLocalDpi xmlns:a14="http://schemas.microsoft.com/office/drawing/2010/main" val="0"/>
              </a:ext>
            </a:extLst>
          </a:blip>
          <a:srcRect b="10670"/>
          <a:stretch>
            <a:fillRect/>
          </a:stretch>
        </p:blipFill>
        <p:spPr>
          <a:xfrm>
            <a:off x="8328249" y="1142720"/>
            <a:ext cx="3240359" cy="1854232"/>
          </a:xfrm>
          <a:prstGeom prst="rect">
            <a:avLst/>
          </a:prstGeom>
        </p:spPr>
      </p:pic>
      <p:sp>
        <p:nvSpPr>
          <p:cNvPr id="6" name="Verse ID - text Box 8">
            <a:extLst>
              <a:ext uri="{FF2B5EF4-FFF2-40B4-BE49-F238E27FC236}">
                <a16:creationId xmlns:a16="http://schemas.microsoft.com/office/drawing/2014/main" id="{1CF79742-2A56-F1A7-3397-C4A9B30BAECE}"/>
              </a:ext>
            </a:extLst>
          </p:cNvPr>
          <p:cNvSpPr txBox="1">
            <a:spLocks noChangeArrowheads="1"/>
          </p:cNvSpPr>
          <p:nvPr/>
        </p:nvSpPr>
        <p:spPr bwMode="auto">
          <a:xfrm>
            <a:off x="767408" y="3068960"/>
            <a:ext cx="356093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3:31-35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2F60A377-ED47-AD42-BB56-843AB04217D3}"/>
              </a:ext>
            </a:extLst>
          </p:cNvPr>
          <p:cNvSpPr>
            <a:spLocks noChangeArrowheads="1"/>
          </p:cNvSpPr>
          <p:nvPr/>
        </p:nvSpPr>
        <p:spPr bwMode="auto">
          <a:xfrm>
            <a:off x="695400" y="1196752"/>
            <a:ext cx="7344815"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Entonces, ¿cuál fue la reacción de Jesús?</a:t>
            </a:r>
          </a:p>
        </p:txBody>
      </p:sp>
      <p:sp>
        <p:nvSpPr>
          <p:cNvPr id="9" name="TextBox 8">
            <a:extLst>
              <a:ext uri="{FF2B5EF4-FFF2-40B4-BE49-F238E27FC236}">
                <a16:creationId xmlns:a16="http://schemas.microsoft.com/office/drawing/2014/main" id="{5F64AD6E-A96E-9D11-27A2-3EE20C0C0798}"/>
              </a:ext>
            </a:extLst>
          </p:cNvPr>
          <p:cNvSpPr txBox="1"/>
          <p:nvPr/>
        </p:nvSpPr>
        <p:spPr>
          <a:xfrm>
            <a:off x="839415" y="3467818"/>
            <a:ext cx="10657183" cy="2969274"/>
          </a:xfrm>
          <a:prstGeom prst="rect">
            <a:avLst/>
          </a:prstGeom>
          <a:noFill/>
        </p:spPr>
        <p:txBody>
          <a:bodyPr wrap="square">
            <a:spAutoFit/>
          </a:bodyPr>
          <a:lstStyle/>
          <a:p>
            <a:pPr marL="0" marR="0" lvl="0" indent="0" algn="just" defTabSz="457200" rtl="0" eaLnBrk="1" fontAlgn="auto" latinLnBrk="0" hangingPunct="1">
              <a:lnSpc>
                <a:spcPct val="85000"/>
              </a:lnSpc>
              <a:spcAft>
                <a:spcPts val="100"/>
              </a:spcAft>
              <a:buClrTx/>
              <a:buSzTx/>
              <a:buFontTx/>
              <a:buNone/>
              <a:tabLst/>
              <a:defRPr/>
            </a:pP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3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5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pues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había mucha gente sentada alrededor de él. "Mira, tu madre y tus hermanos están afuera y te buscan" dijeron.</a:t>
            </a:r>
          </a:p>
          <a:p>
            <a:pPr marL="0" marR="0" lvl="0" indent="0" algn="just" defTabSz="457200" rtl="0" eaLnBrk="1" fontAlgn="auto" latinLnBrk="0" hangingPunct="1">
              <a:lnSpc>
                <a:spcPct val="85000"/>
              </a:lnSpc>
              <a:spcAft>
                <a:spcPts val="100"/>
              </a:spcAft>
              <a:buClrTx/>
              <a:buSzTx/>
              <a:buFontTx/>
              <a:buNone/>
              <a:tabLst/>
              <a:defRPr/>
            </a:pP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"¿Quiénes son mi madre y mis hermanos?" respondió Jesús.</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echó una mirada a los que estaban sentados alrededor de él y añadió: "Aquí tienen a mi madre y a mis hermanos.  </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Cualquiera que hace la voluntad de Dios es mi hermano, mi hermana, y mi madre"</a:t>
            </a:r>
            <a:endPar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AD2CEF3D-58D8-4723-197B-BEC12A8E6A1B}"/>
              </a:ext>
            </a:extLst>
          </p:cNvPr>
          <p:cNvSpPr/>
          <p:nvPr/>
        </p:nvSpPr>
        <p:spPr>
          <a:xfrm>
            <a:off x="10416481" y="1124744"/>
            <a:ext cx="864096" cy="648072"/>
          </a:xfrm>
          <a:prstGeom prst="ellipse">
            <a:avLst/>
          </a:prstGeom>
          <a:solidFill>
            <a:schemeClr val="bg2">
              <a:lumMod val="90000"/>
              <a:alpha val="6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127520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up)">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4"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021B-5079-4B5C-FDB6-9B54FB7784E4}"/>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F0429759-09A0-8927-A343-2929D1822224}"/>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Juan estaba en la cárcel, y al enterarse de lo que Cristo estaba haciendo, envió a sus discípulos a que le preguntaran: "¿Eres tú el que ha de venir, o debemos esperar a otro?"</a:t>
            </a:r>
          </a:p>
        </p:txBody>
      </p:sp>
      <p:sp>
        <p:nvSpPr>
          <p:cNvPr id="5" name="Verse ID - text Box 8">
            <a:extLst>
              <a:ext uri="{FF2B5EF4-FFF2-40B4-BE49-F238E27FC236}">
                <a16:creationId xmlns:a16="http://schemas.microsoft.com/office/drawing/2014/main" id="{17087A26-0EE2-E37F-7D7C-63540B8CE575}"/>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E09C4F88-AC5E-72DA-B92A-BB71E50AA1D8}"/>
              </a:ext>
            </a:extLst>
          </p:cNvPr>
          <p:cNvSpPr>
            <a:spLocks noChangeArrowheads="1"/>
          </p:cNvSpPr>
          <p:nvPr/>
        </p:nvSpPr>
        <p:spPr bwMode="auto">
          <a:xfrm>
            <a:off x="767408" y="3933056"/>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Aquí Juan había declarado poderosamente, claramente, que Jesús no sólo es el Mesías, sino también es Dios.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Entonces, ¿qué pasó que unos meses después él dice:</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6" name="Verse TEXT">
            <a:extLst>
              <a:ext uri="{FF2B5EF4-FFF2-40B4-BE49-F238E27FC236}">
                <a16:creationId xmlns:a16="http://schemas.microsoft.com/office/drawing/2014/main" id="{EDE90ABA-FC9A-57F1-A33F-2B8891DA5F9E}"/>
              </a:ext>
            </a:extLst>
          </p:cNvPr>
          <p:cNvSpPr>
            <a:spLocks noChangeArrowheads="1"/>
          </p:cNvSpPr>
          <p:nvPr/>
        </p:nvSpPr>
        <p:spPr bwMode="auto">
          <a:xfrm>
            <a:off x="983433" y="1484784"/>
            <a:ext cx="10297143" cy="2088232"/>
          </a:xfrm>
          <a:prstGeom prst="rect">
            <a:avLst/>
          </a:prstGeom>
          <a:solidFill>
            <a:schemeClr val="accent1">
              <a:lumMod val="75000"/>
            </a:schemeClr>
          </a:solidFill>
          <a:ln w="38100">
            <a:solidFill>
              <a:srgbClr val="00B0F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4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Al día siguiente, Juan vio a Jesús que se acercaba a él y dijo: “¡Aquí tienen al Cordero de Dios, que quita el pecado del mundo!”</a:t>
            </a:r>
          </a:p>
          <a:p>
            <a:pPr algn="just">
              <a:lnSpc>
                <a:spcPct val="89000"/>
              </a:lnSpc>
              <a:spcBef>
                <a:spcPts val="0"/>
              </a:spcBef>
              <a:spcAft>
                <a:spcPts val="4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este hablaba yo cuando dije: “Después de mí viene un hombre que es superior a mí, porque existía antes que yo”.</a:t>
            </a:r>
          </a:p>
        </p:txBody>
      </p:sp>
      <p:sp>
        <p:nvSpPr>
          <p:cNvPr id="7" name="Verse ID - text Box 8">
            <a:extLst>
              <a:ext uri="{FF2B5EF4-FFF2-40B4-BE49-F238E27FC236}">
                <a16:creationId xmlns:a16="http://schemas.microsoft.com/office/drawing/2014/main" id="{4F55E0C0-4E43-9ECF-6AEE-4C2EB1AB1552}"/>
              </a:ext>
            </a:extLst>
          </p:cNvPr>
          <p:cNvSpPr txBox="1">
            <a:spLocks noChangeArrowheads="1"/>
          </p:cNvSpPr>
          <p:nvPr/>
        </p:nvSpPr>
        <p:spPr bwMode="auto">
          <a:xfrm>
            <a:off x="1063824" y="1514775"/>
            <a:ext cx="3108892" cy="869588"/>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1:29-30</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(NIV)</a:t>
            </a:r>
          </a:p>
          <a:p>
            <a:pPr>
              <a:lnSpc>
                <a:spcPct val="88000"/>
              </a:lnSpc>
              <a:spcAft>
                <a:spcPts val="300"/>
              </a:spcAft>
              <a:buClr>
                <a:srgbClr val="5FF0FF"/>
              </a:buClr>
              <a:buSzPct val="75000"/>
            </a:pPr>
            <a:endPar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5759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3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6">
                                            <p:txEl>
                                              <p:pRg st="0" end="0"/>
                                            </p:txEl>
                                          </p:spTgt>
                                        </p:tgtEl>
                                        <p:attrNameLst>
                                          <p:attrName>ppt_w</p:attrName>
                                        </p:attrNameLst>
                                      </p:cBhvr>
                                      <p:tavLst>
                                        <p:tav tm="0">
                                          <p:val>
                                            <p:strVal val="ppt_w"/>
                                          </p:val>
                                        </p:tav>
                                        <p:tav tm="100000">
                                          <p:val>
                                            <p:fltVal val="0"/>
                                          </p:val>
                                        </p:tav>
                                      </p:tavLst>
                                    </p:anim>
                                    <p:anim calcmode="lin" valueType="num">
                                      <p:cBhvr>
                                        <p:cTn id="22"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6">
                                            <p:txEl>
                                              <p:pRg st="0" end="0"/>
                                            </p:txEl>
                                          </p:spTgt>
                                        </p:tgtEl>
                                      </p:cBhvr>
                                    </p:animEffect>
                                    <p:set>
                                      <p:cBhvr>
                                        <p:cTn id="24" dur="1" fill="hold">
                                          <p:stCondLst>
                                            <p:cond delay="499"/>
                                          </p:stCondLst>
                                        </p:cTn>
                                        <p:tgtEl>
                                          <p:spTgt spid="6">
                                            <p:txEl>
                                              <p:pRg st="0" end="0"/>
                                            </p:txEl>
                                          </p:spTgt>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6">
                                            <p:txEl>
                                              <p:pRg st="1" end="1"/>
                                            </p:txEl>
                                          </p:spTgt>
                                        </p:tgtEl>
                                        <p:attrNameLst>
                                          <p:attrName>ppt_w</p:attrName>
                                        </p:attrNameLst>
                                      </p:cBhvr>
                                      <p:tavLst>
                                        <p:tav tm="0">
                                          <p:val>
                                            <p:strVal val="ppt_w"/>
                                          </p:val>
                                        </p:tav>
                                        <p:tav tm="100000">
                                          <p:val>
                                            <p:fltVal val="0"/>
                                          </p:val>
                                        </p:tav>
                                      </p:tavLst>
                                    </p:anim>
                                    <p:anim calcmode="lin" valueType="num">
                                      <p:cBhvr>
                                        <p:cTn id="27" dur="500"/>
                                        <p:tgtEl>
                                          <p:spTgt spid="6">
                                            <p:txEl>
                                              <p:pRg st="1" end="1"/>
                                            </p:txEl>
                                          </p:spTgt>
                                        </p:tgtEl>
                                        <p:attrNameLst>
                                          <p:attrName>ppt_h</p:attrName>
                                        </p:attrNameLst>
                                      </p:cBhvr>
                                      <p:tavLst>
                                        <p:tav tm="0">
                                          <p:val>
                                            <p:strVal val="ppt_h"/>
                                          </p:val>
                                        </p:tav>
                                        <p:tav tm="100000">
                                          <p:val>
                                            <p:fltVal val="0"/>
                                          </p:val>
                                        </p:tav>
                                      </p:tavLst>
                                    </p:anim>
                                    <p:animEffect transition="out" filter="fade">
                                      <p:cBhvr>
                                        <p:cTn id="28" dur="500"/>
                                        <p:tgtEl>
                                          <p:spTgt spid="6">
                                            <p:txEl>
                                              <p:pRg st="1" end="1"/>
                                            </p:txEl>
                                          </p:spTgt>
                                        </p:tgtEl>
                                      </p:cBhvr>
                                    </p:animEffect>
                                    <p:set>
                                      <p:cBhvr>
                                        <p:cTn id="29" dur="1" fill="hold">
                                          <p:stCondLst>
                                            <p:cond delay="499"/>
                                          </p:stCondLst>
                                        </p:cTn>
                                        <p:tgtEl>
                                          <p:spTgt spid="6">
                                            <p:txEl>
                                              <p:pRg st="1" end="1"/>
                                            </p:txEl>
                                          </p:spTgt>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6">
                                            <p:bg/>
                                          </p:spTgt>
                                        </p:tgtEl>
                                        <p:attrNameLst>
                                          <p:attrName>ppt_w</p:attrName>
                                        </p:attrNameLst>
                                      </p:cBhvr>
                                      <p:tavLst>
                                        <p:tav tm="0">
                                          <p:val>
                                            <p:strVal val="ppt_w"/>
                                          </p:val>
                                        </p:tav>
                                        <p:tav tm="100000">
                                          <p:val>
                                            <p:fltVal val="0"/>
                                          </p:val>
                                        </p:tav>
                                      </p:tavLst>
                                    </p:anim>
                                    <p:anim calcmode="lin" valueType="num">
                                      <p:cBhvr>
                                        <p:cTn id="32" dur="500"/>
                                        <p:tgtEl>
                                          <p:spTgt spid="6">
                                            <p:bg/>
                                          </p:spTgt>
                                        </p:tgtEl>
                                        <p:attrNameLst>
                                          <p:attrName>ppt_h</p:attrName>
                                        </p:attrNameLst>
                                      </p:cBhvr>
                                      <p:tavLst>
                                        <p:tav tm="0">
                                          <p:val>
                                            <p:strVal val="ppt_h"/>
                                          </p:val>
                                        </p:tav>
                                        <p:tav tm="100000">
                                          <p:val>
                                            <p:fltVal val="0"/>
                                          </p:val>
                                        </p:tav>
                                      </p:tavLst>
                                    </p:anim>
                                    <p:animEffect transition="out" filter="fade">
                                      <p:cBhvr>
                                        <p:cTn id="33" dur="500"/>
                                        <p:tgtEl>
                                          <p:spTgt spid="6">
                                            <p:bg/>
                                          </p:spTgt>
                                        </p:tgtEl>
                                      </p:cBhvr>
                                    </p:animEffect>
                                    <p:set>
                                      <p:cBhvr>
                                        <p:cTn id="34" dur="1" fill="hold">
                                          <p:stCondLst>
                                            <p:cond delay="4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allAtOnce" animBg="1"/>
      <p:bldP spid="7"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E2488-A48E-7FA5-02D8-860DA23D7D3E}"/>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C3883EB9-7C87-5115-C5BD-137251DB9E3F}"/>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Se quedaron afuera y enviaron a alguien a llamarlo, …</a:t>
            </a:r>
          </a:p>
        </p:txBody>
      </p:sp>
      <p:pic>
        <p:nvPicPr>
          <p:cNvPr id="16" name="Picture 15">
            <a:extLst>
              <a:ext uri="{FF2B5EF4-FFF2-40B4-BE49-F238E27FC236}">
                <a16:creationId xmlns:a16="http://schemas.microsoft.com/office/drawing/2014/main" id="{AAF60093-822B-E10D-D303-C46A26EA50D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Effect>
                      <a14:colorTemperature colorTemp="4414"/>
                    </a14:imgEffect>
                    <a14:imgEffect>
                      <a14:saturation sat="125000"/>
                    </a14:imgEffect>
                    <a14:imgEffect>
                      <a14:brightnessContrast bright="3000" contrast="19000"/>
                    </a14:imgEffect>
                  </a14:imgLayer>
                </a14:imgProps>
              </a:ext>
              <a:ext uri="{28A0092B-C50C-407E-A947-70E740481C1C}">
                <a14:useLocalDpi xmlns:a14="http://schemas.microsoft.com/office/drawing/2010/main" val="0"/>
              </a:ext>
            </a:extLst>
          </a:blip>
          <a:srcRect b="10670"/>
          <a:stretch>
            <a:fillRect/>
          </a:stretch>
        </p:blipFill>
        <p:spPr>
          <a:xfrm>
            <a:off x="8328249" y="1142720"/>
            <a:ext cx="3240359" cy="1854232"/>
          </a:xfrm>
          <a:prstGeom prst="rect">
            <a:avLst/>
          </a:prstGeom>
        </p:spPr>
      </p:pic>
      <p:sp>
        <p:nvSpPr>
          <p:cNvPr id="3" name="Verse TEXT">
            <a:extLst>
              <a:ext uri="{FF2B5EF4-FFF2-40B4-BE49-F238E27FC236}">
                <a16:creationId xmlns:a16="http://schemas.microsoft.com/office/drawing/2014/main" id="{4CA8BD6F-EFAA-6495-45A7-D4EF26F3F9D5}"/>
              </a:ext>
            </a:extLst>
          </p:cNvPr>
          <p:cNvSpPr>
            <a:spLocks noChangeArrowheads="1"/>
          </p:cNvSpPr>
          <p:nvPr/>
        </p:nvSpPr>
        <p:spPr bwMode="auto">
          <a:xfrm>
            <a:off x="767408" y="3068960"/>
            <a:ext cx="10801200" cy="33681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a:t>
            </a:r>
            <a:r>
              <a:rPr kumimoji="0" lang="es-ES" sz="280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quedaron afuera  y enviaron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alguien a llamarlo, …</a:t>
            </a:r>
          </a:p>
        </p:txBody>
      </p:sp>
      <p:sp>
        <p:nvSpPr>
          <p:cNvPr id="6" name="Verse ID - text Box 8">
            <a:extLst>
              <a:ext uri="{FF2B5EF4-FFF2-40B4-BE49-F238E27FC236}">
                <a16:creationId xmlns:a16="http://schemas.microsoft.com/office/drawing/2014/main" id="{EC4525FE-B64F-0B44-878B-4408A3106AD5}"/>
              </a:ext>
            </a:extLst>
          </p:cNvPr>
          <p:cNvSpPr txBox="1">
            <a:spLocks noChangeArrowheads="1"/>
          </p:cNvSpPr>
          <p:nvPr/>
        </p:nvSpPr>
        <p:spPr bwMode="auto">
          <a:xfrm>
            <a:off x="767408" y="3068960"/>
            <a:ext cx="356093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3:31-35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01C217A1-414B-94B2-9AE5-7F26EB5997A5}"/>
              </a:ext>
            </a:extLst>
          </p:cNvPr>
          <p:cNvSpPr>
            <a:spLocks noChangeArrowheads="1"/>
          </p:cNvSpPr>
          <p:nvPr/>
        </p:nvSpPr>
        <p:spPr bwMode="auto">
          <a:xfrm>
            <a:off x="695400" y="1124744"/>
            <a:ext cx="7488832"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El mensaje no es tan sutil: Los que están afuera </a:t>
            </a:r>
            <a:r>
              <a:rPr lang="es-ES" sz="3000" i="1" u="sng" dirty="0">
                <a:solidFill>
                  <a:srgbClr val="EFF9FF"/>
                </a:solidFill>
                <a:latin typeface="Arial" panose="020B0604020202020204" pitchFamily="34" charset="0"/>
                <a:cs typeface="Times New Roman" panose="02020603050405020304" pitchFamily="18" charset="0"/>
              </a:rPr>
              <a:t>NO</a:t>
            </a:r>
            <a:r>
              <a:rPr lang="es-ES" sz="3000" dirty="0">
                <a:solidFill>
                  <a:srgbClr val="EFF9FF"/>
                </a:solidFill>
                <a:latin typeface="Arial" panose="020B0604020202020204" pitchFamily="34" charset="0"/>
                <a:cs typeface="Times New Roman" panose="02020603050405020304" pitchFamily="18" charset="0"/>
              </a:rPr>
              <a:t> están haciendo la voluntad de Dios. No es la voluntad de Dios que el ministerio de Jesús sea interrumpido.</a:t>
            </a:r>
          </a:p>
        </p:txBody>
      </p:sp>
      <p:sp>
        <p:nvSpPr>
          <p:cNvPr id="9" name="TextBox 8">
            <a:extLst>
              <a:ext uri="{FF2B5EF4-FFF2-40B4-BE49-F238E27FC236}">
                <a16:creationId xmlns:a16="http://schemas.microsoft.com/office/drawing/2014/main" id="{6602DBE8-ABFD-D1B7-F926-14DCD445F4E3}"/>
              </a:ext>
            </a:extLst>
          </p:cNvPr>
          <p:cNvSpPr txBox="1"/>
          <p:nvPr/>
        </p:nvSpPr>
        <p:spPr>
          <a:xfrm>
            <a:off x="839415" y="3467818"/>
            <a:ext cx="10657183" cy="2969274"/>
          </a:xfrm>
          <a:prstGeom prst="rect">
            <a:avLst/>
          </a:prstGeom>
          <a:noFill/>
        </p:spPr>
        <p:txBody>
          <a:bodyPr wrap="square">
            <a:spAutoFit/>
          </a:bodyPr>
          <a:lstStyle/>
          <a:p>
            <a:pPr marL="0" marR="0" lvl="0" indent="0" algn="just" defTabSz="457200" rtl="0" eaLnBrk="1" fontAlgn="auto" latinLnBrk="0" hangingPunct="1">
              <a:lnSpc>
                <a:spcPct val="85000"/>
              </a:lnSpc>
              <a:spcAft>
                <a:spcPts val="100"/>
              </a:spcAft>
              <a:buClrTx/>
              <a:buSzTx/>
              <a:buFontTx/>
              <a:buNone/>
              <a:tabLst/>
              <a:defRPr/>
            </a:pP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3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5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pues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había mucha gente sentada alrededor de él. "Mira, tu madre y tus hermanos están afuera y te buscan" dijeron.</a:t>
            </a:r>
          </a:p>
          <a:p>
            <a:pPr marL="0" marR="0" lvl="0" indent="0" algn="just" defTabSz="457200" rtl="0" eaLnBrk="1" fontAlgn="auto" latinLnBrk="0" hangingPunct="1">
              <a:lnSpc>
                <a:spcPct val="85000"/>
              </a:lnSpc>
              <a:spcAft>
                <a:spcPts val="100"/>
              </a:spcAft>
              <a:buClrTx/>
              <a:buSzTx/>
              <a:buFontTx/>
              <a:buNone/>
              <a:tabLst/>
              <a:defRPr/>
            </a:pP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"¿Quiénes son mi madre y mis hermanos?" respondió Jesús.</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echó una mirada a los que estaban sentados alrededor de él y añadió: "Aquí tienen a mi madre y a mis hermanos.  </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Cualquiera que hace la voluntad de Dios es mi hermano, mi hermana, y mi madre"</a:t>
            </a:r>
            <a:endPar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184DA138-5C55-56DE-423C-1F466F4DC711}"/>
              </a:ext>
            </a:extLst>
          </p:cNvPr>
          <p:cNvSpPr/>
          <p:nvPr/>
        </p:nvSpPr>
        <p:spPr>
          <a:xfrm>
            <a:off x="10416481" y="1124744"/>
            <a:ext cx="864096" cy="648072"/>
          </a:xfrm>
          <a:prstGeom prst="ellipse">
            <a:avLst/>
          </a:prstGeom>
          <a:solidFill>
            <a:schemeClr val="bg2">
              <a:lumMod val="90000"/>
              <a:alpha val="6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042763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11"/>
                                        </p:tgtEl>
                                        <p:attrNameLst>
                                          <p:attrName>ppt_w</p:attrName>
                                        </p:attrNameLst>
                                      </p:cBhvr>
                                      <p:tavLst>
                                        <p:tav tm="0">
                                          <p:val>
                                            <p:strVal val="ppt_w"/>
                                          </p:val>
                                        </p:tav>
                                        <p:tav tm="100000">
                                          <p:val>
                                            <p:fltVal val="0"/>
                                          </p:val>
                                        </p:tav>
                                      </p:tavLst>
                                    </p:anim>
                                    <p:anim calcmode="lin" valueType="num">
                                      <p:cBhvr>
                                        <p:cTn id="12" dur="500"/>
                                        <p:tgtEl>
                                          <p:spTgt spid="11"/>
                                        </p:tgtEl>
                                        <p:attrNameLst>
                                          <p:attrName>ppt_h</p:attrName>
                                        </p:attrNameLst>
                                      </p:cBhvr>
                                      <p:tavLst>
                                        <p:tav tm="0">
                                          <p:val>
                                            <p:strVal val="ppt_h"/>
                                          </p:val>
                                        </p:tav>
                                        <p:tav tm="100000">
                                          <p:val>
                                            <p:fltVal val="0"/>
                                          </p:val>
                                        </p:tav>
                                      </p:tavLst>
                                    </p:anim>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16"/>
                                        </p:tgtEl>
                                        <p:attrNameLst>
                                          <p:attrName>ppt_w</p:attrName>
                                        </p:attrNameLst>
                                      </p:cBhvr>
                                      <p:tavLst>
                                        <p:tav tm="0">
                                          <p:val>
                                            <p:strVal val="ppt_w"/>
                                          </p:val>
                                        </p:tav>
                                        <p:tav tm="100000">
                                          <p:val>
                                            <p:fltVal val="0"/>
                                          </p:val>
                                        </p:tav>
                                      </p:tavLst>
                                    </p:anim>
                                    <p:anim calcmode="lin" valueType="num">
                                      <p:cBhvr>
                                        <p:cTn id="17" dur="500"/>
                                        <p:tgtEl>
                                          <p:spTgt spid="16"/>
                                        </p:tgtEl>
                                        <p:attrNameLst>
                                          <p:attrName>ppt_h</p:attrName>
                                        </p:attrNameLst>
                                      </p:cBhvr>
                                      <p:tavLst>
                                        <p:tav tm="0">
                                          <p:val>
                                            <p:strVal val="ppt_h"/>
                                          </p:val>
                                        </p:tav>
                                        <p:tav tm="100000">
                                          <p:val>
                                            <p:fltVal val="0"/>
                                          </p:val>
                                        </p:tav>
                                      </p:tavLst>
                                    </p:anim>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C2D63-BCFB-842F-F80D-54DEF5A85DBC}"/>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5B89EC51-F367-13B0-E023-D9D314C85A79}"/>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Se quedaron afuera y enviaron a alguien a llamarlo, …</a:t>
            </a:r>
          </a:p>
        </p:txBody>
      </p:sp>
      <p:sp>
        <p:nvSpPr>
          <p:cNvPr id="3" name="Verse TEXT">
            <a:extLst>
              <a:ext uri="{FF2B5EF4-FFF2-40B4-BE49-F238E27FC236}">
                <a16:creationId xmlns:a16="http://schemas.microsoft.com/office/drawing/2014/main" id="{09C5AEC7-E751-5DBF-80E2-0A1D429E7E59}"/>
              </a:ext>
            </a:extLst>
          </p:cNvPr>
          <p:cNvSpPr>
            <a:spLocks noChangeArrowheads="1"/>
          </p:cNvSpPr>
          <p:nvPr/>
        </p:nvSpPr>
        <p:spPr bwMode="auto">
          <a:xfrm>
            <a:off x="767408" y="3068960"/>
            <a:ext cx="10801200" cy="33681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a:t>
            </a:r>
            <a:r>
              <a:rPr kumimoji="0" lang="es-ES" sz="280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quedaron afuera  y enviaron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alguien a llamarlo, …</a:t>
            </a:r>
          </a:p>
        </p:txBody>
      </p:sp>
      <p:sp>
        <p:nvSpPr>
          <p:cNvPr id="6" name="Verse ID - text Box 8">
            <a:extLst>
              <a:ext uri="{FF2B5EF4-FFF2-40B4-BE49-F238E27FC236}">
                <a16:creationId xmlns:a16="http://schemas.microsoft.com/office/drawing/2014/main" id="{23C5FA82-FA6F-F8D2-B96D-273E213B0936}"/>
              </a:ext>
            </a:extLst>
          </p:cNvPr>
          <p:cNvSpPr txBox="1">
            <a:spLocks noChangeArrowheads="1"/>
          </p:cNvSpPr>
          <p:nvPr/>
        </p:nvSpPr>
        <p:spPr bwMode="auto">
          <a:xfrm>
            <a:off x="767408" y="3068960"/>
            <a:ext cx="356093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3:31-35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CFC33EAD-13A6-3B7A-1D9A-3D44276F7ADB}"/>
              </a:ext>
            </a:extLst>
          </p:cNvPr>
          <p:cNvSpPr>
            <a:spLocks noChangeArrowheads="1"/>
          </p:cNvSpPr>
          <p:nvPr/>
        </p:nvSpPr>
        <p:spPr bwMode="auto">
          <a:xfrm>
            <a:off x="695400" y="1124744"/>
            <a:ext cx="10873208"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Pero también hay un mensaje aún más importante, muy claro: </a:t>
            </a:r>
          </a:p>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Jesús no define a “familia” por lazos de sangre: define a “familia” por lazos espirituales y la obediencia a Dios.</a:t>
            </a:r>
          </a:p>
        </p:txBody>
      </p:sp>
      <p:sp>
        <p:nvSpPr>
          <p:cNvPr id="9" name="TextBox 8">
            <a:extLst>
              <a:ext uri="{FF2B5EF4-FFF2-40B4-BE49-F238E27FC236}">
                <a16:creationId xmlns:a16="http://schemas.microsoft.com/office/drawing/2014/main" id="{8294E4E0-AC68-706B-DA03-B8A8EA4151EB}"/>
              </a:ext>
            </a:extLst>
          </p:cNvPr>
          <p:cNvSpPr txBox="1"/>
          <p:nvPr/>
        </p:nvSpPr>
        <p:spPr>
          <a:xfrm>
            <a:off x="839415" y="3467818"/>
            <a:ext cx="10657183" cy="2969274"/>
          </a:xfrm>
          <a:prstGeom prst="rect">
            <a:avLst/>
          </a:prstGeom>
          <a:noFill/>
        </p:spPr>
        <p:txBody>
          <a:bodyPr wrap="square">
            <a:spAutoFit/>
          </a:bodyPr>
          <a:lstStyle/>
          <a:p>
            <a:pPr marL="0" marR="0" lvl="0" indent="0" algn="just" defTabSz="457200" rtl="0" eaLnBrk="1" fontAlgn="auto" latinLnBrk="0" hangingPunct="1">
              <a:lnSpc>
                <a:spcPct val="85000"/>
              </a:lnSpc>
              <a:spcAft>
                <a:spcPts val="100"/>
              </a:spcAft>
              <a:buClrTx/>
              <a:buSzTx/>
              <a:buFontTx/>
              <a:buNone/>
              <a:tabLst/>
              <a:defRPr/>
            </a:pP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3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5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pues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había mucha gente sentada alrededor de él. "Mira, tu madre y tus hermanos están afuera y te buscan" dijeron.</a:t>
            </a:r>
          </a:p>
          <a:p>
            <a:pPr marL="0" marR="0" lvl="0" indent="0" algn="just" defTabSz="457200" rtl="0" eaLnBrk="1" fontAlgn="auto" latinLnBrk="0" hangingPunct="1">
              <a:lnSpc>
                <a:spcPct val="85000"/>
              </a:lnSpc>
              <a:spcAft>
                <a:spcPts val="100"/>
              </a:spcAft>
              <a:buClrTx/>
              <a:buSzTx/>
              <a:buFontTx/>
              <a:buNone/>
              <a:tabLst/>
              <a:defRPr/>
            </a:pP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"¿Quiénes son mi madre y mis hermanos?" respondió Jesús.</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echó una mirada a los que estaban sentados alrededor de él y añadió: "Aquí tienen a mi madre y a mis hermanos.  </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Cualquiera que hace la voluntad de Dios es mi hermano, mi hermana, y mi madre"</a:t>
            </a:r>
            <a:endPar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35266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4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9307-3E04-CE5B-9FEC-096FF86A671A}"/>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CD784471-D0B1-1153-7B14-6921CAAA608A}"/>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Se quedaron afuera y enviaron a alguien a llamarlo, …</a:t>
            </a:r>
          </a:p>
        </p:txBody>
      </p:sp>
      <p:sp>
        <p:nvSpPr>
          <p:cNvPr id="3" name="Verse TEXT">
            <a:extLst>
              <a:ext uri="{FF2B5EF4-FFF2-40B4-BE49-F238E27FC236}">
                <a16:creationId xmlns:a16="http://schemas.microsoft.com/office/drawing/2014/main" id="{D7C80ED1-170B-3270-D68E-BD5C7DCEBC68}"/>
              </a:ext>
            </a:extLst>
          </p:cNvPr>
          <p:cNvSpPr>
            <a:spLocks noChangeArrowheads="1"/>
          </p:cNvSpPr>
          <p:nvPr/>
        </p:nvSpPr>
        <p:spPr bwMode="auto">
          <a:xfrm>
            <a:off x="767408" y="3068960"/>
            <a:ext cx="10801200" cy="33681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a:t>
            </a:r>
            <a:r>
              <a:rPr kumimoji="0" lang="es-ES" sz="280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quedaron afuera  y enviaron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alguien a llamarlo, …</a:t>
            </a:r>
          </a:p>
        </p:txBody>
      </p:sp>
      <p:sp>
        <p:nvSpPr>
          <p:cNvPr id="6" name="Verse ID - text Box 8">
            <a:extLst>
              <a:ext uri="{FF2B5EF4-FFF2-40B4-BE49-F238E27FC236}">
                <a16:creationId xmlns:a16="http://schemas.microsoft.com/office/drawing/2014/main" id="{9F5878DB-8DA1-C9A3-17E4-54CFB4B65783}"/>
              </a:ext>
            </a:extLst>
          </p:cNvPr>
          <p:cNvSpPr txBox="1">
            <a:spLocks noChangeArrowheads="1"/>
          </p:cNvSpPr>
          <p:nvPr/>
        </p:nvSpPr>
        <p:spPr bwMode="auto">
          <a:xfrm>
            <a:off x="767408" y="3068960"/>
            <a:ext cx="356093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3:31-35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CD8042F5-EC03-47F6-6CD2-C74C5AC02E5A}"/>
              </a:ext>
            </a:extLst>
          </p:cNvPr>
          <p:cNvSpPr>
            <a:spLocks noChangeArrowheads="1"/>
          </p:cNvSpPr>
          <p:nvPr/>
        </p:nvSpPr>
        <p:spPr bwMode="auto">
          <a:xfrm>
            <a:off x="695400" y="1124744"/>
            <a:ext cx="10873208"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Para Jesús, quienes hacen la voluntad de Dios son mucho más importantes que la simple "familia“ de sangre. </a:t>
            </a:r>
          </a:p>
        </p:txBody>
      </p:sp>
      <p:sp>
        <p:nvSpPr>
          <p:cNvPr id="9" name="TextBox 8">
            <a:extLst>
              <a:ext uri="{FF2B5EF4-FFF2-40B4-BE49-F238E27FC236}">
                <a16:creationId xmlns:a16="http://schemas.microsoft.com/office/drawing/2014/main" id="{815C46C0-E334-6E36-BE19-BE8A88055588}"/>
              </a:ext>
            </a:extLst>
          </p:cNvPr>
          <p:cNvSpPr txBox="1"/>
          <p:nvPr/>
        </p:nvSpPr>
        <p:spPr>
          <a:xfrm>
            <a:off x="839415" y="3467818"/>
            <a:ext cx="10657183" cy="2969274"/>
          </a:xfrm>
          <a:prstGeom prst="rect">
            <a:avLst/>
          </a:prstGeom>
          <a:noFill/>
        </p:spPr>
        <p:txBody>
          <a:bodyPr wrap="square">
            <a:spAutoFit/>
          </a:bodyPr>
          <a:lstStyle/>
          <a:p>
            <a:pPr marL="0" marR="0" lvl="0" indent="0" algn="just" defTabSz="457200" rtl="0" eaLnBrk="1" fontAlgn="auto" latinLnBrk="0" hangingPunct="1">
              <a:lnSpc>
                <a:spcPct val="85000"/>
              </a:lnSpc>
              <a:spcAft>
                <a:spcPts val="100"/>
              </a:spcAft>
              <a:buClrTx/>
              <a:buSzTx/>
              <a:buFontTx/>
              <a:buNone/>
              <a:tabLst/>
              <a:defRPr/>
            </a:pP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3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5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pues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había mucha gente sentada alrededor de él. "Mira, tu madre y tus hermanos están afuera y te buscan" dijeron.</a:t>
            </a:r>
          </a:p>
          <a:p>
            <a:pPr marL="0" marR="0" lvl="0" indent="0" algn="just" defTabSz="457200" rtl="0" eaLnBrk="1" fontAlgn="auto" latinLnBrk="0" hangingPunct="1">
              <a:lnSpc>
                <a:spcPct val="85000"/>
              </a:lnSpc>
              <a:spcAft>
                <a:spcPts val="100"/>
              </a:spcAft>
              <a:buClrTx/>
              <a:buSzTx/>
              <a:buFontTx/>
              <a:buNone/>
              <a:tabLst/>
              <a:defRPr/>
            </a:pP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"¿Quiénes son mi madre y mis hermanos?" respondió Jesús.</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echó una mirada a los que estaban sentados alrededor de él y añadió: "Aquí tienen a mi madre y a mis hermanos.  </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Cualquiera que hace la voluntad de Dios es mi hermano, mi hermana, y mi madre"</a:t>
            </a:r>
            <a:endPar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19286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32FB-BB18-BC57-6C67-57010BD371BF}"/>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BB93A1C0-6492-6B6E-22FB-D060AAB6A24A}"/>
              </a:ext>
            </a:extLst>
          </p:cNvPr>
          <p:cNvSpPr>
            <a:spLocks noChangeArrowheads="1"/>
          </p:cNvSpPr>
          <p:nvPr/>
        </p:nvSpPr>
        <p:spPr bwMode="auto">
          <a:xfrm>
            <a:off x="767408" y="3068960"/>
            <a:ext cx="10801200"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Se quedaron afuera y enviaron a alguien a llamarlo, …</a:t>
            </a:r>
          </a:p>
        </p:txBody>
      </p:sp>
      <p:sp>
        <p:nvSpPr>
          <p:cNvPr id="3" name="Verse TEXT">
            <a:extLst>
              <a:ext uri="{FF2B5EF4-FFF2-40B4-BE49-F238E27FC236}">
                <a16:creationId xmlns:a16="http://schemas.microsoft.com/office/drawing/2014/main" id="{B1A6B657-C046-9A8F-64D1-FFC4D3397CD5}"/>
              </a:ext>
            </a:extLst>
          </p:cNvPr>
          <p:cNvSpPr>
            <a:spLocks noChangeArrowheads="1"/>
          </p:cNvSpPr>
          <p:nvPr/>
        </p:nvSpPr>
        <p:spPr bwMode="auto">
          <a:xfrm>
            <a:off x="767408" y="3068960"/>
            <a:ext cx="10801200" cy="33681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200"/>
              </a:spcAft>
              <a:buClrTx/>
              <a:buSzTx/>
              <a:buFont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 eso llegaron la madre y los hermanos de Jesús.  </a:t>
            </a:r>
            <a:r>
              <a:rPr kumimoji="0" lang="es-ES" sz="280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quedaron afuera  y enviaron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alguien a llamarlo, …</a:t>
            </a:r>
          </a:p>
        </p:txBody>
      </p:sp>
      <p:sp>
        <p:nvSpPr>
          <p:cNvPr id="6" name="Verse ID - text Box 8">
            <a:extLst>
              <a:ext uri="{FF2B5EF4-FFF2-40B4-BE49-F238E27FC236}">
                <a16:creationId xmlns:a16="http://schemas.microsoft.com/office/drawing/2014/main" id="{96EE3954-3DD8-D71E-A1AD-C7E34C5DB45D}"/>
              </a:ext>
            </a:extLst>
          </p:cNvPr>
          <p:cNvSpPr txBox="1">
            <a:spLocks noChangeArrowheads="1"/>
          </p:cNvSpPr>
          <p:nvPr/>
        </p:nvSpPr>
        <p:spPr bwMode="auto">
          <a:xfrm>
            <a:off x="767408" y="3068960"/>
            <a:ext cx="356093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Marcos 3:31-35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14" name="Rectangle 13">
            <a:extLst>
              <a:ext uri="{FF2B5EF4-FFF2-40B4-BE49-F238E27FC236}">
                <a16:creationId xmlns:a16="http://schemas.microsoft.com/office/drawing/2014/main" id="{E1F62638-F8B1-FE9E-0934-C4A99866B1D5}"/>
              </a:ext>
            </a:extLst>
          </p:cNvPr>
          <p:cNvSpPr>
            <a:spLocks noChangeArrowheads="1"/>
          </p:cNvSpPr>
          <p:nvPr/>
        </p:nvSpPr>
        <p:spPr bwMode="auto">
          <a:xfrm>
            <a:off x="695400" y="1124744"/>
            <a:ext cx="10873208" cy="146861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Esto puede parecer bastante duro, pero tiene sentido. </a:t>
            </a:r>
          </a:p>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Lo que lleva a una pregunta aún más dura: </a:t>
            </a:r>
          </a:p>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¿Con quién debería pasar más tiempo? ¿Mi familia en Cristo, o mi familia de sangre?</a:t>
            </a:r>
          </a:p>
        </p:txBody>
      </p:sp>
      <p:sp>
        <p:nvSpPr>
          <p:cNvPr id="9" name="TextBox 8">
            <a:extLst>
              <a:ext uri="{FF2B5EF4-FFF2-40B4-BE49-F238E27FC236}">
                <a16:creationId xmlns:a16="http://schemas.microsoft.com/office/drawing/2014/main" id="{3A7A71B1-CC26-F73C-9AF7-AE99FCB03CE2}"/>
              </a:ext>
            </a:extLst>
          </p:cNvPr>
          <p:cNvSpPr txBox="1"/>
          <p:nvPr/>
        </p:nvSpPr>
        <p:spPr>
          <a:xfrm>
            <a:off x="839415" y="3467818"/>
            <a:ext cx="10657183" cy="2969274"/>
          </a:xfrm>
          <a:prstGeom prst="rect">
            <a:avLst/>
          </a:prstGeom>
          <a:noFill/>
        </p:spPr>
        <p:txBody>
          <a:bodyPr wrap="square">
            <a:spAutoFit/>
          </a:bodyPr>
          <a:lstStyle/>
          <a:p>
            <a:pPr marL="0" marR="0" lvl="0" indent="0" algn="just" defTabSz="457200" rtl="0" eaLnBrk="1" fontAlgn="auto" latinLnBrk="0" hangingPunct="1">
              <a:lnSpc>
                <a:spcPct val="85000"/>
              </a:lnSpc>
              <a:spcAft>
                <a:spcPts val="100"/>
              </a:spcAft>
              <a:buClrTx/>
              <a:buSzTx/>
              <a:buFontTx/>
              <a:buNone/>
              <a:tabLst/>
              <a:defRPr/>
            </a:pP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3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5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 sz="28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pues </a:t>
            </a: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había mucha gente sentada alrededor de él. "Mira, tu madre y tus hermanos están afuera y te buscan" dijeron.</a:t>
            </a:r>
          </a:p>
          <a:p>
            <a:pPr marL="0" marR="0" lvl="0" indent="0" algn="just" defTabSz="457200" rtl="0" eaLnBrk="1" fontAlgn="auto" latinLnBrk="0" hangingPunct="1">
              <a:lnSpc>
                <a:spcPct val="85000"/>
              </a:lnSpc>
              <a:spcAft>
                <a:spcPts val="100"/>
              </a:spcAft>
              <a:buClrTx/>
              <a:buSzTx/>
              <a:buFontTx/>
              <a:buNone/>
              <a:tabLst/>
              <a:defRPr/>
            </a:pPr>
            <a:r>
              <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"¿Quiénes son mi madre y mis hermanos?" respondió Jesús.</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echó una mirada a los que estaban sentados alrededor de él y añadió: "Aquí tienen a mi madre y a mis hermanos.  </a:t>
            </a:r>
          </a:p>
          <a:p>
            <a:pPr lvl="0" algn="just">
              <a:lnSpc>
                <a:spcPct val="85000"/>
              </a:lnSpc>
              <a:spcAft>
                <a:spcPts val="100"/>
              </a:spcAft>
              <a:defRPr/>
            </a:pPr>
            <a:r>
              <a:rPr lang="es-ES" sz="27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Cualquiera que hace la voluntad de Dios es mi hermano, mi hermana, y mi madre"</a:t>
            </a:r>
            <a:endParaRPr kumimoji="0" lang="es-ES" sz="27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471424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4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4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BD6D-ECFE-112B-9E2F-D670AD2EEC45}"/>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0C42B17C-C694-BD1F-1C34-6C5BCD37FA3A}"/>
              </a:ext>
            </a:extLst>
          </p:cNvPr>
          <p:cNvSpPr>
            <a:spLocks noChangeArrowheads="1"/>
          </p:cNvSpPr>
          <p:nvPr/>
        </p:nvSpPr>
        <p:spPr bwMode="auto">
          <a:xfrm>
            <a:off x="767408" y="2420888"/>
            <a:ext cx="10729193" cy="30963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“No crean que he venido a traer paz a la tierra. No vine a traer paz, sino espada. Porque he venido a poner en conflicto: “</a:t>
            </a:r>
            <a:r>
              <a:rPr lang="es-ES_tradnl" sz="2700" i="1" dirty="0">
                <a:solidFill>
                  <a:srgbClr val="EFF9FF"/>
                </a:solidFill>
                <a:latin typeface="Arial" panose="020B0604020202020204" pitchFamily="34" charset="0"/>
                <a:cs typeface="Times New Roman" panose="02020603050405020304" pitchFamily="18" charset="0"/>
              </a:rPr>
              <a:t>al hombre contra su padre, a la hija contra su madre, a la nuera contra su suegra: los enemigos de cada cual serán los de su propia familia</a:t>
            </a:r>
            <a:r>
              <a:rPr lang="es-ES_tradnl" sz="2700" dirty="0">
                <a:solidFill>
                  <a:srgbClr val="EFF9FF"/>
                </a:solidFill>
                <a:latin typeface="Arial" panose="020B0604020202020204" pitchFamily="34" charset="0"/>
                <a:cs typeface="Times New Roman" panose="02020603050405020304" pitchFamily="18" charset="0"/>
              </a:rPr>
              <a:t>"</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El que quiere a su padre o a su madre más que a mí no es digno de mí; el que quiere a su hijo o a su hija más que a mí no es digno de mí; y el que no toma su cruz y me sigue no es digno de mí.” </a:t>
            </a:r>
          </a:p>
        </p:txBody>
      </p:sp>
      <p:sp>
        <p:nvSpPr>
          <p:cNvPr id="14" name="Rectangle 13">
            <a:extLst>
              <a:ext uri="{FF2B5EF4-FFF2-40B4-BE49-F238E27FC236}">
                <a16:creationId xmlns:a16="http://schemas.microsoft.com/office/drawing/2014/main" id="{392159DA-7B18-B6EC-8687-BF3510B5C7E5}"/>
              </a:ext>
            </a:extLst>
          </p:cNvPr>
          <p:cNvSpPr>
            <a:spLocks noChangeArrowheads="1"/>
          </p:cNvSpPr>
          <p:nvPr/>
        </p:nvSpPr>
        <p:spPr bwMode="auto">
          <a:xfrm>
            <a:off x="695400" y="1052736"/>
            <a:ext cx="10873208" cy="146861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
                <a:srgbClr val="5FF0FF"/>
              </a:buClr>
              <a:buNone/>
            </a:pPr>
            <a:r>
              <a:rPr lang="es-ES" sz="2900" dirty="0">
                <a:solidFill>
                  <a:srgbClr val="EFF9FF"/>
                </a:solidFill>
                <a:latin typeface="Arial" panose="020B0604020202020204" pitchFamily="34" charset="0"/>
                <a:cs typeface="Times New Roman" panose="02020603050405020304" pitchFamily="18" charset="0"/>
              </a:rPr>
              <a:t>Y para cerrar el círculo: Esto también explica claramente otra enseñanza de Jesús: la misma que tenía tan confundido a Juan Bautista al escucharlo, en la cárcel, esperando su ejecución:</a:t>
            </a:r>
          </a:p>
        </p:txBody>
      </p:sp>
      <p:sp>
        <p:nvSpPr>
          <p:cNvPr id="4" name="Verse TEXT">
            <a:extLst>
              <a:ext uri="{FF2B5EF4-FFF2-40B4-BE49-F238E27FC236}">
                <a16:creationId xmlns:a16="http://schemas.microsoft.com/office/drawing/2014/main" id="{2C32EBB2-D354-C388-E7D8-260B7C9AC3E8}"/>
              </a:ext>
            </a:extLst>
          </p:cNvPr>
          <p:cNvSpPr>
            <a:spLocks noChangeArrowheads="1"/>
          </p:cNvSpPr>
          <p:nvPr/>
        </p:nvSpPr>
        <p:spPr bwMode="auto">
          <a:xfrm>
            <a:off x="767407" y="2420888"/>
            <a:ext cx="10729193" cy="30963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dirty="0">
                <a:solidFill>
                  <a:srgbClr val="EFF9FF"/>
                </a:solidFill>
                <a:latin typeface="Arial" panose="020B0604020202020204" pitchFamily="34" charset="0"/>
                <a:cs typeface="Times New Roman" panose="02020603050405020304" pitchFamily="18" charset="0"/>
              </a:rPr>
              <a:t>“No crean que he venido a traer paz a la tierra. No vine a traer paz, sino espada. Porque he venido a poner en conflicto: “</a:t>
            </a:r>
            <a:r>
              <a:rPr lang="es-ES_tradnl" sz="2700" i="1" u="sng" dirty="0">
                <a:solidFill>
                  <a:srgbClr val="FFFF00"/>
                </a:solidFill>
                <a:latin typeface="Arial" panose="020B0604020202020204" pitchFamily="34" charset="0"/>
                <a:cs typeface="Times New Roman" panose="02020603050405020304" pitchFamily="18" charset="0"/>
              </a:rPr>
              <a:t>al hombre contra su padre, a la hija contra su madre, a la nuera contra su suegra: los enemigos de cada cual serán los de su propia familia</a:t>
            </a:r>
            <a:r>
              <a:rPr lang="es-ES_tradnl" sz="2700" dirty="0">
                <a:solidFill>
                  <a:srgbClr val="EFF9FF"/>
                </a:solidFill>
                <a:latin typeface="Arial" panose="020B0604020202020204" pitchFamily="34" charset="0"/>
                <a:cs typeface="Times New Roman" panose="02020603050405020304" pitchFamily="18" charset="0"/>
              </a:rPr>
              <a:t>"</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El que quiere a su padre o a su madre más que a mí no es digno de mí; el que quiere a su hijo o a su hija más que a mí no es digno de mí; y el que no toma su cruz y me sigue no es digno de mí.” </a:t>
            </a:r>
          </a:p>
        </p:txBody>
      </p:sp>
      <p:sp>
        <p:nvSpPr>
          <p:cNvPr id="5" name="Verse ID - text Box 8">
            <a:extLst>
              <a:ext uri="{FF2B5EF4-FFF2-40B4-BE49-F238E27FC236}">
                <a16:creationId xmlns:a16="http://schemas.microsoft.com/office/drawing/2014/main" id="{C118994C-F7D5-6D2F-0DBD-2C43A4F259F5}"/>
              </a:ext>
            </a:extLst>
          </p:cNvPr>
          <p:cNvSpPr txBox="1">
            <a:spLocks noChangeArrowheads="1"/>
          </p:cNvSpPr>
          <p:nvPr/>
        </p:nvSpPr>
        <p:spPr bwMode="auto">
          <a:xfrm>
            <a:off x="767408" y="2420888"/>
            <a:ext cx="354170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10:34-39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7" name="Rectangle 6">
            <a:extLst>
              <a:ext uri="{FF2B5EF4-FFF2-40B4-BE49-F238E27FC236}">
                <a16:creationId xmlns:a16="http://schemas.microsoft.com/office/drawing/2014/main" id="{22D631C4-1910-6DE7-CCA5-850FE62E1024}"/>
              </a:ext>
            </a:extLst>
          </p:cNvPr>
          <p:cNvSpPr>
            <a:spLocks noChangeArrowheads="1"/>
          </p:cNvSpPr>
          <p:nvPr/>
        </p:nvSpPr>
        <p:spPr bwMode="auto">
          <a:xfrm>
            <a:off x="695400" y="5588779"/>
            <a:ext cx="10873208" cy="89255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El costo de seguir a Cristo es alto. </a:t>
            </a:r>
          </a:p>
          <a:p>
            <a:pPr algn="just">
              <a:lnSpc>
                <a:spcPct val="90000"/>
              </a:lnSpc>
              <a:spcBef>
                <a:spcPts val="0"/>
              </a:spcBef>
              <a:spcAft>
                <a:spcPts val="3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No todos están dispuestos a pagarlo...</a:t>
            </a:r>
          </a:p>
        </p:txBody>
      </p:sp>
    </p:spTree>
    <p:extLst>
      <p:ext uri="{BB962C8B-B14F-4D97-AF65-F5344CB8AC3E}">
        <p14:creationId xmlns:p14="http://schemas.microsoft.com/office/powerpoint/2010/main" val="37523809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400"/>
                                        <p:tgtEl>
                                          <p:spTgt spid="5"/>
                                        </p:tgtEl>
                                        <p:attrNameLst>
                                          <p:attrName>ppt_y</p:attrName>
                                        </p:attrNameLst>
                                      </p:cBhvr>
                                      <p:tavLst>
                                        <p:tav tm="0">
                                          <p:val>
                                            <p:strVal val="#ppt_y+#ppt_h*1.125000"/>
                                          </p:val>
                                        </p:tav>
                                        <p:tav tm="100000">
                                          <p:val>
                                            <p:strVal val="#ppt_y"/>
                                          </p:val>
                                        </p:tav>
                                      </p:tavLst>
                                    </p:anim>
                                    <p:animEffect transition="in" filter="wipe(up)">
                                      <p:cBhvr>
                                        <p:cTn id="13" dur="4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400"/>
                                        <p:tgtEl>
                                          <p:spTgt spid="8">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4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left)">
                                      <p:cBhvr>
                                        <p:cTn id="28" dur="4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4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4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wipe(left)">
                                      <p:cBhvr>
                                        <p:cTn id="43" dur="400"/>
                                        <p:tgtEl>
                                          <p:spTgt spid="4">
                                            <p:bg/>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400"/>
                                        <p:tgtEl>
                                          <p:spTgt spid="4">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wipe(left)">
                                      <p:cBhvr>
                                        <p:cTn id="49" dur="4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autoUpdateAnimBg="0"/>
      <p:bldP spid="14" grpId="0"/>
      <p:bldP spid="4" grpId="0" build="allAtOnce" animBg="1" autoUpdateAnimBg="0"/>
      <p:bldP spid="5" grpId="0"/>
      <p:bldP spid="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6C239-AA10-71BC-01CC-227E8E2B1B6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D435906-40B2-EDFE-9F90-D24B6B08A2CA}"/>
              </a:ext>
            </a:extLst>
          </p:cNvPr>
          <p:cNvSpPr>
            <a:spLocks noChangeArrowheads="1"/>
          </p:cNvSpPr>
          <p:nvPr/>
        </p:nvSpPr>
        <p:spPr bwMode="auto">
          <a:xfrm>
            <a:off x="695400" y="1052736"/>
            <a:ext cx="10873208" cy="146861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
                <a:srgbClr val="5FF0FF"/>
              </a:buClr>
              <a:buNone/>
            </a:pPr>
            <a:r>
              <a:rPr lang="es-ES" sz="2900" dirty="0">
                <a:solidFill>
                  <a:srgbClr val="EFF9FF"/>
                </a:solidFill>
                <a:latin typeface="Arial" panose="020B0604020202020204" pitchFamily="34" charset="0"/>
                <a:cs typeface="Times New Roman" panose="02020603050405020304" pitchFamily="18" charset="0"/>
              </a:rPr>
              <a:t>Y resulta que aquí Jesús está citando un texto de Miqueas 7, que muestra cómo debemos responder a esta dura enseñanza:</a:t>
            </a:r>
          </a:p>
        </p:txBody>
      </p:sp>
      <p:sp>
        <p:nvSpPr>
          <p:cNvPr id="2" name="Verse TEXT">
            <a:extLst>
              <a:ext uri="{FF2B5EF4-FFF2-40B4-BE49-F238E27FC236}">
                <a16:creationId xmlns:a16="http://schemas.microsoft.com/office/drawing/2014/main" id="{B4539014-184A-A83E-8973-4C3306E6ED1B}"/>
              </a:ext>
            </a:extLst>
          </p:cNvPr>
          <p:cNvSpPr>
            <a:spLocks noChangeArrowheads="1"/>
          </p:cNvSpPr>
          <p:nvPr/>
        </p:nvSpPr>
        <p:spPr bwMode="auto">
          <a:xfrm>
            <a:off x="767408" y="3147318"/>
            <a:ext cx="10729193" cy="12241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en conflicto: “</a:t>
            </a:r>
            <a:r>
              <a:rPr lang="es-ES_tradnl" sz="2700" i="1" u="sng" dirty="0">
                <a:solidFill>
                  <a:srgbClr val="FFFF00"/>
                </a:solidFill>
                <a:latin typeface="Arial" panose="020B0604020202020204" pitchFamily="34" charset="0"/>
                <a:cs typeface="Times New Roman" panose="02020603050405020304" pitchFamily="18" charset="0"/>
              </a:rPr>
              <a:t>al hombre contra su padre, a la hija contra su madre, a la nuera contra su suegra: los enemigos de cada cual serán los de su propia familia</a:t>
            </a:r>
            <a:r>
              <a:rPr lang="es-ES_tradnl" sz="2700" dirty="0">
                <a:solidFill>
                  <a:srgbClr val="EFF9FF"/>
                </a:solidFill>
                <a:latin typeface="Arial" panose="020B0604020202020204" pitchFamily="34" charset="0"/>
                <a:cs typeface="Times New Roman" panose="02020603050405020304" pitchFamily="18" charset="0"/>
              </a:rPr>
              <a:t>"</a:t>
            </a:r>
          </a:p>
          <a:p>
            <a:pPr algn="just">
              <a:lnSpc>
                <a:spcPct val="88000"/>
              </a:lnSpc>
              <a:spcBef>
                <a:spcPts val="0"/>
              </a:spcBef>
              <a:spcAft>
                <a:spcPts val="400"/>
              </a:spcAft>
              <a:buClrTx/>
              <a:buSzTx/>
              <a:buFontTx/>
              <a:buNone/>
            </a:pPr>
            <a:r>
              <a:rPr lang="es-ES_tradnl" sz="2700" dirty="0">
                <a:solidFill>
                  <a:srgbClr val="EFF9FF"/>
                </a:solidFill>
                <a:latin typeface="Arial" panose="020B0604020202020204" pitchFamily="34" charset="0"/>
                <a:cs typeface="Times New Roman" panose="02020603050405020304" pitchFamily="18" charset="0"/>
              </a:rPr>
              <a:t> </a:t>
            </a:r>
          </a:p>
        </p:txBody>
      </p:sp>
      <p:sp>
        <p:nvSpPr>
          <p:cNvPr id="3" name="Verse TEXT">
            <a:extLst>
              <a:ext uri="{FF2B5EF4-FFF2-40B4-BE49-F238E27FC236}">
                <a16:creationId xmlns:a16="http://schemas.microsoft.com/office/drawing/2014/main" id="{B35466E8-DCD5-E327-4446-3AB2B202C878}"/>
              </a:ext>
            </a:extLst>
          </p:cNvPr>
          <p:cNvSpPr>
            <a:spLocks noChangeArrowheads="1"/>
          </p:cNvSpPr>
          <p:nvPr/>
        </p:nvSpPr>
        <p:spPr bwMode="auto">
          <a:xfrm>
            <a:off x="767408" y="2420888"/>
            <a:ext cx="10729193" cy="31683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Tx/>
              <a:buSzTx/>
              <a:buFontTx/>
              <a:buNone/>
            </a:pPr>
            <a:r>
              <a:rPr kumimoji="0"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7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700" dirty="0">
                <a:solidFill>
                  <a:srgbClr val="EFF9FF"/>
                </a:solidFill>
                <a:latin typeface="Arial" panose="020B0604020202020204" pitchFamily="34" charset="0"/>
                <a:cs typeface="Times New Roman" panose="02020603050405020304" pitchFamily="18" charset="0"/>
              </a:rPr>
              <a:t>No creas en tu prójimo ni confíes en tus amigos; cuídate de lo que hablas con la que duerme en tus brazos.</a:t>
            </a:r>
          </a:p>
          <a:p>
            <a:pPr algn="just">
              <a:lnSpc>
                <a:spcPct val="88000"/>
              </a:lnSpc>
              <a:spcBef>
                <a:spcPts val="0"/>
              </a:spcBef>
              <a:spcAft>
                <a:spcPts val="400"/>
              </a:spcAft>
              <a:buClrTx/>
              <a:buSzTx/>
              <a:buFontTx/>
              <a:buNone/>
            </a:pPr>
            <a:r>
              <a:rPr lang="es-ES" sz="2700" dirty="0">
                <a:solidFill>
                  <a:srgbClr val="EFF9FF"/>
                </a:solidFill>
                <a:latin typeface="Arial" panose="020B0604020202020204" pitchFamily="34" charset="0"/>
                <a:cs typeface="Times New Roman" panose="02020603050405020304" pitchFamily="18" charset="0"/>
              </a:rPr>
              <a:t>El hijo ultraja al padre, la hija se rebela contra la madre, la nuera contra la suegra y los enemigos de cada cual están en su propia familia.</a:t>
            </a:r>
          </a:p>
        </p:txBody>
      </p:sp>
      <p:sp>
        <p:nvSpPr>
          <p:cNvPr id="6" name="Verse ID - text Box 8">
            <a:extLst>
              <a:ext uri="{FF2B5EF4-FFF2-40B4-BE49-F238E27FC236}">
                <a16:creationId xmlns:a16="http://schemas.microsoft.com/office/drawing/2014/main" id="{C87E2B21-7FD7-1445-1461-EF29A8544A22}"/>
              </a:ext>
            </a:extLst>
          </p:cNvPr>
          <p:cNvSpPr txBox="1">
            <a:spLocks noChangeArrowheads="1"/>
          </p:cNvSpPr>
          <p:nvPr/>
        </p:nvSpPr>
        <p:spPr bwMode="auto">
          <a:xfrm>
            <a:off x="767408" y="2420888"/>
            <a:ext cx="3339724"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Miqueas 7:5-7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5" name="TextBox 4">
            <a:extLst>
              <a:ext uri="{FF2B5EF4-FFF2-40B4-BE49-F238E27FC236}">
                <a16:creationId xmlns:a16="http://schemas.microsoft.com/office/drawing/2014/main" id="{4B40E6E6-5BBA-977E-903B-EB0C50B269F3}"/>
              </a:ext>
            </a:extLst>
          </p:cNvPr>
          <p:cNvSpPr txBox="1"/>
          <p:nvPr/>
        </p:nvSpPr>
        <p:spPr>
          <a:xfrm>
            <a:off x="839416" y="4261625"/>
            <a:ext cx="10585176" cy="1291764"/>
          </a:xfrm>
          <a:prstGeom prst="rect">
            <a:avLst/>
          </a:prstGeom>
          <a:noFill/>
        </p:spPr>
        <p:txBody>
          <a:bodyPr wrap="square">
            <a:spAutoFit/>
          </a:bodyPr>
          <a:lstStyle/>
          <a:p>
            <a:pPr marL="0" marR="0" lvl="0" indent="0" algn="ctr" defTabSz="457200" rtl="0" eaLnBrk="1" fontAlgn="auto" latinLnBrk="0" hangingPunct="1">
              <a:lnSpc>
                <a:spcPct val="88000"/>
              </a:lnSpc>
              <a:spcBef>
                <a:spcPts val="0"/>
              </a:spcBef>
              <a:spcAft>
                <a:spcPts val="400"/>
              </a:spcAft>
              <a:buClrTx/>
              <a:buSzTx/>
              <a:buFontTx/>
              <a:buNone/>
              <a:tabLst/>
              <a:defRPr/>
            </a:pPr>
            <a:r>
              <a:rPr kumimoji="0" lang="es-ES" sz="2700" b="1" i="0" u="none" strike="noStrike" kern="1200" cap="none" spc="0" normalizeH="0" baseline="0" noProof="0" dirty="0">
                <a:ln>
                  <a:noFill/>
                </a:ln>
                <a:solidFill>
                  <a:srgbClr val="FFFF00"/>
                </a:solidFill>
                <a:effectLst>
                  <a:outerShdw blurRad="63500" dist="63500" dir="3300000" algn="tl">
                    <a:schemeClr val="tx1">
                      <a:alpha val="70000"/>
                    </a:schemeClr>
                  </a:outerShdw>
                </a:effectLst>
                <a:uLnTx/>
                <a:uFillTx/>
                <a:latin typeface="Arial" panose="020B0604020202020204" pitchFamily="34" charset="0"/>
                <a:ea typeface="+mn-ea"/>
                <a:cs typeface="Times New Roman" panose="02020603050405020304" pitchFamily="18" charset="0"/>
              </a:rPr>
              <a:t>Pero yo he puesto mi esperanza en el Señor; </a:t>
            </a:r>
          </a:p>
          <a:p>
            <a:pPr marL="0" marR="0" lvl="0" indent="0" algn="ctr" defTabSz="457200" rtl="0" eaLnBrk="1" fontAlgn="auto" latinLnBrk="0" hangingPunct="1">
              <a:lnSpc>
                <a:spcPct val="88000"/>
              </a:lnSpc>
              <a:spcBef>
                <a:spcPts val="0"/>
              </a:spcBef>
              <a:spcAft>
                <a:spcPts val="400"/>
              </a:spcAft>
              <a:buClrTx/>
              <a:buSzTx/>
              <a:buFontTx/>
              <a:buNone/>
              <a:tabLst/>
              <a:defRPr/>
            </a:pPr>
            <a:r>
              <a:rPr kumimoji="0" lang="es-ES" sz="2700" b="1" i="0" u="none" strike="noStrike" kern="1200" cap="none" spc="0" normalizeH="0" baseline="0" noProof="0" dirty="0">
                <a:ln>
                  <a:noFill/>
                </a:ln>
                <a:solidFill>
                  <a:srgbClr val="FFFF00"/>
                </a:solidFill>
                <a:effectLst>
                  <a:outerShdw blurRad="63500" dist="63500" dir="3300000" algn="tl">
                    <a:schemeClr val="tx1">
                      <a:alpha val="70000"/>
                    </a:schemeClr>
                  </a:outerShdw>
                </a:effectLst>
                <a:uLnTx/>
                <a:uFillTx/>
                <a:latin typeface="Arial" panose="020B0604020202020204" pitchFamily="34" charset="0"/>
                <a:ea typeface="+mn-ea"/>
                <a:cs typeface="Times New Roman" panose="02020603050405020304" pitchFamily="18" charset="0"/>
              </a:rPr>
              <a:t>yo espero en el Dios de mi salvación. </a:t>
            </a:r>
          </a:p>
          <a:p>
            <a:pPr marL="0" marR="0" lvl="0" indent="0" algn="ctr" defTabSz="457200" rtl="0" eaLnBrk="1" fontAlgn="auto" latinLnBrk="0" hangingPunct="1">
              <a:lnSpc>
                <a:spcPct val="88000"/>
              </a:lnSpc>
              <a:spcBef>
                <a:spcPts val="0"/>
              </a:spcBef>
              <a:spcAft>
                <a:spcPts val="400"/>
              </a:spcAft>
              <a:buClrTx/>
              <a:buSzTx/>
              <a:buFontTx/>
              <a:buNone/>
              <a:tabLst/>
              <a:defRPr/>
            </a:pPr>
            <a:r>
              <a:rPr kumimoji="0" lang="es-ES" sz="2700" b="1" i="0" u="none" strike="noStrike" kern="1200" cap="none" spc="0" normalizeH="0" baseline="0" noProof="0" dirty="0">
                <a:ln>
                  <a:noFill/>
                </a:ln>
                <a:solidFill>
                  <a:srgbClr val="FFFF00"/>
                </a:solidFill>
                <a:effectLst>
                  <a:outerShdw blurRad="63500" dist="63500" dir="3300000" algn="tl">
                    <a:schemeClr val="tx1">
                      <a:alpha val="70000"/>
                    </a:schemeClr>
                  </a:outerShdw>
                </a:effectLst>
                <a:uLnTx/>
                <a:uFillTx/>
                <a:latin typeface="Arial" panose="020B0604020202020204" pitchFamily="34" charset="0"/>
                <a:ea typeface="+mn-ea"/>
                <a:cs typeface="Times New Roman" panose="02020603050405020304" pitchFamily="18" charset="0"/>
              </a:rPr>
              <a:t>¡Mi Dios me escuchará!</a:t>
            </a:r>
            <a:r>
              <a:rPr kumimoji="0" lang="es-ES_tradnl" sz="2700" b="1" i="0" u="none" strike="noStrike" kern="1200" cap="none" spc="0" normalizeH="0" baseline="0" noProof="0" dirty="0">
                <a:ln>
                  <a:noFill/>
                </a:ln>
                <a:solidFill>
                  <a:srgbClr val="FFFF00"/>
                </a:solidFill>
                <a:effectLst>
                  <a:outerShdw blurRad="63500" dist="63500" dir="3300000" algn="tl">
                    <a:schemeClr val="tx1">
                      <a:alpha val="70000"/>
                    </a:schemeClr>
                  </a:outerShdw>
                </a:effectLst>
                <a:uLnTx/>
                <a:uFillTx/>
                <a:latin typeface="Arial" panose="020B060402020202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23519694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400"/>
                                        <p:tgtEl>
                                          <p:spTgt spid="3">
                                            <p:bg/>
                                          </p:spTgt>
                                        </p:tgtEl>
                                      </p:cBhvr>
                                    </p:animEffect>
                                  </p:childTnLst>
                                </p:cTn>
                              </p:par>
                              <p:par>
                                <p:cTn id="13" presetID="12" presetClass="entr" presetSubtype="4"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400"/>
                                        <p:tgtEl>
                                          <p:spTgt spid="6"/>
                                        </p:tgtEl>
                                        <p:attrNameLst>
                                          <p:attrName>ppt_y</p:attrName>
                                        </p:attrNameLst>
                                      </p:cBhvr>
                                      <p:tavLst>
                                        <p:tav tm="0">
                                          <p:val>
                                            <p:strVal val="#ppt_y+#ppt_h*1.125000"/>
                                          </p:val>
                                        </p:tav>
                                        <p:tav tm="100000">
                                          <p:val>
                                            <p:strVal val="#ppt_y"/>
                                          </p:val>
                                        </p:tav>
                                      </p:tavLst>
                                    </p:anim>
                                    <p:animEffect transition="in" filter="wipe(up)">
                                      <p:cBhvr>
                                        <p:cTn id="16" dur="4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4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400"/>
                                        <p:tgtEl>
                                          <p:spTgt spid="3">
                                            <p:txEl>
                                              <p:pRg st="1" end="1"/>
                                            </p:txEl>
                                          </p:spTgt>
                                        </p:tgtEl>
                                      </p:cBhvr>
                                    </p:animEffect>
                                  </p:childTnLst>
                                </p:cTn>
                              </p:par>
                            </p:childTnLst>
                          </p:cTn>
                        </p:par>
                        <p:par>
                          <p:cTn id="27" fill="hold">
                            <p:stCondLst>
                              <p:cond delay="400"/>
                            </p:stCondLst>
                            <p:childTnLst>
                              <p:par>
                                <p:cTn id="28" presetID="23" presetClass="entr" presetSubtype="528" fill="hold" nodeType="afterEffect">
                                  <p:stCondLst>
                                    <p:cond delay="0"/>
                                  </p:stCondLst>
                                  <p:iterate type="wd">
                                    <p:tmPct val="45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2"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33"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par>
                          <p:cTn id="34" fill="hold">
                            <p:stCondLst>
                              <p:cond delay="2925"/>
                            </p:stCondLst>
                            <p:childTnLst>
                              <p:par>
                                <p:cTn id="35" presetID="23" presetClass="entr" presetSubtype="528" fill="hold" nodeType="afterEffect">
                                  <p:stCondLst>
                                    <p:cond delay="0"/>
                                  </p:stCondLst>
                                  <p:iterate type="wd">
                                    <p:tmPct val="45000"/>
                                  </p:iterate>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p:cTn id="3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9"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40" dur="5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par>
                          <p:cTn id="41" fill="hold">
                            <p:stCondLst>
                              <p:cond delay="5225"/>
                            </p:stCondLst>
                            <p:childTnLst>
                              <p:par>
                                <p:cTn id="42" presetID="23" presetClass="entr" presetSubtype="528" fill="hold" nodeType="afterEffect">
                                  <p:stCondLst>
                                    <p:cond delay="0"/>
                                  </p:stCondLst>
                                  <p:iterate type="wd">
                                    <p:tmPct val="45000"/>
                                  </p:iterate>
                                  <p:childTnLst>
                                    <p:set>
                                      <p:cBhvr>
                                        <p:cTn id="43" dur="1" fill="hold">
                                          <p:stCondLst>
                                            <p:cond delay="0"/>
                                          </p:stCondLst>
                                        </p:cTn>
                                        <p:tgtEl>
                                          <p:spTgt spid="5">
                                            <p:txEl>
                                              <p:pRg st="2" end="2"/>
                                            </p:txEl>
                                          </p:spTgt>
                                        </p:tgtEl>
                                        <p:attrNameLst>
                                          <p:attrName>style.visibility</p:attrName>
                                        </p:attrNameLst>
                                      </p:cBhvr>
                                      <p:to>
                                        <p:strVal val="visible"/>
                                      </p:to>
                                    </p:set>
                                    <p:anim calcmode="lin" valueType="num">
                                      <p:cBhvr>
                                        <p:cTn id="4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6"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47" dur="500" fill="hold"/>
                                        <p:tgtEl>
                                          <p:spTgt spid="5">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uiExpand="1" build="p" animBg="1" autoUpdateAnimBg="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3DB1-96BD-876A-4A85-67CB0D63736A}"/>
            </a:ext>
          </a:extLst>
        </p:cNvPr>
        <p:cNvGrpSpPr/>
        <p:nvPr/>
      </p:nvGrpSpPr>
      <p:grpSpPr>
        <a:xfrm>
          <a:off x="0" y="0"/>
          <a:ext cx="0" cy="0"/>
          <a:chOff x="0" y="0"/>
          <a:chExt cx="0" cy="0"/>
        </a:xfrm>
      </p:grpSpPr>
      <p:sp>
        <p:nvSpPr>
          <p:cNvPr id="14" name="CONTINUARA - Rectangle 4">
            <a:extLst>
              <a:ext uri="{FF2B5EF4-FFF2-40B4-BE49-F238E27FC236}">
                <a16:creationId xmlns:a16="http://schemas.microsoft.com/office/drawing/2014/main" id="{D7219906-577F-77FF-ADED-FCAD63BB9682}"/>
              </a:ext>
            </a:extLst>
          </p:cNvPr>
          <p:cNvSpPr>
            <a:spLocks noChangeArrowheads="1"/>
          </p:cNvSpPr>
          <p:nvPr/>
        </p:nvSpPr>
        <p:spPr bwMode="auto">
          <a:xfrm>
            <a:off x="1775520" y="968888"/>
            <a:ext cx="8637588" cy="299872"/>
          </a:xfrm>
          <a:prstGeom prst="rect">
            <a:avLst/>
          </a:prstGeom>
          <a:noFill/>
          <a:ln w="9525">
            <a:noFill/>
            <a:miter lim="800000"/>
            <a:headEnd/>
            <a:tailEnd/>
          </a:ln>
        </p:spPr>
        <p:txBody>
          <a:bodyPr anchor="b" anchorCtr="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spcBef>
                <a:spcPct val="20000"/>
              </a:spcBef>
              <a:buClr>
                <a:srgbClr val="5FF0FF"/>
              </a:buClr>
              <a:buSzPct val="75000"/>
              <a:buFont typeface="Symbol" panose="05050102010706020507" pitchFamily="18" charset="2"/>
              <a:buNone/>
            </a:pPr>
            <a:r>
              <a:rPr kumimoji="1" lang="es-ES_tradnl" sz="4500" b="1" i="1" spc="300" noProof="0" dirty="0">
                <a:solidFill>
                  <a:srgbClr val="7FFFFF"/>
                </a:solidFill>
                <a:effectLst>
                  <a:outerShdw blurRad="63500" dist="63500" dir="3300000" algn="tl">
                    <a:srgbClr val="000000">
                      <a:alpha val="65000"/>
                    </a:srgbClr>
                  </a:outerShdw>
                </a:effectLst>
                <a:latin typeface="Arial" panose="020B0604020202020204" pitchFamily="34" charset="0"/>
              </a:rPr>
              <a:t>... Continuará ...</a:t>
            </a:r>
          </a:p>
        </p:txBody>
      </p:sp>
      <p:sp>
        <p:nvSpPr>
          <p:cNvPr id="15" name="PróximaRectangle 3">
            <a:extLst>
              <a:ext uri="{FF2B5EF4-FFF2-40B4-BE49-F238E27FC236}">
                <a16:creationId xmlns:a16="http://schemas.microsoft.com/office/drawing/2014/main" id="{1F9D146B-B636-719A-54D7-F8C4D48F5F86}"/>
              </a:ext>
            </a:extLst>
          </p:cNvPr>
          <p:cNvSpPr>
            <a:spLocks noChangeArrowheads="1"/>
          </p:cNvSpPr>
          <p:nvPr/>
        </p:nvSpPr>
        <p:spPr bwMode="auto">
          <a:xfrm>
            <a:off x="1775520" y="1132963"/>
            <a:ext cx="8637588" cy="4572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lvl="1" algn="ctr">
              <a:lnSpc>
                <a:spcPct val="90000"/>
              </a:lnSpc>
              <a:buClr>
                <a:srgbClr val="5FF0FF"/>
              </a:buClr>
              <a:buFont typeface="Symbol" panose="05050102010706020507" pitchFamily="18" charset="2"/>
              <a:buNone/>
              <a:defRPr/>
            </a:pPr>
            <a:r>
              <a:rPr lang="es-ES_tradnl" u="sng" noProof="0" dirty="0">
                <a:solidFill>
                  <a:srgbClr val="EFF9FF"/>
                </a:solidFill>
                <a:effectLst>
                  <a:outerShdw blurRad="63500" dist="63500" dir="3300000" algn="tl">
                    <a:srgbClr val="000000">
                      <a:alpha val="65000"/>
                    </a:srgbClr>
                  </a:outerShdw>
                </a:effectLst>
                <a:latin typeface="Arial" panose="020B0604020202020204" pitchFamily="34" charset="0"/>
              </a:rPr>
              <a:t>Próxima sesión:</a:t>
            </a:r>
            <a:endParaRPr lang="es-ES_tradnl" sz="3600" b="1" i="1" noProof="0" dirty="0">
              <a:solidFill>
                <a:srgbClr val="EFF9FF"/>
              </a:solidFill>
              <a:effectLst>
                <a:outerShdw blurRad="63500" dist="63500" dir="3300000" algn="tl">
                  <a:srgbClr val="000000">
                    <a:alpha val="65000"/>
                  </a:srgbClr>
                </a:outerShdw>
              </a:effectLst>
              <a:latin typeface="Arial" panose="020B0604020202020204" pitchFamily="34" charset="0"/>
            </a:endParaRPr>
          </a:p>
        </p:txBody>
      </p:sp>
      <p:sp>
        <p:nvSpPr>
          <p:cNvPr id="16" name="Apuntes - Rectangle 6">
            <a:extLst>
              <a:ext uri="{FF2B5EF4-FFF2-40B4-BE49-F238E27FC236}">
                <a16:creationId xmlns:a16="http://schemas.microsoft.com/office/drawing/2014/main" id="{783FB795-168D-25F6-1C41-B3A5E43241B6}"/>
              </a:ext>
            </a:extLst>
          </p:cNvPr>
          <p:cNvSpPr>
            <a:spLocks noChangeArrowheads="1"/>
          </p:cNvSpPr>
          <p:nvPr/>
        </p:nvSpPr>
        <p:spPr bwMode="auto">
          <a:xfrm>
            <a:off x="1775520" y="5189845"/>
            <a:ext cx="8637588" cy="609600"/>
          </a:xfrm>
          <a:prstGeom prst="rect">
            <a:avLst/>
          </a:prstGeom>
          <a:noFill/>
          <a:ln>
            <a:noFill/>
          </a:ln>
          <a:effec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pPr>
            <a:r>
              <a:rPr kumimoji="1" lang="es-ES_tradnl" sz="3200" noProof="0" dirty="0">
                <a:solidFill>
                  <a:srgbClr val="FFED69"/>
                </a:solidFill>
                <a:effectLst>
                  <a:outerShdw blurRad="63500" dist="63500" dir="3300000" algn="tl">
                    <a:srgbClr val="000000">
                      <a:alpha val="65000"/>
                    </a:srgbClr>
                  </a:outerShdw>
                </a:effectLst>
                <a:latin typeface="Arial" panose="020B0604020202020204" pitchFamily="34" charset="0"/>
              </a:rPr>
              <a:t>Apuntes: </a:t>
            </a:r>
            <a:r>
              <a:rPr kumimoji="1" lang="es-ES_tradnl" sz="3200" i="1" noProof="0" dirty="0">
                <a:solidFill>
                  <a:srgbClr val="4FFF4F"/>
                </a:solidFill>
                <a:effectLst>
                  <a:outerShdw blurRad="63500" dist="63500" dir="3300000" algn="tl">
                    <a:srgbClr val="000000">
                      <a:alpha val="65000"/>
                    </a:srgbClr>
                  </a:outerShdw>
                </a:effectLst>
                <a:latin typeface="Arial" panose="020B0604020202020204" pitchFamily="34" charset="0"/>
                <a:hlinkClick r:id="rId2">
                  <a:extLst>
                    <a:ext uri="{A12FA001-AC4F-418D-AE19-62706E023703}">
                      <ahyp:hlinkClr xmlns:ahyp="http://schemas.microsoft.com/office/drawing/2018/hyperlinkcolor" val="tx"/>
                    </a:ext>
                  </a:extLst>
                </a:hlinkClick>
              </a:rPr>
              <a:t>i-ccc.cl</a:t>
            </a:r>
            <a:r>
              <a:rPr kumimoji="1" lang="es-ES_tradnl" sz="3200" i="1" u="sng" noProof="0" dirty="0">
                <a:solidFill>
                  <a:srgbClr val="4FFF4F"/>
                </a:solidFill>
                <a:effectLst>
                  <a:outerShdw blurRad="63500" dist="63500" dir="3300000" algn="tl">
                    <a:srgbClr val="000000">
                      <a:alpha val="65000"/>
                    </a:srgbClr>
                  </a:outerShdw>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kumimoji="1" lang="es-ES_tradnl" sz="3200" i="1" u="sng" noProof="0" dirty="0">
                <a:solidFill>
                  <a:srgbClr val="4FFF4F"/>
                </a:solidFill>
                <a:effectLst>
                  <a:outerShdw blurRad="63500" dist="63500" dir="3300000" algn="tl">
                    <a:srgbClr val="000000">
                      <a:alpha val="65000"/>
                    </a:srgbClr>
                  </a:outerShdw>
                </a:effectLst>
                <a:latin typeface="Arial" panose="020B0604020202020204" pitchFamily="34" charset="0"/>
              </a:rPr>
              <a:t>Quien</a:t>
            </a:r>
          </a:p>
        </p:txBody>
      </p:sp>
      <p:sp>
        <p:nvSpPr>
          <p:cNvPr id="17" name="Preguntas - Rectangle 7">
            <a:extLst>
              <a:ext uri="{FF2B5EF4-FFF2-40B4-BE49-F238E27FC236}">
                <a16:creationId xmlns:a16="http://schemas.microsoft.com/office/drawing/2014/main" id="{9A9BD62B-4D21-A7B7-E5AB-869B5B8E41A4}"/>
              </a:ext>
            </a:extLst>
          </p:cNvPr>
          <p:cNvSpPr>
            <a:spLocks noChangeArrowheads="1"/>
          </p:cNvSpPr>
          <p:nvPr/>
        </p:nvSpPr>
        <p:spPr bwMode="auto">
          <a:xfrm>
            <a:off x="1775520" y="5601954"/>
            <a:ext cx="8637588" cy="6096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indent="-28575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75000"/>
              </a:lnSpc>
              <a:spcBef>
                <a:spcPct val="0"/>
              </a:spcBef>
              <a:buClr>
                <a:srgbClr val="5FF0FF"/>
              </a:buClr>
              <a:buFont typeface="Symbol" panose="05050102010706020507" pitchFamily="18" charset="2"/>
              <a:buNone/>
            </a:pPr>
            <a:r>
              <a:rPr lang="es-ES_tradnl" noProof="0" dirty="0">
                <a:solidFill>
                  <a:srgbClr val="FFED69"/>
                </a:solidFill>
                <a:effectLst>
                  <a:outerShdw blurRad="63500" dist="63500" dir="3300000" algn="tl">
                    <a:srgbClr val="000000">
                      <a:alpha val="65000"/>
                    </a:srgbClr>
                  </a:outerShdw>
                </a:effectLst>
                <a:latin typeface="Arial" panose="020B0604020202020204" pitchFamily="34" charset="0"/>
              </a:rPr>
              <a:t>Preguntas: </a:t>
            </a:r>
            <a:r>
              <a:rPr lang="es-ES_tradnl" noProof="0" dirty="0">
                <a:solidFill>
                  <a:srgbClr val="4FFF4F"/>
                </a:solidFill>
                <a:effectLst>
                  <a:outerShdw blurRad="63500" dist="63500" dir="3300000" algn="tl">
                    <a:srgbClr val="000000">
                      <a:alpha val="65000"/>
                    </a:srgbClr>
                  </a:outerShdw>
                </a:effectLst>
                <a:latin typeface="Arial" panose="020B0604020202020204" pitchFamily="34" charset="0"/>
                <a:hlinkClick r:id="rId3">
                  <a:extLst>
                    <a:ext uri="{A12FA001-AC4F-418D-AE19-62706E023703}">
                      <ahyp:hlinkClr xmlns:ahyp="http://schemas.microsoft.com/office/drawing/2018/hyperlinkcolor" val="tx"/>
                    </a:ext>
                  </a:extLst>
                </a:hlinkClick>
              </a:rPr>
              <a:t>escuela@i-ccc.cl</a:t>
            </a:r>
            <a:endParaRPr lang="es-ES_tradnl" noProof="0" dirty="0">
              <a:solidFill>
                <a:srgbClr val="4FFF4F"/>
              </a:solidFill>
              <a:effectLst>
                <a:outerShdw blurRad="63500" dist="63500" dir="3300000" algn="tl">
                  <a:srgbClr val="000000">
                    <a:alpha val="65000"/>
                  </a:srgbClr>
                </a:outerShdw>
              </a:effectLst>
              <a:latin typeface="Arial" panose="020B0604020202020204" pitchFamily="34" charset="0"/>
            </a:endParaRPr>
          </a:p>
        </p:txBody>
      </p:sp>
      <p:sp>
        <p:nvSpPr>
          <p:cNvPr id="18" name="WhatsApp - Rectangle 8">
            <a:extLst>
              <a:ext uri="{FF2B5EF4-FFF2-40B4-BE49-F238E27FC236}">
                <a16:creationId xmlns:a16="http://schemas.microsoft.com/office/drawing/2014/main" id="{89F0FF94-7740-DA31-880B-F745EB63E323}"/>
              </a:ext>
            </a:extLst>
          </p:cNvPr>
          <p:cNvSpPr>
            <a:spLocks noChangeArrowheads="1"/>
          </p:cNvSpPr>
          <p:nvPr/>
        </p:nvSpPr>
        <p:spPr bwMode="auto">
          <a:xfrm>
            <a:off x="1775520" y="6032816"/>
            <a:ext cx="8637588" cy="5334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indent="-28575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75000"/>
              </a:lnSpc>
              <a:spcBef>
                <a:spcPct val="0"/>
              </a:spcBef>
              <a:buClr>
                <a:srgbClr val="5FF0FF"/>
              </a:buClr>
              <a:buFont typeface="Symbol" panose="05050102010706020507" pitchFamily="18" charset="2"/>
              <a:buNone/>
            </a:pPr>
            <a:r>
              <a:rPr lang="es-ES_tradnl" noProof="0" dirty="0">
                <a:solidFill>
                  <a:srgbClr val="FFED69"/>
                </a:solidFill>
                <a:effectLst>
                  <a:outerShdw blurRad="63500" dist="63500" dir="3300000" algn="tl">
                    <a:srgbClr val="000000">
                      <a:alpha val="65000"/>
                    </a:srgbClr>
                  </a:outerShdw>
                </a:effectLst>
                <a:latin typeface="Arial" panose="020B0604020202020204" pitchFamily="34" charset="0"/>
              </a:rPr>
              <a:t>WhatsApp: </a:t>
            </a:r>
            <a:r>
              <a:rPr lang="es-ES_tradnl" i="1" noProof="0" dirty="0">
                <a:solidFill>
                  <a:srgbClr val="4FFF4F"/>
                </a:solidFill>
                <a:effectLst>
                  <a:outerShdw blurRad="63500" dist="63500" dir="3300000" algn="tl">
                    <a:srgbClr val="000000">
                      <a:alpha val="65000"/>
                    </a:srgbClr>
                  </a:outerShdw>
                </a:effectLst>
                <a:latin typeface="Arial" panose="020B0604020202020204" pitchFamily="34" charset="0"/>
                <a:hlinkClick r:id="rId4">
                  <a:extLst>
                    <a:ext uri="{A12FA001-AC4F-418D-AE19-62706E023703}">
                      <ahyp:hlinkClr xmlns:ahyp="http://schemas.microsoft.com/office/drawing/2018/hyperlinkcolor" val="tx"/>
                    </a:ext>
                  </a:extLst>
                </a:hlinkClick>
              </a:rPr>
              <a:t>i-ccc.cl/Quien/Grupo</a:t>
            </a:r>
            <a:endParaRPr lang="es-ES_tradnl" i="1" noProof="0" dirty="0">
              <a:solidFill>
                <a:srgbClr val="4FFF4F"/>
              </a:solidFill>
              <a:effectLst>
                <a:outerShdw blurRad="63500" dist="63500" dir="3300000" algn="tl">
                  <a:srgbClr val="000000">
                    <a:alpha val="65000"/>
                  </a:srgbClr>
                </a:outerShdw>
              </a:effectLst>
              <a:latin typeface="Arial" panose="020B0604020202020204" pitchFamily="34" charset="0"/>
            </a:endParaRPr>
          </a:p>
        </p:txBody>
      </p:sp>
      <p:sp>
        <p:nvSpPr>
          <p:cNvPr id="19" name="Rectangle 18">
            <a:extLst>
              <a:ext uri="{FF2B5EF4-FFF2-40B4-BE49-F238E27FC236}">
                <a16:creationId xmlns:a16="http://schemas.microsoft.com/office/drawing/2014/main" id="{9CA0E4E4-EE39-8088-B3CF-D34C7E580C5E}"/>
              </a:ext>
            </a:extLst>
          </p:cNvPr>
          <p:cNvSpPr>
            <a:spLocks noChangeArrowheads="1"/>
          </p:cNvSpPr>
          <p:nvPr/>
        </p:nvSpPr>
        <p:spPr bwMode="auto">
          <a:xfrm>
            <a:off x="1775520" y="1607069"/>
            <a:ext cx="8637588" cy="533400"/>
          </a:xfrm>
          <a:prstGeom prst="rect">
            <a:avLst/>
          </a:prstGeom>
          <a:noFill/>
          <a:ln>
            <a:noFill/>
          </a:ln>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19050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lnSpc>
                <a:spcPct val="80000"/>
              </a:lnSpc>
              <a:spcBef>
                <a:spcPct val="5000"/>
              </a:spcBef>
              <a:buClr>
                <a:srgbClr val="5FF0FF"/>
              </a:buClr>
              <a:buFont typeface="Symbol" panose="05050102010706020507" pitchFamily="18" charset="2"/>
              <a:buNone/>
            </a:pPr>
            <a:r>
              <a:rPr lang="es-ES_tradnl" sz="3500" b="1" i="1" noProof="0" dirty="0">
                <a:solidFill>
                  <a:srgbClr val="EFF9FF"/>
                </a:solidFill>
                <a:effectLst>
                  <a:outerShdw blurRad="63500" dist="63500" dir="3300000" algn="tl">
                    <a:srgbClr val="000000">
                      <a:alpha val="65000"/>
                    </a:srgbClr>
                  </a:outerShdw>
                </a:effectLst>
              </a:rPr>
              <a:t>Jesu…¿Quién? </a:t>
            </a:r>
            <a:r>
              <a:rPr lang="es-ES_tradnl" sz="2800" i="1" noProof="0" dirty="0">
                <a:solidFill>
                  <a:srgbClr val="EFF9FF"/>
                </a:solidFill>
                <a:effectLst>
                  <a:outerShdw blurRad="63500" dist="63500" dir="3300000" algn="tl">
                    <a:srgbClr val="000000">
                      <a:alpha val="65000"/>
                    </a:srgbClr>
                  </a:outerShdw>
                </a:effectLst>
              </a:rPr>
              <a:t>parte 6</a:t>
            </a:r>
          </a:p>
        </p:txBody>
      </p:sp>
      <p:sp>
        <p:nvSpPr>
          <p:cNvPr id="20" name="Rectangle 20">
            <a:extLst>
              <a:ext uri="{FF2B5EF4-FFF2-40B4-BE49-F238E27FC236}">
                <a16:creationId xmlns:a16="http://schemas.microsoft.com/office/drawing/2014/main" id="{DC493E81-2A6B-4430-CAC7-A75249F6359A}"/>
              </a:ext>
            </a:extLst>
          </p:cNvPr>
          <p:cNvSpPr>
            <a:spLocks noChangeArrowheads="1"/>
          </p:cNvSpPr>
          <p:nvPr/>
        </p:nvSpPr>
        <p:spPr bwMode="auto">
          <a:xfrm>
            <a:off x="1775520" y="2076680"/>
            <a:ext cx="86375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1905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lnSpc>
                <a:spcPct val="85000"/>
              </a:lnSpc>
              <a:spcBef>
                <a:spcPct val="5000"/>
              </a:spcBef>
              <a:buClr>
                <a:srgbClr val="5FF0FF"/>
              </a:buClr>
              <a:buFont typeface="Symbol" panose="05050102010706020507" pitchFamily="18" charset="2"/>
              <a:buNone/>
            </a:pPr>
            <a:r>
              <a:rPr lang="es-ES_tradnl" sz="2800" i="1" noProof="0" dirty="0">
                <a:solidFill>
                  <a:srgbClr val="EFF9FF"/>
                </a:solidFill>
                <a:effectLst>
                  <a:outerShdw blurRad="63500" dist="63500" dir="3300000" algn="tl">
                    <a:srgbClr val="000000">
                      <a:alpha val="65000"/>
                    </a:srgbClr>
                  </a:outerShdw>
                </a:effectLst>
                <a:latin typeface="Arial" panose="020B0604020202020204" pitchFamily="34" charset="0"/>
              </a:rPr>
              <a:t>(</a:t>
            </a:r>
            <a:r>
              <a:rPr lang="es-ES" sz="2800" i="1" dirty="0">
                <a:solidFill>
                  <a:srgbClr val="EFF9FF"/>
                </a:solidFill>
                <a:effectLst>
                  <a:outerShdw blurRad="63500" dist="63500" dir="3300000" algn="tl">
                    <a:srgbClr val="000000">
                      <a:alpha val="65000"/>
                    </a:srgbClr>
                  </a:outerShdw>
                </a:effectLst>
                <a:latin typeface="Arial" panose="020B0604020202020204" pitchFamily="34" charset="0"/>
              </a:rPr>
              <a:t>¿Hizo Jesús lo que debía hacer?</a:t>
            </a:r>
            <a:r>
              <a:rPr lang="es-ES_tradnl" sz="2800" i="1" noProof="0" dirty="0">
                <a:solidFill>
                  <a:srgbClr val="EFF9FF"/>
                </a:solidFill>
                <a:effectLst>
                  <a:outerShdw blurRad="63500" dist="63500" dir="3300000" algn="tl">
                    <a:srgbClr val="000000">
                      <a:alpha val="65000"/>
                    </a:srgbClr>
                  </a:outerShdw>
                </a:effectLst>
                <a:latin typeface="Arial" panose="020B0604020202020204" pitchFamily="34" charset="0"/>
              </a:rPr>
              <a:t>)</a:t>
            </a:r>
          </a:p>
        </p:txBody>
      </p:sp>
      <p:pic>
        <p:nvPicPr>
          <p:cNvPr id="21" name="QR Code JesuQuien">
            <a:extLst>
              <a:ext uri="{FF2B5EF4-FFF2-40B4-BE49-F238E27FC236}">
                <a16:creationId xmlns:a16="http://schemas.microsoft.com/office/drawing/2014/main" id="{02B65738-2C0A-109B-B474-DE5C2D2EBE6D}"/>
              </a:ext>
            </a:extLst>
          </p:cNvPr>
          <p:cNvPicPr>
            <a:picLocks noChangeAspect="1"/>
          </p:cNvPicPr>
          <p:nvPr/>
        </p:nvPicPr>
        <p:blipFill>
          <a:blip r:embed="rId5">
            <a:extLst>
              <a:ext uri="{28A0092B-C50C-407E-A947-70E740481C1C}">
                <a14:useLocalDpi xmlns:a14="http://schemas.microsoft.com/office/drawing/2010/main" val="0"/>
              </a:ext>
            </a:extLst>
          </a:blip>
          <a:srcRect l="4006" t="3970" r="3644" b="3804"/>
          <a:stretch>
            <a:fillRect/>
          </a:stretch>
        </p:blipFill>
        <p:spPr>
          <a:xfrm>
            <a:off x="4917579" y="2722367"/>
            <a:ext cx="2330550" cy="2234107"/>
          </a:xfrm>
          <a:prstGeom prst="rect">
            <a:avLst/>
          </a:prstGeom>
        </p:spPr>
      </p:pic>
    </p:spTree>
    <p:extLst>
      <p:ext uri="{BB962C8B-B14F-4D97-AF65-F5344CB8AC3E}">
        <p14:creationId xmlns:p14="http://schemas.microsoft.com/office/powerpoint/2010/main" val="8019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up)">
                                      <p:cBhvr>
                                        <p:cTn id="15" dur="350"/>
                                        <p:tgtEl>
                                          <p:spTgt spid="15">
                                            <p:txEl>
                                              <p:pRg st="0" end="0"/>
                                            </p:txEl>
                                          </p:spTgt>
                                        </p:tgtEl>
                                      </p:cBhvr>
                                    </p:animEffect>
                                  </p:childTnLst>
                                </p:cTn>
                              </p:par>
                            </p:childTnLst>
                          </p:cTn>
                        </p:par>
                        <p:par>
                          <p:cTn id="16" fill="hold">
                            <p:stCondLst>
                              <p:cond delay="350"/>
                            </p:stCondLst>
                            <p:childTnLst>
                              <p:par>
                                <p:cTn id="17" presetID="2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par>
                          <p:cTn id="21" fill="hold">
                            <p:stCondLst>
                              <p:cond delay="850"/>
                            </p:stCondLst>
                            <p:childTnLst>
                              <p:par>
                                <p:cTn id="22" presetID="23" presetClass="entr" presetSubtype="27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strVal val="2/3*#ppt_w"/>
                                          </p:val>
                                        </p:tav>
                                        <p:tav tm="100000">
                                          <p:val>
                                            <p:strVal val="#ppt_w"/>
                                          </p:val>
                                        </p:tav>
                                      </p:tavLst>
                                    </p:anim>
                                    <p:anim calcmode="lin" valueType="num">
                                      <p:cBhvr>
                                        <p:cTn id="25" dur="500" fill="hold"/>
                                        <p:tgtEl>
                                          <p:spTgt spid="20"/>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400" fill="hold"/>
                                        <p:tgtEl>
                                          <p:spTgt spid="21"/>
                                        </p:tgtEl>
                                        <p:attrNameLst>
                                          <p:attrName>ppt_x</p:attrName>
                                        </p:attrNameLst>
                                      </p:cBhvr>
                                      <p:tavLst>
                                        <p:tav tm="0">
                                          <p:val>
                                            <p:strVal val="#ppt_x"/>
                                          </p:val>
                                        </p:tav>
                                        <p:tav tm="100000">
                                          <p:val>
                                            <p:strVal val="#ppt_x"/>
                                          </p:val>
                                        </p:tav>
                                      </p:tavLst>
                                    </p:anim>
                                    <p:anim calcmode="lin" valueType="num">
                                      <p:cBhvr additive="base">
                                        <p:cTn id="31" dur="4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400"/>
                            </p:stCondLst>
                            <p:childTnLst>
                              <p:par>
                                <p:cTn id="33" presetID="1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par>
                          <p:cTn id="37" fill="hold">
                            <p:stCondLst>
                              <p:cond delay="900"/>
                            </p:stCondLst>
                            <p:childTnLst>
                              <p:par>
                                <p:cTn id="38" presetID="1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up)">
                                      <p:cBhvr>
                                        <p:cTn id="41" dur="500"/>
                                        <p:tgtEl>
                                          <p:spTgt spid="17"/>
                                        </p:tgtEl>
                                      </p:cBhvr>
                                    </p:animEffect>
                                  </p:childTnLst>
                                </p:cTn>
                              </p:par>
                            </p:childTnLst>
                          </p:cTn>
                        </p:par>
                        <p:par>
                          <p:cTn id="42" fill="hold">
                            <p:stCondLst>
                              <p:cond delay="1400"/>
                            </p:stCondLst>
                            <p:childTnLst>
                              <p:par>
                                <p:cTn id="43" presetID="1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ppt_y</p:attrName>
                                        </p:attrNameLst>
                                      </p:cBhvr>
                                      <p:tavLst>
                                        <p:tav tm="0">
                                          <p:val>
                                            <p:strVal val="#ppt_y+#ppt_h*1.125000"/>
                                          </p:val>
                                        </p:tav>
                                        <p:tav tm="100000">
                                          <p:val>
                                            <p:strVal val="#ppt_y"/>
                                          </p:val>
                                        </p:tav>
                                      </p:tavLst>
                                    </p:anim>
                                    <p:animEffect transition="in" filter="wipe(up)">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build="p" autoUpdateAnimBg="0" advAuto="1000"/>
      <p:bldP spid="16" grpId="0"/>
      <p:bldP spid="17" grpId="0"/>
      <p:bldP spid="18" grpId="0"/>
      <p:bldP spid="19" grpId="0" autoUpdateAnimBg="0"/>
      <p:bldP spid="2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ED143D8-EBA1-EF21-2CF0-EF6F9BD19812}"/>
              </a:ext>
            </a:extLst>
          </p:cNvPr>
          <p:cNvSpPr>
            <a:spLocks noChangeArrowheads="1"/>
          </p:cNvSpPr>
          <p:nvPr/>
        </p:nvSpPr>
        <p:spPr bwMode="auto">
          <a:xfrm>
            <a:off x="0" y="3"/>
            <a:ext cx="12192000" cy="68119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noProof="0" dirty="0"/>
          </a:p>
        </p:txBody>
      </p:sp>
    </p:spTree>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0468B315-AE32-7A44-0D9E-57E153207795}"/>
              </a:ext>
            </a:extLst>
          </p:cNvPr>
          <p:cNvSpPr>
            <a:spLocks noChangeArrowheads="1"/>
          </p:cNvSpPr>
          <p:nvPr/>
        </p:nvSpPr>
        <p:spPr bwMode="auto">
          <a:xfrm>
            <a:off x="0" y="3"/>
            <a:ext cx="12192000" cy="68119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noProof="0" dirty="0"/>
          </a:p>
        </p:txBody>
      </p:sp>
      <p:sp>
        <p:nvSpPr>
          <p:cNvPr id="210948" name="Text Box 4">
            <a:extLst>
              <a:ext uri="{FF2B5EF4-FFF2-40B4-BE49-F238E27FC236}">
                <a16:creationId xmlns:a16="http://schemas.microsoft.com/office/drawing/2014/main" id="{55073043-DD1E-62EE-9E1A-30A5CB5D84D0}"/>
              </a:ext>
            </a:extLst>
          </p:cNvPr>
          <p:cNvSpPr txBox="1">
            <a:spLocks noChangeArrowheads="1"/>
          </p:cNvSpPr>
          <p:nvPr/>
        </p:nvSpPr>
        <p:spPr bwMode="auto">
          <a:xfrm>
            <a:off x="3429000" y="1981200"/>
            <a:ext cx="5867400" cy="144655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600" b="1" noProof="0" dirty="0">
                <a:latin typeface="Arial" panose="020B0604020202020204" pitchFamily="34" charset="0"/>
              </a:rPr>
              <a:t>Preparado por:</a:t>
            </a:r>
          </a:p>
          <a:p>
            <a:pPr algn="ctr">
              <a:spcBef>
                <a:spcPct val="50000"/>
              </a:spcBef>
            </a:pPr>
            <a:r>
              <a:rPr lang="es-ES_tradnl" sz="1600" b="1" noProof="0" dirty="0">
                <a:latin typeface="Arial" panose="020B0604020202020204" pitchFamily="34" charset="0"/>
              </a:rPr>
              <a:t>Stuart Allsop</a:t>
            </a:r>
          </a:p>
          <a:p>
            <a:pPr algn="ctr">
              <a:spcBef>
                <a:spcPct val="50000"/>
              </a:spcBef>
            </a:pPr>
            <a:r>
              <a:rPr lang="es-ES_tradnl" sz="1600" b="1" noProof="0" dirty="0">
                <a:latin typeface="Arial" panose="020B0604020202020204" pitchFamily="34" charset="0"/>
              </a:rPr>
              <a:t>Santiago, CHILE</a:t>
            </a:r>
          </a:p>
          <a:p>
            <a:pPr algn="ctr">
              <a:spcBef>
                <a:spcPct val="50000"/>
              </a:spcBef>
            </a:pPr>
            <a:r>
              <a:rPr lang="es-ES_tradnl" sz="1600" b="1" noProof="0" dirty="0">
                <a:latin typeface="Arial" panose="020B0604020202020204" pitchFamily="34" charset="0"/>
                <a:hlinkClick r:id="rId3">
                  <a:extLst>
                    <a:ext uri="{A12FA001-AC4F-418D-AE19-62706E023703}">
                      <ahyp:hlinkClr xmlns:ahyp="http://schemas.microsoft.com/office/drawing/2018/hyperlinkcolor" val="tx"/>
                    </a:ext>
                  </a:extLst>
                </a:hlinkClick>
              </a:rPr>
              <a:t>i-ccc.cl</a:t>
            </a:r>
            <a:r>
              <a:rPr lang="es-ES_tradnl" sz="1600" b="1" noProof="0" dirty="0">
                <a:latin typeface="Arial" panose="020B0604020202020204" pitchFamily="34" charset="0"/>
              </a:rPr>
              <a:t> – </a:t>
            </a:r>
            <a:r>
              <a:rPr lang="es-ES_tradnl" sz="1600" b="1" noProof="0" dirty="0">
                <a:latin typeface="Arial" panose="020B0604020202020204" pitchFamily="34" charset="0"/>
                <a:hlinkClick r:id="rId4">
                  <a:extLst>
                    <a:ext uri="{A12FA001-AC4F-418D-AE19-62706E023703}">
                      <ahyp:hlinkClr xmlns:ahyp="http://schemas.microsoft.com/office/drawing/2018/hyperlinkcolor" val="tx"/>
                    </a:ext>
                  </a:extLst>
                </a:hlinkClick>
              </a:rPr>
              <a:t>ChristLink.cl</a:t>
            </a:r>
            <a:endParaRPr lang="es-ES_tradnl" sz="1600" noProof="0" dirty="0">
              <a:latin typeface="Arial" panose="020B0604020202020204" pitchFamily="34" charset="0"/>
            </a:endParaRPr>
          </a:p>
        </p:txBody>
      </p:sp>
      <p:sp>
        <p:nvSpPr>
          <p:cNvPr id="2" name="Rectangle 12">
            <a:extLst>
              <a:ext uri="{FF2B5EF4-FFF2-40B4-BE49-F238E27FC236}">
                <a16:creationId xmlns:a16="http://schemas.microsoft.com/office/drawing/2014/main" id="{A7BC8284-6EA9-F332-C7AB-ED41BDCCBB26}"/>
              </a:ext>
            </a:extLst>
          </p:cNvPr>
          <p:cNvSpPr>
            <a:spLocks noChangeArrowheads="1"/>
          </p:cNvSpPr>
          <p:nvPr/>
        </p:nvSpPr>
        <p:spPr bwMode="auto">
          <a:xfrm>
            <a:off x="428400" y="241200"/>
            <a:ext cx="11336400" cy="63756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108000" rIns="0" bIns="36000" anchor="b"/>
          <a:lstStyle/>
          <a:p>
            <a:r>
              <a:rPr lang="es-ES_tradnl" sz="2200" b="1" noProof="0" dirty="0">
                <a:solidFill>
                  <a:srgbClr val="FFFF00"/>
                </a:solidFill>
                <a:effectLst>
                  <a:outerShdw blurRad="38100" dist="38100" dir="2700000" algn="tl">
                    <a:srgbClr val="000000"/>
                  </a:outerShdw>
                </a:effectLst>
              </a:rPr>
              <a:t>                                             HDTV Safe ACTION (93%)</a:t>
            </a:r>
          </a:p>
        </p:txBody>
      </p:sp>
      <p:sp>
        <p:nvSpPr>
          <p:cNvPr id="3" name="Rectangle 11">
            <a:extLst>
              <a:ext uri="{FF2B5EF4-FFF2-40B4-BE49-F238E27FC236}">
                <a16:creationId xmlns:a16="http://schemas.microsoft.com/office/drawing/2014/main" id="{ED740EF7-A5DD-C113-1AE2-075F65E066E2}"/>
              </a:ext>
            </a:extLst>
          </p:cNvPr>
          <p:cNvSpPr>
            <a:spLocks noChangeArrowheads="1"/>
          </p:cNvSpPr>
          <p:nvPr/>
        </p:nvSpPr>
        <p:spPr bwMode="auto">
          <a:xfrm>
            <a:off x="610800" y="658800"/>
            <a:ext cx="10969200" cy="5796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8000" rIns="0" bIns="36000" anchor="b"/>
          <a:lstStyle/>
          <a:p>
            <a:r>
              <a:rPr lang="es-ES_tradnl" sz="2200" b="1" noProof="0" dirty="0">
                <a:solidFill>
                  <a:srgbClr val="FF0000"/>
                </a:solidFill>
                <a:effectLst>
                  <a:outerShdw blurRad="38100" dist="38100" dir="2700000" algn="tl">
                    <a:srgbClr val="000000"/>
                  </a:outerShdw>
                </a:effectLst>
              </a:rPr>
              <a:t>                                           YT Safe (86.1%)</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A59A6-B9F6-F381-6A13-7A5BCF4CC83A}"/>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B2B6E466-D547-15D8-8E7B-196147E53EFA}"/>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Juan estaba en la cárcel, y al enterarse de lo que Cristo estaba haciendo, envió a sus discípulos a que le preguntaran: "¿Eres tú el que ha de venir, o debemos esperar a otro?"</a:t>
            </a:r>
          </a:p>
        </p:txBody>
      </p:sp>
      <p:sp>
        <p:nvSpPr>
          <p:cNvPr id="3" name="Verse TEXT">
            <a:extLst>
              <a:ext uri="{FF2B5EF4-FFF2-40B4-BE49-F238E27FC236}">
                <a16:creationId xmlns:a16="http://schemas.microsoft.com/office/drawing/2014/main" id="{86FAE69C-F44B-F71D-6CE9-2385DC2EF97D}"/>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Juan estaba en la cárcel, y al enterarse de lo que Cristo estaba haciendo, envió a sus discípulos a que </a:t>
            </a:r>
            <a:r>
              <a:rPr lang="es-ES_tradnl" sz="2800" dirty="0">
                <a:solidFill>
                  <a:srgbClr val="EFF9FF"/>
                </a:solidFill>
                <a:latin typeface="Arial" panose="020B0604020202020204" pitchFamily="34" charset="0"/>
                <a:cs typeface="Times New Roman" panose="02020603050405020304" pitchFamily="18" charset="0"/>
              </a:rPr>
              <a:t>le preguntaran: "</a:t>
            </a:r>
            <a:r>
              <a:rPr lang="es-ES_tradnl" sz="2800" u="sng" dirty="0">
                <a:solidFill>
                  <a:srgbClr val="61FFFB"/>
                </a:solidFill>
                <a:latin typeface="Arial" panose="020B0604020202020204" pitchFamily="34" charset="0"/>
                <a:cs typeface="Times New Roman" panose="02020603050405020304" pitchFamily="18" charset="0"/>
              </a:rPr>
              <a:t>¿Eres tú el que ha de venir, o debemos esperar a otro?</a:t>
            </a:r>
            <a:r>
              <a:rPr lang="es-ES_tradnl" sz="2800" dirty="0">
                <a:solidFill>
                  <a:srgbClr val="EFF9FF"/>
                </a:solidFill>
                <a:latin typeface="Arial" panose="020B0604020202020204" pitchFamily="34" charset="0"/>
                <a:cs typeface="Times New Roman" panose="02020603050405020304" pitchFamily="18" charset="0"/>
              </a:rPr>
              <a:t>"</a:t>
            </a:r>
          </a:p>
        </p:txBody>
      </p:sp>
      <p:sp>
        <p:nvSpPr>
          <p:cNvPr id="5" name="Verse ID - text Box 8">
            <a:extLst>
              <a:ext uri="{FF2B5EF4-FFF2-40B4-BE49-F238E27FC236}">
                <a16:creationId xmlns:a16="http://schemas.microsoft.com/office/drawing/2014/main" id="{657B3184-1722-18F9-3CFD-641FCF05BC88}"/>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A6BC1FB3-F5D4-0166-303E-C3F012353B9C}"/>
              </a:ext>
            </a:extLst>
          </p:cNvPr>
          <p:cNvSpPr>
            <a:spLocks noChangeArrowheads="1"/>
          </p:cNvSpPr>
          <p:nvPr/>
        </p:nvSpPr>
        <p:spPr bwMode="auto">
          <a:xfrm>
            <a:off x="767408" y="3933056"/>
            <a:ext cx="10657182" cy="136815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Aquí Juan había declarado poderosamente, claramente, que Jesús no sólo es el Mesías, sino también Dios.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Entonces, ¿qué pasó que unos meses después él dice:</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41163A6-7BA7-6BF3-3845-DFEC88D7AFB6}"/>
              </a:ext>
            </a:extLst>
          </p:cNvPr>
          <p:cNvSpPr>
            <a:spLocks noChangeArrowheads="1"/>
          </p:cNvSpPr>
          <p:nvPr/>
        </p:nvSpPr>
        <p:spPr bwMode="auto">
          <a:xfrm>
            <a:off x="767408" y="5301208"/>
            <a:ext cx="10657182" cy="108012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¿Por qué Juan tiene dudas tan profundas?</a:t>
            </a:r>
          </a:p>
        </p:txBody>
      </p:sp>
    </p:spTree>
    <p:extLst>
      <p:ext uri="{BB962C8B-B14F-4D97-AF65-F5344CB8AC3E}">
        <p14:creationId xmlns:p14="http://schemas.microsoft.com/office/powerpoint/2010/main" val="3825088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655F-216A-46A3-E396-0D3A000F370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C605267-A3E0-A094-F378-FC740BF7D387}"/>
              </a:ext>
            </a:extLst>
          </p:cNvPr>
          <p:cNvPicPr>
            <a:picLocks noChangeAspect="1"/>
          </p:cNvPicPr>
          <p:nvPr/>
        </p:nvPicPr>
        <p:blipFill>
          <a:blip r:embed="rId3">
            <a:extLst>
              <a:ext uri="{28A0092B-C50C-407E-A947-70E740481C1C}">
                <a14:useLocalDpi xmlns:a14="http://schemas.microsoft.com/office/drawing/2010/main" val="0"/>
              </a:ext>
            </a:extLst>
          </a:blip>
          <a:srcRect l="7005" t="4421" r="11469"/>
          <a:stretch>
            <a:fillRect/>
          </a:stretch>
        </p:blipFill>
        <p:spPr>
          <a:xfrm>
            <a:off x="7896200" y="4293096"/>
            <a:ext cx="3600400" cy="2409576"/>
          </a:xfrm>
          <a:prstGeom prst="rect">
            <a:avLst/>
          </a:prstGeom>
        </p:spPr>
      </p:pic>
      <p:sp>
        <p:nvSpPr>
          <p:cNvPr id="3" name="Verse TEXT">
            <a:extLst>
              <a:ext uri="{FF2B5EF4-FFF2-40B4-BE49-F238E27FC236}">
                <a16:creationId xmlns:a16="http://schemas.microsoft.com/office/drawing/2014/main" id="{2319314C-DD41-C02D-7A3B-E6D586D0FF07}"/>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Juan estaba en la cárcel, y al enterarse de lo que Cristo estaba haciendo, envió a sus discípulos a que</a:t>
            </a:r>
            <a:r>
              <a:rPr lang="es-ES_tradnl" sz="2800" dirty="0">
                <a:solidFill>
                  <a:srgbClr val="EFF9FF"/>
                </a:solidFill>
                <a:latin typeface="Arial" panose="020B0604020202020204" pitchFamily="34" charset="0"/>
                <a:cs typeface="Times New Roman" panose="02020603050405020304" pitchFamily="18" charset="0"/>
              </a:rPr>
              <a:t> le preguntaran: "</a:t>
            </a:r>
            <a:r>
              <a:rPr lang="es-ES_tradnl" sz="2800" u="sng" dirty="0">
                <a:solidFill>
                  <a:srgbClr val="61FFFB"/>
                </a:solidFill>
                <a:latin typeface="Arial" panose="020B0604020202020204" pitchFamily="34" charset="0"/>
                <a:cs typeface="Times New Roman" panose="02020603050405020304" pitchFamily="18" charset="0"/>
              </a:rPr>
              <a:t>¿Eres tú el que ha de venir, o debemos esperar a otro?</a:t>
            </a:r>
            <a:r>
              <a:rPr lang="es-ES_tradnl" sz="2800" dirty="0">
                <a:solidFill>
                  <a:srgbClr val="EFF9FF"/>
                </a:solidFill>
                <a:latin typeface="Arial" panose="020B0604020202020204" pitchFamily="34" charset="0"/>
                <a:cs typeface="Times New Roman" panose="02020603050405020304" pitchFamily="18" charset="0"/>
              </a:rPr>
              <a:t>"</a:t>
            </a:r>
          </a:p>
        </p:txBody>
      </p:sp>
      <p:sp>
        <p:nvSpPr>
          <p:cNvPr id="9" name="Rectangle 8">
            <a:extLst>
              <a:ext uri="{FF2B5EF4-FFF2-40B4-BE49-F238E27FC236}">
                <a16:creationId xmlns:a16="http://schemas.microsoft.com/office/drawing/2014/main" id="{FCB37500-0683-C33B-7C91-9EB0A054D389}"/>
              </a:ext>
            </a:extLst>
          </p:cNvPr>
          <p:cNvSpPr>
            <a:spLocks noChangeArrowheads="1"/>
          </p:cNvSpPr>
          <p:nvPr/>
        </p:nvSpPr>
        <p:spPr bwMode="auto">
          <a:xfrm>
            <a:off x="767408" y="3861048"/>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Hay tres claves importantes para entender esto:</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Primero: ¿cuál es el contexto? </a:t>
            </a:r>
          </a:p>
        </p:txBody>
      </p:sp>
      <p:sp>
        <p:nvSpPr>
          <p:cNvPr id="6" name="Verse TEXT">
            <a:extLst>
              <a:ext uri="{FF2B5EF4-FFF2-40B4-BE49-F238E27FC236}">
                <a16:creationId xmlns:a16="http://schemas.microsoft.com/office/drawing/2014/main" id="{ED899E85-6E67-F75B-CA27-C36488017FA6}"/>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u="sng" dirty="0">
                <a:solidFill>
                  <a:srgbClr val="FFC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estaba en la cárcel,</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y al enterarse de lo que Cristo estaba haciendo, envió a sus discípulos a que le preguntaran: "¿Eres tú el que ha de venir, o debemos esperar a otro?"</a:t>
            </a:r>
          </a:p>
        </p:txBody>
      </p:sp>
      <p:sp>
        <p:nvSpPr>
          <p:cNvPr id="7" name="Rectangle 6">
            <a:extLst>
              <a:ext uri="{FF2B5EF4-FFF2-40B4-BE49-F238E27FC236}">
                <a16:creationId xmlns:a16="http://schemas.microsoft.com/office/drawing/2014/main" id="{A4ADE329-3CF5-D762-501E-666EEBDFAAD7}"/>
              </a:ext>
            </a:extLst>
          </p:cNvPr>
          <p:cNvSpPr>
            <a:spLocks noChangeArrowheads="1"/>
          </p:cNvSpPr>
          <p:nvPr/>
        </p:nvSpPr>
        <p:spPr bwMode="auto">
          <a:xfrm>
            <a:off x="767408" y="4725144"/>
            <a:ext cx="6840760" cy="187220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None/>
            </a:pPr>
            <a:r>
              <a:rPr lang="es-ES_tradnl" sz="3000" dirty="0">
                <a:solidFill>
                  <a:srgbClr val="EFF9FF"/>
                </a:solidFill>
                <a:latin typeface="Arial" panose="020B0604020202020204" pitchFamily="34" charset="0"/>
                <a:cs typeface="Times New Roman" panose="02020603050405020304" pitchFamily="18" charset="0"/>
              </a:rPr>
              <a:t>Juan está preso.</a:t>
            </a:r>
          </a:p>
          <a:p>
            <a:pPr algn="just">
              <a:lnSpc>
                <a:spcPct val="88000"/>
              </a:lnSpc>
              <a:spcBef>
                <a:spcPts val="0"/>
              </a:spcBef>
              <a:spcAft>
                <a:spcPts val="3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Probablemente sabe que lo van a ejecutar: No le queda mucho tiempo.</a:t>
            </a:r>
            <a:endParaRPr lang="es-ES_tradnl" sz="3000" dirty="0">
              <a:solidFill>
                <a:srgbClr val="EFF9FF"/>
              </a:solidFill>
              <a:latin typeface="Arial" panose="020B0604020202020204" pitchFamily="34" charset="0"/>
              <a:cs typeface="Times New Roman" panose="02020603050405020304" pitchFamily="18" charset="0"/>
            </a:endParaRPr>
          </a:p>
        </p:txBody>
      </p:sp>
      <p:sp>
        <p:nvSpPr>
          <p:cNvPr id="5" name="Verse ID - text Box 8">
            <a:extLst>
              <a:ext uri="{FF2B5EF4-FFF2-40B4-BE49-F238E27FC236}">
                <a16:creationId xmlns:a16="http://schemas.microsoft.com/office/drawing/2014/main" id="{6F508D4C-DC18-EABE-4928-F4B4C2580B2B}"/>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6994197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3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left)">
                                      <p:cBhvr>
                                        <p:cTn id="17" dur="400"/>
                                        <p:tgtEl>
                                          <p:spTgt spid="6">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40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400"/>
                                        <p:tgtEl>
                                          <p:spTgt spid="6">
                                            <p:txEl>
                                              <p:pRg st="1" end="1"/>
                                            </p:txEl>
                                          </p:spTgt>
                                        </p:tgtEl>
                                      </p:cBhvr>
                                    </p:animEffect>
                                  </p:childTnLst>
                                </p:cTn>
                              </p:par>
                            </p:childTnLst>
                          </p:cTn>
                        </p:par>
                        <p:par>
                          <p:cTn id="24" fill="hold">
                            <p:stCondLst>
                              <p:cond delay="400"/>
                            </p:stCondLst>
                            <p:childTnLst>
                              <p:par>
                                <p:cTn id="25" presetID="12" presetClass="entr" presetSubtype="1"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left)">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allAtOnce" animBg="1"/>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8333F-0454-7F26-3C74-8960E350C259}"/>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68BA6E3E-2CC7-DB3C-A363-A274CD88A5D0}"/>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u="sng" dirty="0">
                <a:solidFill>
                  <a:srgbClr val="FFC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estaba en la cárcel,</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y al enterarse de lo que Cristo estaba haciendo, envió a sus discípulos a que le preguntaran: "¿Eres tú el que ha de venir, o debemos esperar a otro?"</a:t>
            </a:r>
          </a:p>
        </p:txBody>
      </p:sp>
      <p:pic>
        <p:nvPicPr>
          <p:cNvPr id="10" name="Picture 9">
            <a:extLst>
              <a:ext uri="{FF2B5EF4-FFF2-40B4-BE49-F238E27FC236}">
                <a16:creationId xmlns:a16="http://schemas.microsoft.com/office/drawing/2014/main" id="{BB5CDD24-495E-9E92-F7FE-493CE9EEA5CD}"/>
              </a:ext>
            </a:extLst>
          </p:cNvPr>
          <p:cNvPicPr>
            <a:picLocks noChangeAspect="1"/>
          </p:cNvPicPr>
          <p:nvPr/>
        </p:nvPicPr>
        <p:blipFill>
          <a:blip r:embed="rId3">
            <a:extLst>
              <a:ext uri="{28A0092B-C50C-407E-A947-70E740481C1C}">
                <a14:useLocalDpi xmlns:a14="http://schemas.microsoft.com/office/drawing/2010/main" val="0"/>
              </a:ext>
            </a:extLst>
          </a:blip>
          <a:srcRect l="7005" t="4421" r="11469"/>
          <a:stretch>
            <a:fillRect/>
          </a:stretch>
        </p:blipFill>
        <p:spPr>
          <a:xfrm>
            <a:off x="7896200" y="4293096"/>
            <a:ext cx="3600400" cy="2409576"/>
          </a:xfrm>
          <a:prstGeom prst="rect">
            <a:avLst/>
          </a:prstGeom>
        </p:spPr>
      </p:pic>
      <p:sp>
        <p:nvSpPr>
          <p:cNvPr id="9" name="Rectangle 8">
            <a:extLst>
              <a:ext uri="{FF2B5EF4-FFF2-40B4-BE49-F238E27FC236}">
                <a16:creationId xmlns:a16="http://schemas.microsoft.com/office/drawing/2014/main" id="{052A9833-F4EC-6FAF-43C5-41F48BE7C3AD}"/>
              </a:ext>
            </a:extLst>
          </p:cNvPr>
          <p:cNvSpPr>
            <a:spLocks noChangeArrowheads="1"/>
          </p:cNvSpPr>
          <p:nvPr/>
        </p:nvSpPr>
        <p:spPr bwMode="auto">
          <a:xfrm>
            <a:off x="767408" y="3861048"/>
            <a:ext cx="10657182" cy="4320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Hay tres claves importantes para entender esto:</a:t>
            </a:r>
          </a:p>
        </p:txBody>
      </p:sp>
      <p:sp>
        <p:nvSpPr>
          <p:cNvPr id="7" name="Rectangle 6">
            <a:extLst>
              <a:ext uri="{FF2B5EF4-FFF2-40B4-BE49-F238E27FC236}">
                <a16:creationId xmlns:a16="http://schemas.microsoft.com/office/drawing/2014/main" id="{1B8CC32A-E35E-2980-37C6-AB255FC05BD6}"/>
              </a:ext>
            </a:extLst>
          </p:cNvPr>
          <p:cNvSpPr>
            <a:spLocks noChangeArrowheads="1"/>
          </p:cNvSpPr>
          <p:nvPr/>
        </p:nvSpPr>
        <p:spPr bwMode="auto">
          <a:xfrm>
            <a:off x="767408" y="4293096"/>
            <a:ext cx="6840760" cy="187220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 sz="3000" dirty="0">
                <a:solidFill>
                  <a:srgbClr val="EFF9FF"/>
                </a:solidFill>
                <a:latin typeface="Arial" panose="020B0604020202020204" pitchFamily="34" charset="0"/>
                <a:cs typeface="Times New Roman" panose="02020603050405020304" pitchFamily="18" charset="0"/>
              </a:rPr>
              <a:t>Hay dos teorías sobre su pregunta: </a:t>
            </a:r>
          </a:p>
          <a:p>
            <a:pPr algn="just">
              <a:lnSpc>
                <a:spcPct val="88000"/>
              </a:lnSpc>
              <a:spcBef>
                <a:spcPts val="0"/>
              </a:spcBef>
              <a:spcAft>
                <a:spcPts val="300"/>
              </a:spcAft>
              <a:buClr>
                <a:srgbClr val="5FF0FF"/>
              </a:buClr>
              <a:buNone/>
              <a:tabLst>
                <a:tab pos="447675" algn="l"/>
              </a:tabLst>
            </a:pPr>
            <a:r>
              <a:rPr lang="es-ES" sz="2500" dirty="0">
                <a:solidFill>
                  <a:srgbClr val="61FFFB"/>
                </a:solidFill>
                <a:latin typeface="Arial" panose="020B0604020202020204" pitchFamily="34" charset="0"/>
                <a:cs typeface="Times New Roman" panose="02020603050405020304" pitchFamily="18" charset="0"/>
              </a:rPr>
              <a:t>1)</a:t>
            </a:r>
            <a:r>
              <a:rPr lang="es-ES" sz="3000" dirty="0">
                <a:solidFill>
                  <a:srgbClr val="EFF9FF"/>
                </a:solidFill>
                <a:latin typeface="Arial" panose="020B0604020202020204" pitchFamily="34" charset="0"/>
                <a:cs typeface="Times New Roman" panose="02020603050405020304" pitchFamily="18" charset="0"/>
              </a:rPr>
              <a:t>	La pregunta es para sí mismo.</a:t>
            </a:r>
          </a:p>
          <a:p>
            <a:pPr marL="447675" indent="-447675" algn="just">
              <a:lnSpc>
                <a:spcPct val="88000"/>
              </a:lnSpc>
              <a:spcBef>
                <a:spcPts val="0"/>
              </a:spcBef>
              <a:spcAft>
                <a:spcPts val="300"/>
              </a:spcAft>
              <a:buClr>
                <a:srgbClr val="5FF0FF"/>
              </a:buClr>
              <a:buNone/>
              <a:tabLst>
                <a:tab pos="447675" algn="l"/>
              </a:tabLst>
            </a:pPr>
            <a:r>
              <a:rPr lang="es-ES" sz="3000" dirty="0">
                <a:solidFill>
                  <a:srgbClr val="EFF9FF"/>
                </a:solidFill>
                <a:latin typeface="Arial" panose="020B0604020202020204" pitchFamily="34" charset="0"/>
                <a:cs typeface="Times New Roman" panose="02020603050405020304" pitchFamily="18" charset="0"/>
              </a:rPr>
              <a:t>	Quiere estar seguro de que su sacrificio no sea en vano. Su ministerio continuará.</a:t>
            </a:r>
            <a:endParaRPr lang="es-ES_tradnl" sz="3000" dirty="0">
              <a:solidFill>
                <a:srgbClr val="EFF9FF"/>
              </a:solidFill>
              <a:latin typeface="Arial" panose="020B0604020202020204" pitchFamily="34" charset="0"/>
              <a:cs typeface="Times New Roman" panose="02020603050405020304" pitchFamily="18" charset="0"/>
            </a:endParaRPr>
          </a:p>
        </p:txBody>
      </p:sp>
      <p:sp>
        <p:nvSpPr>
          <p:cNvPr id="2" name="Verse TEXT">
            <a:extLst>
              <a:ext uri="{FF2B5EF4-FFF2-40B4-BE49-F238E27FC236}">
                <a16:creationId xmlns:a16="http://schemas.microsoft.com/office/drawing/2014/main" id="{675B35C7-D46E-D1CE-B19C-1C1F9BF4330F}"/>
              </a:ext>
            </a:extLst>
          </p:cNvPr>
          <p:cNvSpPr>
            <a:spLocks noChangeArrowheads="1"/>
          </p:cNvSpPr>
          <p:nvPr/>
        </p:nvSpPr>
        <p:spPr bwMode="auto">
          <a:xfrm>
            <a:off x="767408" y="1268760"/>
            <a:ext cx="1072919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Cuando Jesús terminó de dar instrucciones a sus doce discípulos, se fue de allí a enseñar y a predicar en otros pueblos. </a:t>
            </a:r>
          </a:p>
          <a:p>
            <a:pPr algn="just">
              <a:lnSpc>
                <a:spcPct val="90000"/>
              </a:lnSpc>
              <a:spcBef>
                <a:spcPts val="0"/>
              </a:spcBef>
              <a:spcAft>
                <a:spcPts val="600"/>
              </a:spcAft>
              <a:buClrTx/>
              <a:buSzTx/>
              <a:buFontTx/>
              <a:buNone/>
            </a:pPr>
            <a:r>
              <a:rPr lang="es-ES_tradnl" sz="2800" u="sng" dirty="0">
                <a:solidFill>
                  <a:srgbClr val="FFC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estaba en la cárcel,</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y al enterarse de lo que Cristo estaba haciendo, envió a sus discípulos a que le preguntaran: </a:t>
            </a:r>
            <a:r>
              <a:rPr lang="es-ES_tradnl" sz="28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tú el que ha de venir, o debemos esperar a otro?"</a:t>
            </a:r>
          </a:p>
        </p:txBody>
      </p:sp>
      <p:sp>
        <p:nvSpPr>
          <p:cNvPr id="5" name="Verse ID - text Box 8">
            <a:extLst>
              <a:ext uri="{FF2B5EF4-FFF2-40B4-BE49-F238E27FC236}">
                <a16:creationId xmlns:a16="http://schemas.microsoft.com/office/drawing/2014/main" id="{11DAB6AE-85B6-C810-EB3B-FB920C0EE324}"/>
              </a:ext>
            </a:extLst>
          </p:cNvPr>
          <p:cNvSpPr txBox="1">
            <a:spLocks noChangeArrowheads="1"/>
          </p:cNvSpPr>
          <p:nvPr/>
        </p:nvSpPr>
        <p:spPr bwMode="auto">
          <a:xfrm>
            <a:off x="767408" y="1268760"/>
            <a:ext cx="3114278"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11:1-3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23445748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3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500"/>
                                        <p:tgtEl>
                                          <p:spTgt spid="2">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3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3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uiExpand="1" build="allAtOnce" animBg="1"/>
    </p:bldLst>
  </p:timing>
</p:sld>
</file>

<file path=ppt/theme/theme1.xml><?xml version="1.0" encoding="utf-8"?>
<a:theme xmlns:a="http://schemas.openxmlformats.org/drawingml/2006/main" name="Whirlpool">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40000"/>
            <a:lumOff val="60000"/>
            <a:alpha val="23000"/>
          </a:schemeClr>
        </a:solidFill>
        <a:ln w="63500">
          <a:solidFill>
            <a:srgbClr val="6FFF2F"/>
          </a:solidFill>
        </a:ln>
        <a:effectLst>
          <a:outerShdw blurRad="50800" dist="50800" dir="3300000" algn="tl" rotWithShape="0">
            <a:prstClr val="black">
              <a:alpha val="70000"/>
            </a:prstClr>
          </a:outerShdw>
        </a:effectLst>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63484</TotalTime>
  <Words>9208</Words>
  <Application>Microsoft Office PowerPoint</Application>
  <PresentationFormat>Widescreen</PresentationFormat>
  <Paragraphs>528</Paragraphs>
  <Slides>68</Slides>
  <Notes>67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4" baseType="lpstr">
      <vt:lpstr>Aptos</vt:lpstr>
      <vt:lpstr>Arial</vt:lpstr>
      <vt:lpstr>Symbol</vt:lpstr>
      <vt:lpstr>Times New Roman</vt:lpstr>
      <vt:lpstr>Whirlpool</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Digistar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Oración y Fe:</dc:title>
  <dc:creator>Stuart</dc:creator>
  <cp:lastModifiedBy>Stuart David Allsop C</cp:lastModifiedBy>
  <cp:revision>2299</cp:revision>
  <dcterms:created xsi:type="dcterms:W3CDTF">2004-02-17T04:13:14Z</dcterms:created>
  <dcterms:modified xsi:type="dcterms:W3CDTF">2025-09-26T01:57:27Z</dcterms:modified>
</cp:coreProperties>
</file>