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108"/>
  </p:notesMasterIdLst>
  <p:handoutMasterIdLst>
    <p:handoutMasterId r:id="rId109"/>
  </p:handoutMasterIdLst>
  <p:sldIdLst>
    <p:sldId id="401" r:id="rId2"/>
    <p:sldId id="1246" r:id="rId3"/>
    <p:sldId id="1370" r:id="rId4"/>
    <p:sldId id="1371" r:id="rId5"/>
    <p:sldId id="1372" r:id="rId6"/>
    <p:sldId id="1373" r:id="rId7"/>
    <p:sldId id="1374" r:id="rId8"/>
    <p:sldId id="1375" r:id="rId9"/>
    <p:sldId id="1376" r:id="rId10"/>
    <p:sldId id="1377" r:id="rId11"/>
    <p:sldId id="1378" r:id="rId12"/>
    <p:sldId id="1379" r:id="rId13"/>
    <p:sldId id="1380" r:id="rId14"/>
    <p:sldId id="1381" r:id="rId15"/>
    <p:sldId id="1382" r:id="rId16"/>
    <p:sldId id="1383" r:id="rId17"/>
    <p:sldId id="1384" r:id="rId18"/>
    <p:sldId id="1385" r:id="rId19"/>
    <p:sldId id="1386" r:id="rId20"/>
    <p:sldId id="1387" r:id="rId21"/>
    <p:sldId id="1388" r:id="rId22"/>
    <p:sldId id="1389" r:id="rId23"/>
    <p:sldId id="1390" r:id="rId24"/>
    <p:sldId id="1391" r:id="rId25"/>
    <p:sldId id="1392" r:id="rId26"/>
    <p:sldId id="1409" r:id="rId27"/>
    <p:sldId id="1393" r:id="rId28"/>
    <p:sldId id="1394" r:id="rId29"/>
    <p:sldId id="1395" r:id="rId30"/>
    <p:sldId id="1397" r:id="rId31"/>
    <p:sldId id="1430" r:id="rId32"/>
    <p:sldId id="1398" r:id="rId33"/>
    <p:sldId id="1399" r:id="rId34"/>
    <p:sldId id="1431" r:id="rId35"/>
    <p:sldId id="1410" r:id="rId36"/>
    <p:sldId id="1400" r:id="rId37"/>
    <p:sldId id="1411" r:id="rId38"/>
    <p:sldId id="1432" r:id="rId39"/>
    <p:sldId id="1412" r:id="rId40"/>
    <p:sldId id="1413" r:id="rId41"/>
    <p:sldId id="1404" r:id="rId42"/>
    <p:sldId id="1414" r:id="rId43"/>
    <p:sldId id="1405" r:id="rId44"/>
    <p:sldId id="1415" r:id="rId45"/>
    <p:sldId id="1421" r:id="rId46"/>
    <p:sldId id="1406" r:id="rId47"/>
    <p:sldId id="1428" r:id="rId48"/>
    <p:sldId id="1429" r:id="rId49"/>
    <p:sldId id="1422" r:id="rId50"/>
    <p:sldId id="1423" r:id="rId51"/>
    <p:sldId id="1424" r:id="rId52"/>
    <p:sldId id="1425" r:id="rId53"/>
    <p:sldId id="1426" r:id="rId54"/>
    <p:sldId id="1433" r:id="rId55"/>
    <p:sldId id="1442" r:id="rId56"/>
    <p:sldId id="1443" r:id="rId57"/>
    <p:sldId id="1444" r:id="rId58"/>
    <p:sldId id="1445" r:id="rId59"/>
    <p:sldId id="1434" r:id="rId60"/>
    <p:sldId id="1446" r:id="rId61"/>
    <p:sldId id="1447" r:id="rId62"/>
    <p:sldId id="1448" r:id="rId63"/>
    <p:sldId id="1435" r:id="rId64"/>
    <p:sldId id="1438" r:id="rId65"/>
    <p:sldId id="1466" r:id="rId66"/>
    <p:sldId id="1509" r:id="rId67"/>
    <p:sldId id="1468" r:id="rId68"/>
    <p:sldId id="1469" r:id="rId69"/>
    <p:sldId id="1470" r:id="rId70"/>
    <p:sldId id="1471" r:id="rId71"/>
    <p:sldId id="1472" r:id="rId72"/>
    <p:sldId id="1473" r:id="rId73"/>
    <p:sldId id="1474" r:id="rId74"/>
    <p:sldId id="1475" r:id="rId75"/>
    <p:sldId id="1440" r:id="rId76"/>
    <p:sldId id="1510" r:id="rId77"/>
    <p:sldId id="1449" r:id="rId78"/>
    <p:sldId id="1477" r:id="rId79"/>
    <p:sldId id="1441" r:id="rId80"/>
    <p:sldId id="1493" r:id="rId81"/>
    <p:sldId id="1494" r:id="rId82"/>
    <p:sldId id="1495" r:id="rId83"/>
    <p:sldId id="1480" r:id="rId84"/>
    <p:sldId id="1481" r:id="rId85"/>
    <p:sldId id="1496" r:id="rId86"/>
    <p:sldId id="1497" r:id="rId87"/>
    <p:sldId id="1483" r:id="rId88"/>
    <p:sldId id="1498" r:id="rId89"/>
    <p:sldId id="1499" r:id="rId90"/>
    <p:sldId id="1500" r:id="rId91"/>
    <p:sldId id="1503" r:id="rId92"/>
    <p:sldId id="1504" r:id="rId93"/>
    <p:sldId id="1501" r:id="rId94"/>
    <p:sldId id="1507" r:id="rId95"/>
    <p:sldId id="1508" r:id="rId96"/>
    <p:sldId id="1505" r:id="rId97"/>
    <p:sldId id="1506" r:id="rId98"/>
    <p:sldId id="1512" r:id="rId99"/>
    <p:sldId id="1511" r:id="rId100"/>
    <p:sldId id="1516" r:id="rId101"/>
    <p:sldId id="1502" r:id="rId102"/>
    <p:sldId id="1513" r:id="rId103"/>
    <p:sldId id="1514" r:id="rId104"/>
    <p:sldId id="1515" r:id="rId105"/>
    <p:sldId id="1437" r:id="rId106"/>
    <p:sldId id="1369"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4BFF21"/>
    <a:srgbClr val="4FFFFF"/>
    <a:srgbClr val="4FFF25"/>
    <a:srgbClr val="FF3737"/>
    <a:srgbClr val="FFB021"/>
    <a:srgbClr val="8EFF80"/>
    <a:srgbClr val="FFFF4B"/>
    <a:srgbClr val="FF356C"/>
    <a:srgbClr val="FFC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8" autoAdjust="0"/>
    <p:restoredTop sz="96301" autoAdjust="0"/>
  </p:normalViewPr>
  <p:slideViewPr>
    <p:cSldViewPr>
      <p:cViewPr>
        <p:scale>
          <a:sx n="100" d="100"/>
          <a:sy n="100" d="100"/>
        </p:scale>
        <p:origin x="876" y="276"/>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3144"/>
    </p:cViewPr>
  </p:sorterViewPr>
  <p:notesViewPr>
    <p:cSldViewPr>
      <p:cViewPr varScale="1">
        <p:scale>
          <a:sx n="69" d="100"/>
          <a:sy n="69"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E74FBB50-81CB-9654-84D7-3C18988B3DC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s-ES_tradnl" altLang="en-US"/>
          </a:p>
        </p:txBody>
      </p:sp>
      <p:sp>
        <p:nvSpPr>
          <p:cNvPr id="334851" name="Rectangle 3">
            <a:extLst>
              <a:ext uri="{FF2B5EF4-FFF2-40B4-BE49-F238E27FC236}">
                <a16:creationId xmlns:a16="http://schemas.microsoft.com/office/drawing/2014/main" id="{BEB01964-4EE6-FD84-E32D-BA306A99CF62}"/>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7C1A0E31-15E2-444E-8061-90021C3BC732}" type="datetimeFigureOut">
              <a:rPr lang="es-ES_tradnl" altLang="en-US"/>
              <a:pPr/>
              <a:t>10/05/2025</a:t>
            </a:fld>
            <a:endParaRPr lang="es-ES_tradnl" altLang="en-US"/>
          </a:p>
        </p:txBody>
      </p:sp>
      <p:sp>
        <p:nvSpPr>
          <p:cNvPr id="334852" name="Rectangle 4">
            <a:extLst>
              <a:ext uri="{FF2B5EF4-FFF2-40B4-BE49-F238E27FC236}">
                <a16:creationId xmlns:a16="http://schemas.microsoft.com/office/drawing/2014/main" id="{0286717F-C017-5294-7ABB-CD895DA5157C}"/>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s-ES_tradnl" altLang="en-US"/>
          </a:p>
        </p:txBody>
      </p:sp>
      <p:sp>
        <p:nvSpPr>
          <p:cNvPr id="334853" name="Rectangle 5">
            <a:extLst>
              <a:ext uri="{FF2B5EF4-FFF2-40B4-BE49-F238E27FC236}">
                <a16:creationId xmlns:a16="http://schemas.microsoft.com/office/drawing/2014/main" id="{F83E9F95-066A-E0C7-25EE-1C97AEE0CB27}"/>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A2886E-201A-42DD-8B43-610FDC4C52AE}" type="slidenum">
              <a:rPr lang="es-ES_tradnl" altLang="en-US"/>
              <a:pPr/>
              <a:t>‹#›</a:t>
            </a:fld>
            <a:endParaRPr lang="es-ES_tradnl"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3006B14-68BB-5AAF-31F7-51C9FBEE5F7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14339" name="Rectangle 3">
            <a:extLst>
              <a:ext uri="{FF2B5EF4-FFF2-40B4-BE49-F238E27FC236}">
                <a16:creationId xmlns:a16="http://schemas.microsoft.com/office/drawing/2014/main" id="{4E6292FD-19A9-D46A-6980-A9F844C83305}"/>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A72BF0FE-26E8-A962-4E68-71925B9C0A6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C96030B0-0311-F0E7-B7A5-9E4586529FC1}"/>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4342" name="Rectangle 6">
            <a:extLst>
              <a:ext uri="{FF2B5EF4-FFF2-40B4-BE49-F238E27FC236}">
                <a16:creationId xmlns:a16="http://schemas.microsoft.com/office/drawing/2014/main" id="{B11AE08E-639C-D231-9D18-3FEC458B4C29}"/>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buSzTx/>
              <a:defRPr sz="1200">
                <a:effectLst/>
                <a:latin typeface="Times New Roman" panose="02020603050405020304" pitchFamily="18" charset="0"/>
              </a:defRPr>
            </a:lvl1pPr>
          </a:lstStyle>
          <a:p>
            <a:pPr>
              <a:defRPr/>
            </a:pPr>
            <a:endParaRPr lang="en-US" altLang="en-US"/>
          </a:p>
        </p:txBody>
      </p:sp>
      <p:sp>
        <p:nvSpPr>
          <p:cNvPr id="14343" name="Rectangle 7">
            <a:extLst>
              <a:ext uri="{FF2B5EF4-FFF2-40B4-BE49-F238E27FC236}">
                <a16:creationId xmlns:a16="http://schemas.microsoft.com/office/drawing/2014/main" id="{15108B00-002C-A901-5AE9-228C626DC490}"/>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defRPr sz="1200" smtClean="0">
                <a:effectLst/>
                <a:latin typeface="Times New Roman" panose="02020603050405020304" pitchFamily="18" charset="0"/>
              </a:defRPr>
            </a:lvl1pPr>
          </a:lstStyle>
          <a:p>
            <a:pPr>
              <a:defRPr/>
            </a:pPr>
            <a:fld id="{4FDC6F94-50C8-4E93-A28E-E022879369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737EE4E-1DF1-F589-ADC4-080F57AEE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C66844FE-6178-4679-9652-A19A35D7DBA3}" type="slidenum">
              <a:rPr lang="en-US" altLang="en-US" sz="1200">
                <a:latin typeface="Times New Roman" panose="02020603050405020304" pitchFamily="18" charset="0"/>
              </a:rPr>
              <a:pPr algn="r">
                <a:lnSpc>
                  <a:spcPct val="100000"/>
                </a:lnSpc>
                <a:spcBef>
                  <a:spcPct val="0"/>
                </a:spcBef>
                <a:buClrTx/>
                <a:buSzTx/>
              </a:pPr>
              <a:t>1</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5F83F89C-A250-FD0F-CF3D-6699037050B5}"/>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D508B4F1-C780-352E-5449-73C8CCD9916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dirty="0">
                <a:solidFill>
                  <a:srgbClr val="000000"/>
                </a:solidFill>
                <a:latin typeface="Arial" panose="020B0604020202020204" pitchFamily="34" charset="0"/>
              </a:rPr>
              <a:t>“Esperanza … y Juicios” </a:t>
            </a:r>
          </a:p>
          <a:p>
            <a:pPr algn="ctr">
              <a:spcBef>
                <a:spcPct val="50000"/>
              </a:spcBef>
            </a:pPr>
            <a:endParaRPr kumimoji="0" lang="es-MX" altLang="en-US" sz="1600" b="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i="1" dirty="0">
                <a:solidFill>
                  <a:srgbClr val="000000"/>
                </a:solidFill>
                <a:latin typeface="Arial" panose="020B0604020202020204" pitchFamily="34" charset="0"/>
              </a:rPr>
              <a:t>International Cristian Content </a:t>
            </a:r>
            <a:r>
              <a:rPr kumimoji="0" lang="es-MX" altLang="en-US" sz="1600" b="1" i="1" dirty="0" err="1">
                <a:solidFill>
                  <a:srgbClr val="000000"/>
                </a:solidFill>
                <a:latin typeface="Arial" panose="020B0604020202020204" pitchFamily="34" charset="0"/>
              </a:rPr>
              <a:t>Channel</a:t>
            </a:r>
            <a:endParaRPr kumimoji="0" lang="es-MX" altLang="en-US" sz="1600" b="1" i="1" dirty="0">
              <a:solidFill>
                <a:srgbClr val="000000"/>
              </a:solidFill>
              <a:latin typeface="Arial" panose="020B0604020202020204" pitchFamily="34" charset="0"/>
            </a:endParaRP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lang="es-ES_tradnl"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1C864-2C78-D994-6655-E60AAC73A168}"/>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87D7FE3-E1C3-A62A-3F2E-9C4D0CD3AC7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B8D61A3B-A771-C3FA-07C0-E2F86915322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DA193C8-EEA8-934E-3F85-F822CC6B132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7437201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73071-E3D7-2C3E-2B4B-7818BD1E889F}"/>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079867EF-FF10-E5FD-7118-8BA9522D60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B9AE8A8B-D887-2CC1-B54C-299E099E581D}"/>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29D4E432-AE88-1BFD-5481-1CAAA854B70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824562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30794-968B-5DEB-6E83-E141DC20A52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875867CC-6250-BB70-46F5-9933B0C2F4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155196AC-ACC1-3CCD-9EF0-4DF36558537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226C550-CF84-E4BB-6E89-BFECD5B3FE8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6287830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8C54-CBB8-3B4A-A5D9-9B2914895486}"/>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930A1CEA-A297-33CE-654E-0225720C41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A99A2128-2DCA-A192-3F03-8FF5CAE769FB}"/>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386A4686-E18C-4673-AFA6-5AF91FE36C4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086652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C40E-AA18-3D77-B09E-63B820486A4C}"/>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948E0792-101B-1FA5-87C1-FABDA4C61B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6C8C4886-7BCA-C55E-25A2-283C39846683}"/>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F207716-B338-248F-8331-D3D66EFBF6F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27030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1677-46A8-CB31-D83B-2AB2248A718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52FAD5C-545B-B2F3-AE4C-C3700C2553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FDFBD2A2-2A6D-689D-6868-2DF606F53227}"/>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C98260DF-9D4C-1297-C5C3-0F875483045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791771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BA49-DCAE-AA4D-0901-9B35766F4900}"/>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6F110935-DE94-A08B-3A0D-F261E7F337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105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ECD30FBA-A5D8-62DD-A02B-6650CF21AFA0}"/>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CCD73D21-87F9-B324-541C-FE6FEAD3C8C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7277244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D5D24DA4-AC8C-A8F8-4E72-61B6AB3A09B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54FBED37-AAB3-41D3-874A-707933DFD84F}" type="slidenum">
              <a:rPr lang="en-US" altLang="en-US" sz="1200">
                <a:latin typeface="Times New Roman" panose="02020603050405020304" pitchFamily="18" charset="0"/>
              </a:rPr>
              <a:pPr algn="r">
                <a:lnSpc>
                  <a:spcPct val="100000"/>
                </a:lnSpc>
                <a:spcBef>
                  <a:spcPct val="0"/>
                </a:spcBef>
                <a:buClrTx/>
                <a:buSzTx/>
              </a:pPr>
              <a:t>106</a:t>
            </a:fld>
            <a:endParaRPr lang="en-US" altLang="en-US" sz="1200">
              <a:latin typeface="Times New Roman" panose="02020603050405020304" pitchFamily="18" charset="0"/>
            </a:endParaRPr>
          </a:p>
        </p:txBody>
      </p:sp>
      <p:sp>
        <p:nvSpPr>
          <p:cNvPr id="462851" name="Rectangle 2">
            <a:extLst>
              <a:ext uri="{FF2B5EF4-FFF2-40B4-BE49-F238E27FC236}">
                <a16:creationId xmlns:a16="http://schemas.microsoft.com/office/drawing/2014/main" id="{40C5CFF8-02B1-C642-0BE1-CBE6313D7687}"/>
              </a:ext>
            </a:extLst>
          </p:cNvPr>
          <p:cNvSpPr>
            <a:spLocks noGrp="1" noRot="1" noChangeAspect="1" noChangeArrowheads="1" noTextEdit="1"/>
          </p:cNvSpPr>
          <p:nvPr>
            <p:ph type="sldImg"/>
          </p:nvPr>
        </p:nvSpPr>
        <p:spPr>
          <a:solidFill>
            <a:srgbClr val="FFFFFF"/>
          </a:solidFill>
          <a:ln/>
        </p:spPr>
      </p:sp>
      <p:sp>
        <p:nvSpPr>
          <p:cNvPr id="462852" name="Rectangle 3">
            <a:extLst>
              <a:ext uri="{FF2B5EF4-FFF2-40B4-BE49-F238E27FC236}">
                <a16:creationId xmlns:a16="http://schemas.microsoft.com/office/drawing/2014/main" id="{68D1DB69-9FE7-7057-0CA4-BCE454DA9C5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50000"/>
              </a:spcBef>
            </a:pPr>
            <a:r>
              <a:rPr kumimoji="0" lang="es-MX" altLang="en-US" sz="1600" b="1">
                <a:solidFill>
                  <a:srgbClr val="000000"/>
                </a:solidFill>
                <a:latin typeface="Arial" panose="020B0604020202020204" pitchFamily="34" charset="0"/>
              </a:rPr>
              <a:t>Preparado por:</a:t>
            </a:r>
          </a:p>
          <a:p>
            <a:pPr algn="ctr">
              <a:spcBef>
                <a:spcPct val="50000"/>
              </a:spcBef>
            </a:pPr>
            <a:r>
              <a:rPr kumimoji="0" lang="es-MX" altLang="en-US" sz="1600" b="1">
                <a:solidFill>
                  <a:srgbClr val="000000"/>
                </a:solidFill>
                <a:latin typeface="Arial" panose="020B0604020202020204" pitchFamily="34" charset="0"/>
              </a:rPr>
              <a:t>Stuart Allsop</a:t>
            </a:r>
          </a:p>
          <a:p>
            <a:pPr algn="ctr">
              <a:spcBef>
                <a:spcPct val="50000"/>
              </a:spcBef>
            </a:pPr>
            <a:r>
              <a:rPr kumimoji="0" lang="es-MX" altLang="en-US" sz="1600" b="1">
                <a:solidFill>
                  <a:srgbClr val="000000"/>
                </a:solidFill>
                <a:latin typeface="Arial" panose="020B0604020202020204" pitchFamily="34" charset="0"/>
              </a:rPr>
              <a:t>Centro de Crecimiento Cristiano</a:t>
            </a:r>
          </a:p>
          <a:p>
            <a:pPr algn="ctr">
              <a:spcBef>
                <a:spcPct val="50000"/>
              </a:spcBef>
            </a:pPr>
            <a:r>
              <a:rPr kumimoji="0" lang="es-MX" altLang="en-US" sz="1600" b="1">
                <a:solidFill>
                  <a:srgbClr val="000000"/>
                </a:solidFill>
                <a:latin typeface="Arial" panose="020B0604020202020204" pitchFamily="34" charset="0"/>
              </a:rPr>
              <a:t>Santiago, CHILE</a:t>
            </a:r>
          </a:p>
          <a:p>
            <a:pPr algn="ctr">
              <a:spcBef>
                <a:spcPct val="50000"/>
              </a:spcBef>
            </a:pPr>
            <a:r>
              <a:rPr kumimoji="0" lang="es-MX" altLang="en-US" sz="1600" b="1">
                <a:solidFill>
                  <a:srgbClr val="000000"/>
                </a:solidFill>
                <a:latin typeface="Arial" panose="020B0604020202020204" pitchFamily="34" charset="0"/>
              </a:rPr>
              <a:t>www.i-ccc.cl</a:t>
            </a:r>
            <a:endParaRPr kumimoji="0" lang="es-ES_tradnl" altLang="en-US" sz="1600">
              <a:solidFill>
                <a:srgbClr val="000000"/>
              </a:solidFill>
              <a:latin typeface="Arial" panose="020B0604020202020204" pitchFamily="34" charset="0"/>
            </a:endParaRPr>
          </a:p>
          <a:p>
            <a:endParaRPr lang="es-ES_tradnl"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9678F-2B38-5924-EC9C-FDF3F6C20A5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5728887E-C8EC-1090-1135-00DF07074EF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2966C0FD-618B-0D82-53DB-0402C1A7FC6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F3B1BDEA-DF3E-7CB2-F409-86B24DEF026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6515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74A54-D1DC-314E-26FD-43222666AB3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FE141A5-ED12-981E-69D0-45725BEAA816}"/>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25FED17-E718-9DB5-AC55-B81EFFB3930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A5B01B1-6696-AF1A-4B4F-AACA2604559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37312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7426A-DD3E-5523-F2E4-C716FBF2BA0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716540EA-6EE3-59F8-3FD1-37A5FE40D716}"/>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C68CA16-4F3F-A77F-9612-CDB03756041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61BEA1B-427A-9375-1A78-FC504F15431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889343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4584E-91E6-13C9-87C4-D819F95193D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AB0F728D-A50F-D3A9-C525-0B61D96FEB5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7D83DCB-D504-6A54-9AFD-9DBEA0641C7F}"/>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3E40DAE-B827-BCFA-27AA-787B296E1F7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6160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F36D7-2C84-EE5C-7ECD-BC38DB31603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E696C15-664A-59BF-FE43-97131D984E9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AF093E5-2A4C-C1DC-4A71-5632547D005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19932E4-0521-0C10-3F91-5A3F126EB33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7009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5F1AA-1CF5-931A-F161-E04FE8FBDCB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F5B5862-3F06-A8EB-499F-F6C5EA1B6B9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AE3FF74-8BAD-F9AA-F29F-CB01575755F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1840A55-4E0D-C5C9-C2B5-3A083BB0C3D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6497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C9D1E-848D-A30E-2D95-6A2073D8E5CB}"/>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ECA6704B-BA43-D02C-7AD1-7F50C92BCB2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551EF51-78B5-2A26-AF8A-2458DA0E5EE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802962A-787A-F92C-E4DB-CF9B31BB028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6673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FAFEF-B691-7241-843E-A93A24F5763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D418DD5-75B2-7909-B77F-214B55A928C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F3440589-E9B0-A89B-63D4-D4232247896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25E363B-A685-9F10-0DBD-AB9C190BFF9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252429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0923E-3DFD-84FA-9A22-E4EC1F3E5E4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788E6EB-063E-7BC7-4E44-73D34096043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19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EF53B77-DB5B-D124-5DBC-D2C3B63DEAC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51476E1-AE96-5A3F-60C9-BFFF77B96A3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2532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98942D65-8DAE-366E-BB96-3C96BB3CBCA5}"/>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D426142-D38C-BA03-D681-698B2EDD096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F4DE0E2-6789-C9DF-D015-FC5E349929E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28EB-34B7-5DF2-7F73-D55305E455C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2DFAD4D-FC16-1ADF-A515-5F67489017B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33E0F1C-6994-9E29-1B09-977323EFD97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DF03298-256E-A6F5-C9BC-003360F3707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22009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74EEA-A3BC-7BAB-362C-A30485AB74D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9F855AA5-7829-FB91-F4B3-DE49A55DA2E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5584F73C-A62B-0E97-8BA7-F0D7D55C1C2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DAD4808-E821-E94F-CA1B-1EEC5C6F758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77496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C4A8-7D2E-BD1B-6F3B-7A7D71D1E763}"/>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99F81ABB-0A2B-B439-C432-F1207D745A2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128259C-D01C-B6F3-FAC9-82B1FD03E69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2C94B0F-32B8-4069-B3FA-B4B6C78FE07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62966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E711-8DE8-27C3-1AC1-593772932D5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8145C18-321B-CA02-55E4-CFAEEF87BC94}"/>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A3DD162-74FF-C896-945E-5BCFBDAE660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BAB0C54-49A7-85C1-5B9D-D0B6CED468B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03183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0EAC-81D6-0A43-66BF-9871689E98D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293F29E-5089-07E4-96D4-C6CAB0872E6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BD1ED1A-C6E4-37E6-CD3A-9E2A6B58E397}"/>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0985E82-36B4-0050-27A8-2E9D5E48176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037017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E87C5-1D3F-353A-39BE-2E658DD0E162}"/>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5554EA76-3B0C-B90C-28E6-72A12E874679}"/>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92658C7-4676-0892-D2C9-97B0853A0A5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A1F1B65-B520-8410-D60D-5F507E4A2F7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39083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24E39-E364-F237-1ADF-6035E0FFFCB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998C176-DC35-58F6-7BB2-96440FAE9AD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C73616E-9C6D-E630-C406-44AB5BE2A2F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2847EC2A-1503-BFCD-C22C-4D22452BC01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588644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8C85D-1A23-49B1-0504-4223720AB21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620A5EF-B3C4-CB57-FE9C-C4778C6BAC8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154160A-90BD-09DE-0EA7-D7FB486BA20B}"/>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B41F7DE-3E31-C55C-E3A3-08BBEE534ED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736498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3B86-5E63-8189-B713-F7FAD0483AB4}"/>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E7115BC-CF45-A1FD-CE91-D93EE305EA19}"/>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22BD6AE4-FDCE-8B20-6FEC-75562438664F}"/>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EB3E8730-6DBA-BB6B-06CD-99A2D2886B7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877191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21621-6713-8A2A-2300-7086C230083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BEDA4CE-1722-39C4-4103-FD854BB8F1C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29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03C34199-7CCF-512F-9869-3CD9DF42811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F4F7961-A648-6E50-FC62-991A25887CEA}"/>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8688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F8AA-ADD1-9100-0177-6F022B72F97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859C06C-76F4-6A69-589B-DE677E6F07A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B64B27E-DA50-928B-1A9A-A5AC8D2FCB1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47E8DE1F-3F57-D43B-6A6D-B9498DF77CD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32428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E1FF-174F-9DB6-7E0F-E4B176F5295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28F5B17-6AE1-6B54-9A59-047114C8AC71}"/>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D8B4421-ED77-9781-0663-E5139777AE5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232F078-AF11-6D1E-8FE0-55BDAA7C25E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16476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7934-D6E6-E0BE-824E-BC48CB36C4A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A580F20-031D-6CAB-33ED-E82AD1F2786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B943F79-E318-5FA4-8CCA-52AA903136A8}"/>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38989DC-9C71-4860-F98C-AE378B802A0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606736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5E38D-6FF6-DC73-2E7B-92C59771164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2AB3CFD-5460-593C-8C86-342829CC510E}"/>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6B93A8D1-8486-D23F-03A5-6A95EFF84AA5}"/>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86831282-F17F-131A-2DB3-240F0F16450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926103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45040-1891-F441-BD17-783C66E0711F}"/>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41A4AAD-A44A-8401-C0B0-15E761230B9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C941F626-1220-7F2E-91AC-0EF3000A657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C61E9A7-2857-EB91-3918-2DB8EDEBBA0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95243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D843-B44B-7490-2739-C90D91BF920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6B1E47D-B123-AE81-B11C-8A65E082CCF1}"/>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15783FE-8A2D-F540-710F-47637386262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3996C30-6C6D-C6AA-39F6-9FC7E70C4E7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202528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AEAD4-704D-0FC6-5447-CC9FB912906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1D59E66-FC6C-DF79-944D-BC531E18B0C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0424BC9-5426-98D6-F6CD-2AEE97524F5F}"/>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306FC68-B5C6-0D48-D2D8-FC09E7729A4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353949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1E7E2-1570-680A-7A37-C15C45E6002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84E9183-D493-074A-0369-368BC88EB0E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1D1019C-492B-2938-1458-15147986356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4C2C39C-6038-CE14-4527-CF8EB4BFD3E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011488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F916E-05D0-4E70-E4D2-5DA89C09FCD3}"/>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2923A84-C134-9E3C-E83F-72C703628964}"/>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274BBAE-3F38-4F3E-A7F1-F1041171A88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98FB63C1-8D16-5977-079F-FF21A1C94A9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95163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471C-2CBF-4CCC-5B5E-F29AA9FDF40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A972130E-F3B6-B613-25FC-016C06325CF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F3A1FDA-2148-8B71-68B7-BE5B174EF8F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EF80FF6-0D91-6F6B-6945-F456526BD25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791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07A2-4BF8-CF61-98F8-9E7DE52F7F5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ABA37293-3194-B8DC-7091-746A0D3BADE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39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07BE8C8E-BB7B-E864-C119-2D7C4A029FD6}"/>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4F2A6F5-0AE5-6D3A-D45E-FD78AC4282D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6361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97072-6384-865B-A40F-AC1F74633669}"/>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F23F8AF-6B08-7011-FE25-FA62ABACF9F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BA708DB-9F9F-A82A-DC67-288EE57F2B5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C4F0C98-D3C6-3DF7-8AD4-1396DFFF3A2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5710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A70E-C28C-E484-F6EB-C0B45B7F4BAB}"/>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3C762E4C-DC5F-8435-924F-681AC8E9C52D}"/>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40</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ACE0873-69E0-1E93-E0F1-EB0B0DF1E7D1}"/>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3CFFDDC-BD58-9369-ABCE-EE4CB79873B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964051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09BD-24E7-FC2A-5733-9557225411D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142617E6-ED40-65DA-DCFF-780F6409432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41</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A33C975-3572-8DF5-DCCC-BBEC8F2D499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FB3E6444-CBA3-C779-73B3-B1AC241FC79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162289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4A0DC-9A97-814C-2F13-3A28E7D86AC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1867D85-AA57-2F0B-6FFB-4EB2570C443A}"/>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42</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A90875D-100D-E782-696A-D9F4E9AD89A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086E8C66-A213-E5F1-832B-3DC463CA341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77182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5219-2A50-7124-08AD-C38DD6F8C94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2B032616-705D-0B8A-6AAC-5418C643080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43</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94FD502E-6284-7596-08AE-1F649C6C805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AEAAA958-582F-F249-9B2D-C72A9919FD5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21654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9398-7CD2-9138-011E-503C5C9F103D}"/>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4DC1DFA-2BBF-2718-F42C-60FD7A04130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44</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18BA9CE2-FA4C-B1B3-08E7-2AEA165399F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7541F82D-0B66-148A-74CB-463F8E4BC1C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035601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3A01-6D6B-E398-B193-0B767077E277}"/>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81ED508A-9669-CB1C-B577-77AB1BE7E32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42C55DCF-1322-6602-6C8D-EB12F0C5B4B9}"/>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C6D68BEF-01AF-232C-7273-E46767F8499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088651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555F8-90FE-71C9-A054-F2F8BBE1A231}"/>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4BB73ECF-683A-083F-06C4-4CC89910366B}"/>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46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A5EB46CE-94CD-16DC-E70F-1E77AC2CE36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FDA3D0C8-BDDF-5DE6-8944-1B32483A026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8468432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CFA5-B209-BD07-2502-86906846696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634997BC-A070-97EB-2777-50278744B6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47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0F6C7C17-6C49-1B3B-7316-391FE4BBF944}"/>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921D834F-DC1B-2AAE-23BC-353001A3D43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03550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3E40E-EFB1-EF27-C87F-0A785AD37D5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BFF6DB0-7064-B2DB-A913-5CD19C12D5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48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4C8E4268-47EB-B47C-44BC-7138B030F50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F1667004-CF1C-F7F4-9072-26447EC3BFC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165861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50823-6C09-0D33-7B2D-412C43B8F6E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2510F547-82A0-E878-FC55-D4BBE1E5DC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49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C2EA2BB-BDBF-2F5F-F661-DC2DFF843B80}"/>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4913A838-0C0D-F9FB-5F36-33311E77BB1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7423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DFA78-82D1-440C-B4B9-B3A16B2FA04A}"/>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0F3BC5B7-2AF6-98A4-13CA-94758E5D35C7}"/>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5</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3A437FAE-CC8C-0B1A-6299-330F1093A3AD}"/>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DB8ECBE6-9BBB-6247-27F7-B19580FEF81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9005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DE69-BA1D-5380-AAAD-40B9BF4E85B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6C205186-A672-97D7-AEDE-50BD09F4B0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EEBFE1C0-C68C-F9FD-0630-EED2014E3D58}"/>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4CD6E6B-4422-A7CA-9F16-E248962C4A0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09475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4DC08-C3F4-583A-2B53-0AD729A8691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65E882A8-A2A0-426D-3C80-CD796E8585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B13DCA58-D0D3-4C8A-6395-65FE6CCE0F23}"/>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9A6FD6E9-69CA-C3B5-3E24-13A08584F4F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77646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A0BF-9874-C954-EF39-7D1C684A3046}"/>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E161A679-1961-0830-0E5C-AF44FE212D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76BFAD04-7FDA-82D6-F1C5-840DB96972A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1A0F14E9-CC2C-89E7-E9AE-C4056FB7919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399881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11CC1-7E7D-6D8E-AF26-B7CE3C1FBD1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70644EB9-C708-EE6F-0127-DCF9E0064B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DE4DEBBA-5676-3F12-759B-CF7D3624E7A9}"/>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7D524348-5E92-3FEA-384A-E7B3A76ED56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075331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FA1CF-3C46-26D1-DCE1-8B77BA61C6D3}"/>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8E702ADB-CC56-23B0-2D1B-4E09B179D8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99DA914-19C4-CFD7-C59E-F7C2876F0C89}"/>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B7EBEF5B-44BB-BA0D-92CC-D183F9B545E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32427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FF29D-B34B-F2E9-7188-2EE86C4AA743}"/>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4DD9A21-0323-E52A-2368-14AA5BFAD7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A98B6482-BF1A-27F1-860E-891015847B64}"/>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058BF105-59A9-3632-9F78-155C7CE242B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69851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D6ED3-3442-B563-9C2B-D86E706F9645}"/>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17DBB8E1-4540-0356-3CD7-E69E268465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56</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0F90C433-1808-39FB-19DB-FFE0B8CB9EDF}"/>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6E577789-4246-1BD7-9476-328610836C2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1229883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2B0F-B55E-2E12-B9B6-67E3EDA5C6C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A9541949-592E-E873-DE59-9F7562A639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C85000A7-144A-9BC1-DB1B-EF92AD3E586F}"/>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C328B9C-E1F8-23D4-D356-BEB12B480E8A}"/>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979991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30BC4-E11F-5703-015D-E9572673C9EC}"/>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83BCA84-92DE-1CC1-D8B4-200EF51234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0F8845EC-CB8E-D6E7-3DD5-7E659D64B300}"/>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B72DB07-CCBE-DD8F-C8EB-27B4C02F87B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88073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DBD93-5FA0-BA0B-C36F-6749672757D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D800580A-7518-413E-639A-036E14DB4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59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1E600785-F0ED-4645-4451-60258293D8AA}"/>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2C10653A-1FEA-79B8-C227-F10DD14AC6C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2783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F1FBA-AB23-096B-8B37-378AF46C46D5}"/>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C098C7AA-816D-5EC9-8B6F-E5CCC8CD9350}"/>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6</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B8B86C25-6C69-9B4B-2379-3667536C13AE}"/>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C6E1EFF-97A6-BEDC-88C3-39703631AF4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561984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9F89-DA7F-9504-C8A4-FDD5AA4469A5}"/>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99CCF8BC-7EC4-6D73-1CF6-3D044E8DFC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F2399AE4-15F1-B557-60D5-A8C978E220E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7CD4B8A2-5CAA-3FFD-D5B3-623D2F7C087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034839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A234-9E67-F46A-6274-B1553052D24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D651139-EA84-A673-8EA2-233CD0F666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B3D0138-8D1D-FFAF-218B-9F6D9770BD45}"/>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0E795228-A82C-AA13-E2D1-8C6493447A9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095361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EF56-5967-F826-3678-7EC30681D48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EF529E7C-9885-8F15-4223-3403D68AB4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6B22FD2C-558C-ACCF-96EE-7F01A526929E}"/>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4EC2B454-8DBA-9BFD-C755-6088B2FD326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85208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6C0C8-247B-7D30-3119-6DD83F39FC10}"/>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8DAEEA29-E211-2812-BC69-3139275A8E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BA8D39CF-113D-267A-2F56-5E1668F7659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B8D19389-6678-271C-A034-FA65589340B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895350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E5D34-4BFD-AE41-1DBB-60FF88CBFBA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1CF22CAF-6693-334F-2290-5A03978385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BC86150B-94D7-B61C-358C-C5F36D0FCD2A}"/>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754C457B-435F-63B0-117C-98FE4EB032E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39941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6B618-1361-4838-1E0E-33106802EB17}"/>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BC5ECE74-A8FC-4723-ECAE-DB69C34F030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A4A88EDF-C6A4-A3A3-DB0E-6AAB42B01B78}"/>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7E8024C7-7A98-C1EA-726C-65D14424367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304058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8821B-0F4C-0F73-E440-AF8E9A16655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D277C38-FE9C-0E4F-3A9D-317ACC21DD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66</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6ED5ABB-AEF3-55C8-AA98-8D962E59572C}"/>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1177F65-234F-74B3-DEF6-9D503F78B7F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25670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B232-477B-3547-B9BF-F039C3D7C4B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A0CFC03B-0FF5-18A9-FF2D-F88C8E205E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DD9A019A-E26A-53F8-5FAD-B312261368B3}"/>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C8F2A7CC-A559-BCB3-1A31-2ACC9934384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2940509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C1CF0-E5FD-2680-2102-6CB01EE559E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1ECFA7E-0291-277F-DEC3-57FCB45AC5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5A3DBE79-16AF-28FC-7EED-5F0F29F2269F}"/>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7F6D65BB-EF4C-1AF8-203E-BDCEC841AB6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435994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2059A-995C-62F6-1A69-6B90CFBE268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8B6181F-17E3-D9BA-F9E7-0C99C829D2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69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E8A26C45-B222-FEDA-A69B-115CFD89A1D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6A39F5C3-622A-7BE7-95EB-6E98C38A369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112644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7760-8AD6-BB48-DE9C-F2E2D29A969C}"/>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F64EB17F-6705-A613-4D08-18321A9358B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7</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8B753E6E-CFCE-8C33-1E3A-374D0BA661B0}"/>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5A0BF1F7-93D6-9284-C2EC-703937ECBB5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3572486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2059A-995C-62F6-1A69-6B90CFBE268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8B6181F-17E3-D9BA-F9E7-0C99C829D2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E8A26C45-B222-FEDA-A69B-115CFD89A1D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6A39F5C3-622A-7BE7-95EB-6E98C38A369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32962247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E9BE-FC0E-D7AD-55F3-478D98C0685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90048DF-9030-A444-411E-0148E2CEB5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A560A38-0CCC-58BC-AA34-7FAD2B003D0D}"/>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0AFE6218-480E-62E7-CDA5-891BD219D96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21411498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00E7-6EFB-1C2A-A10E-07C3BEC5CB1A}"/>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9090A86-4D72-D93A-6685-59EA5B902B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672DD08D-F71D-98FA-815F-AA52C78AA4E9}"/>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937DE6B2-DC30-36BE-9FB6-95E851C6FFB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21088120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1C9E-8AB4-5619-6B42-80CEFACB6CF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4DC6E709-2499-BA67-65CA-00683BA764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0A41FA6F-D504-6752-FF95-AFE53D47AF9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4FAD3B5E-DDDC-C3C2-E4C1-86C24063DC5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3011028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6142-544A-538C-0BA0-1865252BEB5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47585C11-7EB3-5216-AAEF-0FB12BCFB3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C78B174-67CC-3B25-2816-0386CABAEDD0}"/>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33F90D3A-E837-D065-EBA5-7A0AD344D1B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dirty="0"/>
          </a:p>
        </p:txBody>
      </p:sp>
    </p:spTree>
    <p:extLst>
      <p:ext uri="{BB962C8B-B14F-4D97-AF65-F5344CB8AC3E}">
        <p14:creationId xmlns:p14="http://schemas.microsoft.com/office/powerpoint/2010/main" val="17510542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52E66-DA42-BBD6-5CAE-F569931BABF0}"/>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D931026B-5A4E-BE99-DB42-116F772631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3832DED0-FEAD-2253-2E4B-CDD899563AEE}"/>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48BA2FE9-9C52-007A-6C9A-196C1BBDDBC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4587631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9AEC-565A-C5AC-DA6C-D639ABA7402A}"/>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1A594A8F-266A-A292-C041-C8CE0960B7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76</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DFD8E6D7-7DEF-835E-36DB-A4A8228205EE}"/>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E64DD23C-A513-6C28-2F14-5CD86C7D293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07419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17293-78B9-F6CD-DAF8-B5970E129085}"/>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EBCCF09E-9204-126F-8E8E-387C181AC7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505E074-D577-8A4A-ED45-CAB808108A74}"/>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371DC28-A2A2-FCB5-8789-ECA0767AB22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666630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61F6-6360-5B4E-B001-820F38C2D84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9DE14FB-4221-EA65-5CF8-E2FDCC149F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AF6C2355-0699-F119-BE47-FCE7EB077237}"/>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6D66FEF-E4C4-EF40-62A7-1D0AF3B647B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8709744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A8B4-0903-80E6-A8E3-031338851B7F}"/>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116FCED9-96B0-FD2B-8C3C-5A2D84F776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79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4ACF8D82-151C-953A-488E-69C5385D52DE}"/>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63FB8D0-DB78-0D39-D5C7-CED2D30599F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95137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2449-5C05-6CD4-8EE8-C45F8CA0D7A6}"/>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BB9C310C-7BB9-E86A-D293-02D123D3505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8</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7CBCA7D8-2AE9-6234-CE3F-60A0E5834362}"/>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160049BC-262F-AB7A-791C-08FE4AD92FB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8692599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CF98E-FC47-C440-20F2-70E0C710315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9E5F3F8-AA6C-6C05-0852-7121BA775C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77A1BDE-7615-8692-E0D9-09902491F62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33F54577-F70B-C54E-1960-26BA15F2424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9285899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1BE91-5989-AFE7-7A5F-B87E97C1E4D9}"/>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A6B72E87-DFB3-235A-642C-B5CCDFF11F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79FA2A4B-EC4C-C118-1E90-5A107B3390F2}"/>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416CCBEE-18C1-16A9-0EA9-D462CFA7AA0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08148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FAA4E-9806-BECF-87FF-F9FF46E725D9}"/>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2B2B12EC-FA9B-5503-0175-725C8AF1A5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5EB49C6E-7D7B-9E8E-44F8-DFC8BF575C0C}"/>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97A9C418-FA0C-CFB1-96C6-54135CDB005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735770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2B15-A89A-66F1-63C0-CD8C2DFBA53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8B19C2DB-8878-488C-6732-D1973CFB99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5BC7F45B-D166-763E-4192-4093476911C8}"/>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A6103793-FEF5-1C53-57BC-DD63CA23355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300551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DB38-FB49-9408-828D-309CA9415ED9}"/>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9CB23809-D1C5-4248-362D-D0378815A3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D3932272-6697-88AA-BD34-DA1C47A5B8AC}"/>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29513A0-7E8F-B1B0-863D-A111830FF65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699721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D7CF-86A8-8F3E-477A-91302B27870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8FC59814-92AA-5762-9A8E-E465D76919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9840D719-A2EB-94DE-2DF5-6BE7469F7DD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E2DA729-3C05-5F93-85C3-080D6D2DDC2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091328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8BA5F-89C6-4231-B7AD-30AA9BFB84DA}"/>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59D7916D-0D94-BFC8-62D9-6F43F2E20A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86</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9C4ADF1F-9ED9-E8BC-E6EE-22B85980D786}"/>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30A28C3E-3034-FB99-ADA9-705D213D5F05}"/>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2799461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0CDC-4320-A25F-AFBA-3810E7923855}"/>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40B0217-55D9-3B74-2011-9291442AB5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9D491C9E-E499-456E-EAC3-74E403CFB397}"/>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526657C2-09D4-B369-E4A5-927874D97CC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79787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5B55-3DF1-DA9C-9D26-1F0D6092678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FDF5FB1A-B53C-8BFC-F65A-E965E8E8D2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BABCEF68-D9CB-C516-336B-0F85A8979259}"/>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A2BA1509-7DDF-4849-6E7D-EECCE92CA560}"/>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2950629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1DE27-1465-A4F5-597A-0B297618EFC6}"/>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A86E3BF6-8484-4EB3-A3A7-539C946A34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89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D8ADF420-8D6A-F4A0-2766-6E4ED3DD252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F6A8C2AA-388A-3C6C-D160-F7782E48452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38551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E557-6087-E9C8-8715-43BAF2B8CEF9}"/>
            </a:ext>
          </a:extLst>
        </p:cNvPr>
        <p:cNvGrpSpPr/>
        <p:nvPr/>
      </p:nvGrpSpPr>
      <p:grpSpPr>
        <a:xfrm>
          <a:off x="0" y="0"/>
          <a:ext cx="0" cy="0"/>
          <a:chOff x="0" y="0"/>
          <a:chExt cx="0" cy="0"/>
        </a:xfrm>
      </p:grpSpPr>
      <p:sp>
        <p:nvSpPr>
          <p:cNvPr id="188418" name="Rectangle 7">
            <a:extLst>
              <a:ext uri="{FF2B5EF4-FFF2-40B4-BE49-F238E27FC236}">
                <a16:creationId xmlns:a16="http://schemas.microsoft.com/office/drawing/2014/main" id="{D6DF0C22-E715-0E62-A35F-B7603A44466C}"/>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1AD8508E-DCDA-43BA-8440-C22A5FDFED22}" type="slidenum">
              <a:rPr lang="en-US" altLang="en-US" sz="1200">
                <a:latin typeface="Times New Roman" panose="02020603050405020304" pitchFamily="18" charset="0"/>
              </a:rPr>
              <a:pPr algn="r">
                <a:lnSpc>
                  <a:spcPct val="100000"/>
                </a:lnSpc>
                <a:spcBef>
                  <a:spcPct val="0"/>
                </a:spcBef>
                <a:buClrTx/>
                <a:buSzTx/>
              </a:pPr>
              <a:t>9</a:t>
            </a:fld>
            <a:endParaRPr lang="en-US" altLang="en-US" sz="1200">
              <a:latin typeface="Times New Roman" panose="02020603050405020304" pitchFamily="18" charset="0"/>
            </a:endParaRPr>
          </a:p>
        </p:txBody>
      </p:sp>
      <p:sp>
        <p:nvSpPr>
          <p:cNvPr id="188419" name="Rectangle 2">
            <a:extLst>
              <a:ext uri="{FF2B5EF4-FFF2-40B4-BE49-F238E27FC236}">
                <a16:creationId xmlns:a16="http://schemas.microsoft.com/office/drawing/2014/main" id="{EBF54264-6D83-FB79-7EB4-C1F7497241E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B5A93AF4-0A50-2DE5-290F-9AF46F51EC0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8079222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03835-81DA-62D9-EA3F-4AEED76AEDB7}"/>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E9F99F05-A493-9DCE-4133-B234DA1565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90</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15A8F73-B1FF-3716-AEEF-C184986F33F5}"/>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685177F8-B727-EE72-6F97-AA95D4E33E8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28358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FF6E-FDC0-7246-78EB-4D44818C78E1}"/>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7653E5AC-BE9F-25B8-E0FC-5D5CDEDF6D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91</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468C557-6E9C-3C6A-3A17-4E213164F49F}"/>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26BFE04E-1542-A424-BFE0-D8BB8F54D68D}"/>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8793657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49C0-647E-2E19-D7E3-966C61025DC0}"/>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7297E7B1-92E4-855E-D1FC-B3E5391FB0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92</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A3F83457-70CB-3BCE-3FB7-6B4A976EEA4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33D0D220-1CBB-DEFA-C5A0-B28690955BC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4410329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8FB60-09EA-E831-BA00-D793B537BFB5}"/>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A30636AD-4442-056C-1E5C-BD3796C6B0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93</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132588E8-AFE8-9D2D-2B8D-AE21923AA741}"/>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398B2D3-D192-3BBB-5997-E513B316509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741017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E4A6-E773-34DF-2AE3-F689DF420409}"/>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44657F56-2DA0-165B-708C-09ECD1E69B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94</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05C114E4-7960-3E87-4A29-C88DEF9A64AA}"/>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A71311C-8182-496C-EB3A-962D77FAC60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2743545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43C9C-F10D-9791-A81B-F771FC7E4E8A}"/>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47E9D535-628C-038C-8823-5E0BD7A7B3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95</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2043FB07-53A5-3998-888F-E79518BE1C4E}"/>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983E4B66-9E3E-4A98-D808-54794C5F337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1344744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3DB5-61D8-7C37-2FE0-ADDDC50F605C}"/>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0B353E25-4CEB-B158-8CF0-142BA7947E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96</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3323688F-15BC-D50F-D3FF-EC1DBD7F967F}"/>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1F06E6D6-A312-29A6-98B4-A401DFF89DF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7832816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BADB-3011-2CB9-6ADD-05710FF4018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3FE9D5AB-AF68-07B6-535B-2159E7A254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97</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67712162-8D5C-04A2-0AA8-813210CD9412}"/>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DB3A998-5556-D39D-3C86-6403198C218A}"/>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11834933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A58F-294E-E2F4-F4DC-C2C08B13DF24}"/>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D1DB21ED-7B4F-3D3F-D4EB-88BE47DB8F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98</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C5569164-1A80-5DDB-3FD1-47505DDDA0F5}"/>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1A74E6EB-FD65-CAC9-5F41-892A47AFEC4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39709667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27C36-6934-07F8-A632-B5A04A6B473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FE3CCCB-6B8A-F846-7B84-A18C8F8AD6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1pPr>
            <a:lvl2pPr marL="742950" indent="-28575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2pPr>
            <a:lvl3pPr marL="11430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3pPr>
            <a:lvl4pPr marL="16002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4pPr>
            <a:lvl5pPr marL="2057400" indent="-228600" algn="ctr">
              <a:lnSpc>
                <a:spcPct val="90000"/>
              </a:lnSpc>
              <a:spcBef>
                <a:spcPct val="15000"/>
              </a:spcBef>
              <a:buClr>
                <a:srgbClr val="5FF0FF"/>
              </a:buClr>
              <a:buSzPct val="75000"/>
              <a:defRPr sz="31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lnSpc>
                <a:spcPct val="90000"/>
              </a:lnSpc>
              <a:spcBef>
                <a:spcPct val="15000"/>
              </a:spcBef>
              <a:spcAft>
                <a:spcPct val="0"/>
              </a:spcAft>
              <a:buClr>
                <a:srgbClr val="5FF0FF"/>
              </a:buClr>
              <a:buSzPct val="75000"/>
              <a:defRPr sz="3100">
                <a:solidFill>
                  <a:schemeClr val="tx1"/>
                </a:solidFill>
                <a:latin typeface="Arial" panose="020B0604020202020204" pitchFamily="34" charset="0"/>
                <a:cs typeface="Times New Roman" panose="02020603050405020304" pitchFamily="18" charset="0"/>
              </a:defRPr>
            </a:lvl9pPr>
          </a:lstStyle>
          <a:p>
            <a:pPr algn="r">
              <a:lnSpc>
                <a:spcPct val="100000"/>
              </a:lnSpc>
              <a:spcBef>
                <a:spcPct val="0"/>
              </a:spcBef>
              <a:buClrTx/>
              <a:buSzTx/>
            </a:pPr>
            <a:fld id="{DB6B27D2-4426-488D-8405-7684951D80EA}" type="slidenum">
              <a:rPr lang="en-US" altLang="en-US" sz="1200">
                <a:latin typeface="Times New Roman" panose="02020603050405020304" pitchFamily="18" charset="0"/>
              </a:rPr>
              <a:pPr algn="r">
                <a:lnSpc>
                  <a:spcPct val="100000"/>
                </a:lnSpc>
                <a:spcBef>
                  <a:spcPct val="0"/>
                </a:spcBef>
                <a:buClrTx/>
                <a:buSzTx/>
              </a:pPr>
              <a:t>99</a:t>
            </a:fld>
            <a:endParaRPr lang="en-US" altLang="en-US" sz="1200">
              <a:latin typeface="Times New Roman" panose="02020603050405020304" pitchFamily="18" charset="0"/>
            </a:endParaRPr>
          </a:p>
        </p:txBody>
      </p:sp>
      <p:sp>
        <p:nvSpPr>
          <p:cNvPr id="11267" name="Rectangle 1026">
            <a:extLst>
              <a:ext uri="{FF2B5EF4-FFF2-40B4-BE49-F238E27FC236}">
                <a16:creationId xmlns:a16="http://schemas.microsoft.com/office/drawing/2014/main" id="{832BA910-39F5-FEC0-B304-CEBDCED676B2}"/>
              </a:ext>
            </a:extLst>
          </p:cNvPr>
          <p:cNvSpPr>
            <a:spLocks noGrp="1" noRot="1" noChangeAspect="1" noChangeArrowheads="1" noTextEdit="1"/>
          </p:cNvSpPr>
          <p:nvPr>
            <p:ph type="sldImg"/>
          </p:nvPr>
        </p:nvSpPr>
        <p:spPr>
          <a:solidFill>
            <a:srgbClr val="FFFFFF"/>
          </a:solidFill>
          <a:ln/>
        </p:spPr>
      </p:sp>
      <p:sp>
        <p:nvSpPr>
          <p:cNvPr id="11268" name="Rectangle 1027">
            <a:extLst>
              <a:ext uri="{FF2B5EF4-FFF2-40B4-BE49-F238E27FC236}">
                <a16:creationId xmlns:a16="http://schemas.microsoft.com/office/drawing/2014/main" id="{80FCD11A-B392-C947-C09E-9977200506E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ltLang="en-US"/>
          </a:p>
        </p:txBody>
      </p:sp>
    </p:spTree>
    <p:extLst>
      <p:ext uri="{BB962C8B-B14F-4D97-AF65-F5344CB8AC3E}">
        <p14:creationId xmlns:p14="http://schemas.microsoft.com/office/powerpoint/2010/main" val="235648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DFE153-6F0A-4806-9256-52431A702BBF}" type="datetime1">
              <a:rPr lang="en-US" altLang="en-US" smtClean="0"/>
              <a:pPr/>
              <a:t>5/10/2025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7" name="Rectangle 6">
            <a:extLst>
              <a:ext uri="{FF2B5EF4-FFF2-40B4-BE49-F238E27FC236}">
                <a16:creationId xmlns:a16="http://schemas.microsoft.com/office/drawing/2014/main" id="{2028036C-073D-537F-63AF-149DC40CEBBC}"/>
              </a:ext>
            </a:extLst>
          </p:cNvPr>
          <p:cNvSpPr/>
          <p:nvPr userDrawn="1"/>
        </p:nvSpPr>
        <p:spPr>
          <a:xfrm>
            <a:off x="8329464" y="6356349"/>
            <a:ext cx="302433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38C980F1-C83A-42E1-8972-64C11FA73DF8}" type="slidenum">
              <a:rPr lang="es-419" sz="1300" smtClean="0">
                <a:solidFill>
                  <a:schemeClr val="accent4">
                    <a:lumMod val="75000"/>
                  </a:schemeClr>
                </a:solidFill>
                <a:latin typeface="Arial" panose="020B0604020202020204" pitchFamily="34" charset="0"/>
              </a:rPr>
              <a:pPr algn="r"/>
              <a:t>‹#›</a:t>
            </a:fld>
            <a:endParaRPr lang="en-US" sz="1300" dirty="0">
              <a:solidFill>
                <a:schemeClr val="accent4">
                  <a:lumMod val="75000"/>
                </a:schemeClr>
              </a:solidFill>
              <a:latin typeface="Arial" panose="020B0604020202020204" pitchFamily="34" charset="0"/>
            </a:endParaRPr>
          </a:p>
        </p:txBody>
      </p:sp>
    </p:spTree>
    <p:extLst>
      <p:ext uri="{BB962C8B-B14F-4D97-AF65-F5344CB8AC3E}">
        <p14:creationId xmlns:p14="http://schemas.microsoft.com/office/powerpoint/2010/main" val="206645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F5ED7-7D9E-44E6-9DEE-F95B90D71D9C}" type="datetime1">
              <a:rPr lang="en-US" altLang="en-US" smtClean="0"/>
              <a:pPr/>
              <a:t>5/10/2025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pPr>
              <a:defRPr/>
            </a:pPr>
            <a:fld id="{F7471061-370D-407F-AD83-086AD419E400}" type="slidenum">
              <a:rPr lang="en-US" altLang="en-US" smtClean="0"/>
              <a:pPr>
                <a:defRPr/>
              </a:pPr>
              <a:t>‹#›</a:t>
            </a:fld>
            <a:endParaRPr lang="en-US" altLang="en-US"/>
          </a:p>
        </p:txBody>
      </p:sp>
    </p:spTree>
    <p:extLst>
      <p:ext uri="{BB962C8B-B14F-4D97-AF65-F5344CB8AC3E}">
        <p14:creationId xmlns:p14="http://schemas.microsoft.com/office/powerpoint/2010/main" val="8988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8C11E-51AD-436F-A7A9-B8ADD8014CB5}" type="datetime1">
              <a:rPr lang="en-US" altLang="en-US" smtClean="0"/>
              <a:pPr/>
              <a:t>5/10/2025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pPr>
              <a:defRPr/>
            </a:pPr>
            <a:fld id="{88868C1B-5240-4B96-8AA6-B17AA3C8D840}" type="slidenum">
              <a:rPr lang="en-US" altLang="en-US" smtClean="0"/>
              <a:pPr>
                <a:defRPr/>
              </a:pPr>
              <a:t>‹#›</a:t>
            </a:fld>
            <a:endParaRPr lang="en-US" altLang="en-US"/>
          </a:p>
        </p:txBody>
      </p:sp>
    </p:spTree>
    <p:extLst>
      <p:ext uri="{BB962C8B-B14F-4D97-AF65-F5344CB8AC3E}">
        <p14:creationId xmlns:p14="http://schemas.microsoft.com/office/powerpoint/2010/main" val="42128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784C7-9709-4618-B869-9E5D61F11A62}" type="datetime1">
              <a:rPr lang="en-US" altLang="en-US" smtClean="0"/>
              <a:pPr/>
              <a:t>5/10/2025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7" name="Rectangle 6">
            <a:extLst>
              <a:ext uri="{FF2B5EF4-FFF2-40B4-BE49-F238E27FC236}">
                <a16:creationId xmlns:a16="http://schemas.microsoft.com/office/drawing/2014/main" id="{DB39373D-2370-9432-C42A-E4AE9AC55B7C}"/>
              </a:ext>
            </a:extLst>
          </p:cNvPr>
          <p:cNvSpPr/>
          <p:nvPr userDrawn="1"/>
        </p:nvSpPr>
        <p:spPr>
          <a:xfrm>
            <a:off x="8329464" y="6356349"/>
            <a:ext cx="302433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38C980F1-C83A-42E1-8972-64C11FA73DF8}" type="slidenum">
              <a:rPr lang="es-419" sz="1300" smtClean="0">
                <a:solidFill>
                  <a:schemeClr val="accent4">
                    <a:lumMod val="75000"/>
                  </a:schemeClr>
                </a:solidFill>
                <a:latin typeface="Arial" panose="020B0604020202020204" pitchFamily="34" charset="0"/>
              </a:rPr>
              <a:pPr algn="r"/>
              <a:t>‹#›</a:t>
            </a:fld>
            <a:endParaRPr lang="en-US" sz="1300" dirty="0">
              <a:solidFill>
                <a:schemeClr val="accent4">
                  <a:lumMod val="75000"/>
                </a:schemeClr>
              </a:solidFill>
              <a:latin typeface="Arial" panose="020B0604020202020204" pitchFamily="34" charset="0"/>
            </a:endParaRPr>
          </a:p>
        </p:txBody>
      </p:sp>
    </p:spTree>
    <p:extLst>
      <p:ext uri="{BB962C8B-B14F-4D97-AF65-F5344CB8AC3E}">
        <p14:creationId xmlns:p14="http://schemas.microsoft.com/office/powerpoint/2010/main" val="136441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A569B1-05F3-42D4-B181-EA8351781BEF}" type="datetime1">
              <a:rPr lang="en-US" altLang="en-US" smtClean="0"/>
              <a:pPr/>
              <a:t>5/10/2025</a:t>
            </a:fld>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pPr>
              <a:defRPr/>
            </a:pPr>
            <a:fld id="{B5DE45AB-3913-4B17-984E-CB279DAC41A2}" type="slidenum">
              <a:rPr lang="en-US" altLang="en-US" smtClean="0"/>
              <a:pPr>
                <a:defRPr/>
              </a:pPr>
              <a:t>‹#›</a:t>
            </a:fld>
            <a:endParaRPr lang="en-US" altLang="en-US"/>
          </a:p>
        </p:txBody>
      </p:sp>
    </p:spTree>
    <p:extLst>
      <p:ext uri="{BB962C8B-B14F-4D97-AF65-F5344CB8AC3E}">
        <p14:creationId xmlns:p14="http://schemas.microsoft.com/office/powerpoint/2010/main" val="12297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97DB66-C419-4B9D-8044-C8C8BCC6E16F}" type="datetime1">
              <a:rPr lang="en-US" altLang="en-US" smtClean="0"/>
              <a:pPr/>
              <a:t>5/10/2025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pPr>
              <a:defRPr/>
            </a:pPr>
            <a:fld id="{A25DC071-FB64-48E6-BC39-949E3E80FAC0}" type="slidenum">
              <a:rPr lang="en-US" altLang="en-US" smtClean="0"/>
              <a:pPr>
                <a:defRPr/>
              </a:pPr>
              <a:t>‹#›</a:t>
            </a:fld>
            <a:endParaRPr lang="en-US" altLang="en-US"/>
          </a:p>
        </p:txBody>
      </p:sp>
    </p:spTree>
    <p:extLst>
      <p:ext uri="{BB962C8B-B14F-4D97-AF65-F5344CB8AC3E}">
        <p14:creationId xmlns:p14="http://schemas.microsoft.com/office/powerpoint/2010/main" val="279225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B3604E-7610-402C-B795-E3FF87F6047C}" type="datetime1">
              <a:rPr lang="en-US" altLang="en-US" smtClean="0"/>
              <a:pPr/>
              <a:t>5/10/2025</a:t>
            </a:fld>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pPr>
              <a:defRPr/>
            </a:pPr>
            <a:fld id="{76E542F9-8A9B-4B42-8AB1-911277AE3355}" type="slidenum">
              <a:rPr lang="en-US" altLang="en-US" smtClean="0"/>
              <a:pPr>
                <a:defRPr/>
              </a:pPr>
              <a:t>‹#›</a:t>
            </a:fld>
            <a:endParaRPr lang="en-US" altLang="en-US"/>
          </a:p>
        </p:txBody>
      </p:sp>
    </p:spTree>
    <p:extLst>
      <p:ext uri="{BB962C8B-B14F-4D97-AF65-F5344CB8AC3E}">
        <p14:creationId xmlns:p14="http://schemas.microsoft.com/office/powerpoint/2010/main" val="291709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18F862-6943-46D3-B08E-11182FCC3B31}" type="datetime1">
              <a:rPr lang="en-US" altLang="en-US" smtClean="0"/>
              <a:pPr/>
              <a:t>5/10/2025</a:t>
            </a:fld>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pPr>
              <a:defRPr/>
            </a:pPr>
            <a:fld id="{19B7FC10-4B8D-45F5-BC4E-68BAB2774FE1}" type="slidenum">
              <a:rPr lang="en-US" altLang="en-US" smtClean="0"/>
              <a:pPr>
                <a:defRPr/>
              </a:pPr>
              <a:t>‹#›</a:t>
            </a:fld>
            <a:endParaRPr lang="en-US" altLang="en-US"/>
          </a:p>
        </p:txBody>
      </p:sp>
    </p:spTree>
    <p:extLst>
      <p:ext uri="{BB962C8B-B14F-4D97-AF65-F5344CB8AC3E}">
        <p14:creationId xmlns:p14="http://schemas.microsoft.com/office/powerpoint/2010/main" val="360878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7721A-3394-496F-82C8-4F7CA802BF86}" type="datetime1">
              <a:rPr lang="en-US" altLang="en-US" smtClean="0"/>
              <a:pPr/>
              <a:t>5/10/2025</a:t>
            </a:fld>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5" name="Rectangle 4">
            <a:extLst>
              <a:ext uri="{FF2B5EF4-FFF2-40B4-BE49-F238E27FC236}">
                <a16:creationId xmlns:a16="http://schemas.microsoft.com/office/drawing/2014/main" id="{94543363-D7DE-2884-B87F-D12DF58D3C51}"/>
              </a:ext>
            </a:extLst>
          </p:cNvPr>
          <p:cNvSpPr/>
          <p:nvPr userDrawn="1"/>
        </p:nvSpPr>
        <p:spPr>
          <a:xfrm>
            <a:off x="8329464" y="6356349"/>
            <a:ext cx="3024336"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38C980F1-C83A-42E1-8972-64C11FA73DF8}" type="slidenum">
              <a:rPr lang="es-419" sz="1300" smtClean="0">
                <a:solidFill>
                  <a:schemeClr val="accent4">
                    <a:lumMod val="75000"/>
                  </a:schemeClr>
                </a:solidFill>
                <a:latin typeface="Arial" panose="020B0604020202020204" pitchFamily="34" charset="0"/>
              </a:rPr>
              <a:pPr algn="r"/>
              <a:t>‹#›</a:t>
            </a:fld>
            <a:endParaRPr lang="en-US" sz="1300" dirty="0">
              <a:solidFill>
                <a:schemeClr val="accent4">
                  <a:lumMod val="75000"/>
                </a:schemeClr>
              </a:solidFill>
              <a:latin typeface="Arial" panose="020B0604020202020204" pitchFamily="34" charset="0"/>
            </a:endParaRPr>
          </a:p>
        </p:txBody>
      </p:sp>
    </p:spTree>
    <p:extLst>
      <p:ext uri="{BB962C8B-B14F-4D97-AF65-F5344CB8AC3E}">
        <p14:creationId xmlns:p14="http://schemas.microsoft.com/office/powerpoint/2010/main" val="174853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E1F4AB-3B9E-4710-BDDF-35D5F0E406AD}" type="datetime1">
              <a:rPr lang="en-US" altLang="en-US" smtClean="0"/>
              <a:pPr/>
              <a:t>5/10/2025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pPr>
              <a:defRPr/>
            </a:pPr>
            <a:fld id="{F6FE424A-B08D-42A2-AAEF-2A2199B5BB1A}" type="slidenum">
              <a:rPr lang="en-US" altLang="en-US" smtClean="0"/>
              <a:pPr>
                <a:defRPr/>
              </a:pPr>
              <a:t>‹#›</a:t>
            </a:fld>
            <a:endParaRPr lang="en-US" altLang="en-US"/>
          </a:p>
        </p:txBody>
      </p:sp>
    </p:spTree>
    <p:extLst>
      <p:ext uri="{BB962C8B-B14F-4D97-AF65-F5344CB8AC3E}">
        <p14:creationId xmlns:p14="http://schemas.microsoft.com/office/powerpoint/2010/main" val="10517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BEA52-4B57-444C-B953-4E046A4A87F7}" type="datetime1">
              <a:rPr lang="en-US" altLang="en-US" smtClean="0"/>
              <a:pPr/>
              <a:t>5/10/2025</a:t>
            </a:fld>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pPr>
              <a:defRPr/>
            </a:pPr>
            <a:fld id="{EF948ACB-992E-45E7-938E-4004DB1974AF}" type="slidenum">
              <a:rPr lang="en-US" altLang="en-US" smtClean="0"/>
              <a:pPr>
                <a:defRPr/>
              </a:pPr>
              <a:t>‹#›</a:t>
            </a:fld>
            <a:endParaRPr lang="en-US" altLang="en-US"/>
          </a:p>
        </p:txBody>
      </p:sp>
    </p:spTree>
    <p:extLst>
      <p:ext uri="{BB962C8B-B14F-4D97-AF65-F5344CB8AC3E}">
        <p14:creationId xmlns:p14="http://schemas.microsoft.com/office/powerpoint/2010/main" val="187953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0D1FB-05BA-4048-818C-4C2DE9357E23}" type="datetime1">
              <a:rPr lang="en-US" altLang="en-US" smtClean="0"/>
              <a:pPr/>
              <a:t>5/10/2025</a:t>
            </a:fld>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75CFEEB-9960-483B-82DE-BD0F62F01BE7}" type="slidenum">
              <a:rPr lang="en-US" altLang="en-US" smtClean="0"/>
              <a:pPr>
                <a:defRPr/>
              </a:pPr>
              <a:t>‹#›</a:t>
            </a:fld>
            <a:endParaRPr lang="en-US" altLang="en-US"/>
          </a:p>
        </p:txBody>
      </p:sp>
    </p:spTree>
    <p:extLst>
      <p:ext uri="{BB962C8B-B14F-4D97-AF65-F5344CB8AC3E}">
        <p14:creationId xmlns:p14="http://schemas.microsoft.com/office/powerpoint/2010/main" val="2479641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dissolv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6.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3.wdp"/><Relationship Id="rId12"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jpg"/><Relationship Id="rId5" Type="http://schemas.microsoft.com/office/2007/relationships/hdphoto" Target="../media/hdphoto2.wdp"/><Relationship Id="rId10" Type="http://schemas.openxmlformats.org/officeDocument/2006/relationships/image" Target="../media/image10.emf"/><Relationship Id="rId4" Type="http://schemas.openxmlformats.org/officeDocument/2006/relationships/image" Target="../media/image6.png"/><Relationship Id="rId9" Type="http://schemas.openxmlformats.org/officeDocument/2006/relationships/image" Target="../media/image9.jpg"/><Relationship Id="rId14" Type="http://schemas.microsoft.com/office/2007/relationships/hdphoto" Target="../media/hdphoto4.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playlist?list=PLhUFe1a8lcNck5V6XG--gFOJ0MQ8YXwC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i-ccc.cl/Tiempo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4.png"/><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2.pn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2.png"/><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4.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68.xml.rels><?xml version="1.0" encoding="UTF-8" standalone="yes"?>
<Relationships xmlns="http://schemas.openxmlformats.org/package/2006/relationships"><Relationship Id="rId3" Type="http://schemas.openxmlformats.org/officeDocument/2006/relationships/image" Target="../media/image36.jpg"/><Relationship Id="rId7" Type="http://schemas.microsoft.com/office/2007/relationships/hdphoto" Target="../media/hdphoto16.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5.wdp"/><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g"/><Relationship Id="rId7" Type="http://schemas.microsoft.com/office/2007/relationships/hdphoto" Target="../media/hdphoto18.wdp"/><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7.wdp"/><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6.emf"/><Relationship Id="rId4" Type="http://schemas.microsoft.com/office/2007/relationships/hdphoto" Target="../media/hdphoto19.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microsoft.com/office/2007/relationships/hdphoto" Target="../media/hdphoto19.wdp"/></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microsoft.com/office/2007/relationships/hdphoto" Target="../media/hdphoto19.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8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microsoft.com/office/2007/relationships/hdphoto" Target="../media/hdphoto20.wdp"/></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microsoft.com/office/2007/relationships/hdphoto" Target="../media/hdphoto20.wdp"/></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microsoft.com/office/2007/relationships/hdphoto" Target="../media/hdphoto20.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1CC371D8-9CD5-3F7A-66C6-D82DB499AA43}"/>
              </a:ext>
            </a:extLst>
          </p:cNvPr>
          <p:cNvSpPr>
            <a:spLocks noChangeArrowheads="1"/>
          </p:cNvSpPr>
          <p:nvPr/>
        </p:nvSpPr>
        <p:spPr bwMode="auto">
          <a:xfrm>
            <a:off x="2362200" y="4038600"/>
            <a:ext cx="7620000" cy="990600"/>
          </a:xfrm>
          <a:prstGeom prst="rect">
            <a:avLst/>
          </a:prstGeom>
          <a:noFill/>
          <a:ln>
            <a:noFill/>
          </a:ln>
          <a:effectLst>
            <a:outerShdw blurRad="63500" dist="50800" dir="27000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357188" indent="-242888">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r">
              <a:lnSpc>
                <a:spcPct val="90000"/>
              </a:lnSpc>
              <a:spcBef>
                <a:spcPct val="25000"/>
              </a:spcBef>
              <a:buClr>
                <a:srgbClr val="5FF0FF"/>
              </a:buClr>
              <a:buFont typeface="Symbol" panose="05050102010706020507" pitchFamily="18" charset="2"/>
              <a:buNone/>
            </a:pPr>
            <a:r>
              <a:rPr lang="es-419" sz="6000" b="1" i="1" noProof="0" dirty="0">
                <a:solidFill>
                  <a:srgbClr val="FFFF00"/>
                </a:solidFill>
                <a:effectLst>
                  <a:outerShdw blurRad="38100" dist="38100" dir="2700000" algn="tl">
                    <a:srgbClr val="000000"/>
                  </a:outerShdw>
                </a:effectLst>
              </a:rPr>
              <a:t>… y  Juicios”</a:t>
            </a:r>
          </a:p>
        </p:txBody>
      </p:sp>
      <p:sp>
        <p:nvSpPr>
          <p:cNvPr id="4101" name="Rectangle 5">
            <a:extLst>
              <a:ext uri="{FF2B5EF4-FFF2-40B4-BE49-F238E27FC236}">
                <a16:creationId xmlns:a16="http://schemas.microsoft.com/office/drawing/2014/main" id="{91047A1E-7480-A585-AC55-7B1DA5445E40}"/>
              </a:ext>
            </a:extLst>
          </p:cNvPr>
          <p:cNvSpPr>
            <a:spLocks noChangeArrowheads="1"/>
          </p:cNvSpPr>
          <p:nvPr/>
        </p:nvSpPr>
        <p:spPr bwMode="auto">
          <a:xfrm>
            <a:off x="2286000" y="3200400"/>
            <a:ext cx="7543800" cy="838200"/>
          </a:xfrm>
          <a:prstGeom prst="rect">
            <a:avLst/>
          </a:prstGeom>
          <a:noFill/>
          <a:ln>
            <a:noFill/>
          </a:ln>
          <a:effectLst>
            <a:outerShdw blurRad="63500" dist="50800" dir="27000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357188" indent="-242888">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nSpc>
                <a:spcPct val="90000"/>
              </a:lnSpc>
              <a:spcBef>
                <a:spcPct val="25000"/>
              </a:spcBef>
              <a:buClr>
                <a:srgbClr val="5FF0FF"/>
              </a:buClr>
              <a:buFont typeface="Symbol" panose="05050102010706020507" pitchFamily="18" charset="2"/>
              <a:buNone/>
            </a:pPr>
            <a:r>
              <a:rPr lang="es-419" sz="6000" b="1" i="1" noProof="0" dirty="0">
                <a:solidFill>
                  <a:srgbClr val="FFFF00"/>
                </a:solidFill>
                <a:effectLst>
                  <a:outerShdw blurRad="38100" dist="38100" dir="2700000" algn="tl">
                    <a:srgbClr val="000000"/>
                  </a:outerShdw>
                </a:effectLst>
              </a:rPr>
              <a:t>“Esperanza ... </a:t>
            </a:r>
          </a:p>
        </p:txBody>
      </p:sp>
      <p:sp>
        <p:nvSpPr>
          <p:cNvPr id="7" name="TextBox 6">
            <a:extLst>
              <a:ext uri="{FF2B5EF4-FFF2-40B4-BE49-F238E27FC236}">
                <a16:creationId xmlns:a16="http://schemas.microsoft.com/office/drawing/2014/main" id="{9B7AC1EF-097F-0D54-180F-8E40DF8EA7E9}"/>
              </a:ext>
            </a:extLst>
          </p:cNvPr>
          <p:cNvSpPr txBox="1"/>
          <p:nvPr/>
        </p:nvSpPr>
        <p:spPr>
          <a:xfrm>
            <a:off x="2514600" y="1295400"/>
            <a:ext cx="8153400" cy="600164"/>
          </a:xfrm>
          <a:prstGeom prst="rect">
            <a:avLst/>
          </a:prstGeom>
          <a:noFill/>
          <a:effectLst>
            <a:outerShdw blurRad="50800" dist="63500" dir="3000000" algn="tl" rotWithShape="0">
              <a:prstClr val="black">
                <a:alpha val="80000"/>
              </a:prstClr>
            </a:outerShdw>
          </a:effectLst>
        </p:spPr>
        <p:txBody>
          <a:bodyPr wrap="square">
            <a:spAutoFit/>
          </a:bodyPr>
          <a:lstStyle/>
          <a:p>
            <a:pPr algn="l"/>
            <a:r>
              <a:rPr lang="es-419" sz="3200" b="1" i="1" noProof="0" dirty="0">
                <a:solidFill>
                  <a:srgbClr val="18BBFE"/>
                </a:solidFill>
                <a:effectLst>
                  <a:outerShdw blurRad="38100" dist="38100" dir="2700000" algn="tl">
                    <a:srgbClr val="000000">
                      <a:alpha val="43137"/>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rPr>
              <a:t>Iglesia Gracia &amp; Vida Huechuraba</a:t>
            </a:r>
          </a:p>
        </p:txBody>
      </p:sp>
      <p:pic>
        <p:nvPicPr>
          <p:cNvPr id="5" name="Picture 4">
            <a:extLst>
              <a:ext uri="{FF2B5EF4-FFF2-40B4-BE49-F238E27FC236}">
                <a16:creationId xmlns:a16="http://schemas.microsoft.com/office/drawing/2014/main" id="{BAB45B56-911C-9D2B-5FCB-224E4A6C36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62" b="92000" l="7463" r="89851">
                        <a14:foregroundMark x1="46269" y1="28000" x2="46269" y2="28000"/>
                        <a14:foregroundMark x1="46567" y1="24308" x2="35821" y2="79692"/>
                        <a14:foregroundMark x1="20896" y1="42769" x2="58209" y2="32923"/>
                        <a14:foregroundMark x1="61194" y1="31385" x2="64179" y2="31077"/>
                        <a14:foregroundMark x1="52271" y1="7345" x2="52463" y2="7363"/>
                        <a14:foregroundMark x1="33692" y1="10530" x2="32836" y2="10769"/>
                        <a14:foregroundMark x1="30746" y1="11077" x2="30746" y2="11077"/>
                        <a14:foregroundMark x1="33433" y1="10154" x2="33433" y2="10154"/>
                        <a14:foregroundMark x1="33134" y1="10154" x2="33134" y2="10154"/>
                        <a14:foregroundMark x1="25075" y1="14462" x2="25075" y2="14462"/>
                        <a14:foregroundMark x1="19701" y1="19077" x2="19701" y2="19077"/>
                        <a14:foregroundMark x1="17015" y1="21846" x2="17015" y2="21846"/>
                        <a14:foregroundMark x1="14627" y1="25231" x2="14627" y2="25231"/>
                        <a14:foregroundMark x1="8358" y1="37846" x2="8358" y2="37846"/>
                        <a14:foregroundMark x1="54030" y1="7077" x2="54030" y2="7077"/>
                        <a14:foregroundMark x1="52537" y1="7385" x2="52537" y2="7385"/>
                        <a14:foregroundMark x1="52537" y1="7385" x2="52537" y2="7385"/>
                        <a14:foregroundMark x1="72239" y1="29231" x2="72239" y2="29231"/>
                        <a14:foregroundMark x1="53731" y1="89846" x2="53731" y2="89846"/>
                        <a14:foregroundMark x1="7463" y1="60615" x2="7463" y2="60615"/>
                        <a14:foregroundMark x1="61791" y1="92000" x2="61791" y2="92000"/>
                        <a14:backgroundMark x1="33134" y1="12615" x2="51045" y2="9538"/>
                        <a14:backgroundMark x1="51045" y1="9538" x2="58209" y2="10154"/>
                        <a14:backgroundMark x1="34925" y1="11077" x2="34030" y2="11077"/>
                        <a14:backgroundMark x1="33433" y1="11077" x2="33433" y2="11077"/>
                        <a14:backgroundMark x1="33731" y1="10769" x2="33731" y2="10769"/>
                        <a14:backgroundMark x1="32836" y1="11077" x2="32836" y2="11077"/>
                        <a14:backgroundMark x1="52836" y1="7692" x2="52836" y2="7692"/>
                        <a14:backgroundMark x1="52239" y1="7692" x2="52239" y2="7692"/>
                      </a14:backgroundRemoval>
                    </a14:imgEffect>
                    <a14:imgEffect>
                      <a14:colorTemperature colorTemp="11200"/>
                    </a14:imgEffect>
                    <a14:imgEffect>
                      <a14:saturation sat="299000"/>
                    </a14:imgEffect>
                    <a14:imgEffect>
                      <a14:brightnessContrast bright="18000" contrast="24000"/>
                    </a14:imgEffect>
                  </a14:imgLayer>
                </a14:imgProps>
              </a:ext>
              <a:ext uri="{28A0092B-C50C-407E-A947-70E740481C1C}">
                <a14:useLocalDpi xmlns:a14="http://schemas.microsoft.com/office/drawing/2010/main" val="0"/>
              </a:ext>
            </a:extLst>
          </a:blip>
          <a:stretch>
            <a:fillRect/>
          </a:stretch>
        </p:blipFill>
        <p:spPr>
          <a:xfrm>
            <a:off x="914400" y="590690"/>
            <a:ext cx="1600201" cy="1552435"/>
          </a:xfrm>
          <a:prstGeom prst="rect">
            <a:avLst/>
          </a:prstGeom>
          <a:effectLst>
            <a:outerShdw blurRad="63500" dist="50800" dir="2700000" algn="tl" rotWithShape="0">
              <a:prstClr val="black">
                <a:alpha val="85000"/>
              </a:prstClr>
            </a:outerShdw>
          </a:effectLst>
        </p:spPr>
      </p:pic>
      <p:sp>
        <p:nvSpPr>
          <p:cNvPr id="8" name="TextBox 7">
            <a:extLst>
              <a:ext uri="{FF2B5EF4-FFF2-40B4-BE49-F238E27FC236}">
                <a16:creationId xmlns:a16="http://schemas.microsoft.com/office/drawing/2014/main" id="{8FE2D8AF-49AE-C8B6-901A-25FC893C9605}"/>
              </a:ext>
            </a:extLst>
          </p:cNvPr>
          <p:cNvSpPr txBox="1"/>
          <p:nvPr/>
        </p:nvSpPr>
        <p:spPr>
          <a:xfrm>
            <a:off x="1981200" y="2219236"/>
            <a:ext cx="8153400" cy="861774"/>
          </a:xfrm>
          <a:prstGeom prst="rect">
            <a:avLst/>
          </a:prstGeom>
          <a:noFill/>
          <a:effectLst/>
        </p:spPr>
        <p:txBody>
          <a:bodyPr wrap="square">
            <a:spAutoFit/>
          </a:bodyPr>
          <a:lstStyle/>
          <a:p>
            <a:pPr algn="ctr"/>
            <a:r>
              <a:rPr lang="es-419" sz="4800" b="1" spc="300" noProof="0" dirty="0">
                <a:solidFill>
                  <a:schemeClr val="bg1">
                    <a:lumMod val="95000"/>
                  </a:schemeClr>
                </a:solidFill>
                <a:effectLst>
                  <a:outerShdw blurRad="63500" dist="88900" dir="3000000" algn="l" rotWithShape="0">
                    <a:prstClr val="black">
                      <a:alpha val="85000"/>
                    </a:prstClr>
                  </a:outerShdw>
                </a:effectLst>
                <a:latin typeface="Arial" panose="020B0604020202020204" pitchFamily="34" charset="0"/>
                <a:ea typeface="DejaVu Sans Condensed" panose="020B0606030804020204" pitchFamily="34" charset="0"/>
                <a:cs typeface="Arial" panose="020B0604020202020204" pitchFamily="34" charset="0"/>
              </a:rPr>
              <a:t>Fundamentos 2025 </a:t>
            </a:r>
          </a:p>
        </p:txBody>
      </p:sp>
      <p:sp>
        <p:nvSpPr>
          <p:cNvPr id="9" name="TextBox 8">
            <a:extLst>
              <a:ext uri="{FF2B5EF4-FFF2-40B4-BE49-F238E27FC236}">
                <a16:creationId xmlns:a16="http://schemas.microsoft.com/office/drawing/2014/main" id="{C6282AF6-1F47-5687-0B73-3E20556512E5}"/>
              </a:ext>
            </a:extLst>
          </p:cNvPr>
          <p:cNvSpPr txBox="1"/>
          <p:nvPr/>
        </p:nvSpPr>
        <p:spPr>
          <a:xfrm>
            <a:off x="1981200" y="5105400"/>
            <a:ext cx="8153400" cy="523220"/>
          </a:xfrm>
          <a:prstGeom prst="rect">
            <a:avLst/>
          </a:prstGeom>
          <a:noFill/>
          <a:effectLst/>
        </p:spPr>
        <p:txBody>
          <a:bodyPr wrap="square">
            <a:spAutoFit/>
          </a:bodyPr>
          <a:lstStyle/>
          <a:p>
            <a:pPr algn="ctr"/>
            <a:r>
              <a:rPr lang="es-419" sz="2800" b="1" noProof="0" dirty="0">
                <a:solidFill>
                  <a:schemeClr val="bg1">
                    <a:lumMod val="95000"/>
                  </a:schemeClr>
                </a:solidFill>
                <a:effectLst>
                  <a:outerShdw blurRad="50800" dist="76200" dir="3600000" algn="tl" rotWithShape="0">
                    <a:prstClr val="black">
                      <a:alpha val="80000"/>
                    </a:prstClr>
                  </a:outerShdw>
                </a:effectLst>
                <a:latin typeface="Arial" panose="020B0604020202020204" pitchFamily="34" charset="0"/>
                <a:ea typeface="DejaVu Sans Condensed" panose="020B0606030804020204" pitchFamily="34" charset="0"/>
                <a:cs typeface="Arial" panose="020B0604020202020204" pitchFamily="34" charset="0"/>
              </a:rPr>
              <a:t>( Doctrinas  #13 </a:t>
            </a:r>
            <a:r>
              <a:rPr lang="es-419" sz="2800" b="1" noProof="0" dirty="0">
                <a:solidFill>
                  <a:schemeClr val="bg1">
                    <a:lumMod val="95000"/>
                  </a:schemeClr>
                </a:solidFill>
                <a:effectLst>
                  <a:outerShdw blurRad="38100" dist="76200" dir="3600000" algn="tl" rotWithShape="0">
                    <a:schemeClr val="tx1"/>
                  </a:outerShdw>
                </a:effectLst>
                <a:latin typeface="Arial" panose="020B0604020202020204" pitchFamily="34" charset="0"/>
                <a:ea typeface="DejaVu Sans Condensed" panose="020B0606030804020204" pitchFamily="34" charset="0"/>
                <a:cs typeface="Arial" panose="020B0604020202020204" pitchFamily="34" charset="0"/>
              </a:rPr>
              <a:t>al</a:t>
            </a:r>
            <a:r>
              <a:rPr lang="es-419" sz="2800" b="1" noProof="0" dirty="0">
                <a:solidFill>
                  <a:schemeClr val="bg1">
                    <a:lumMod val="95000"/>
                  </a:schemeClr>
                </a:solidFill>
                <a:effectLst>
                  <a:outerShdw blurRad="50800" dist="76200" dir="3600000" algn="tl" rotWithShape="0">
                    <a:prstClr val="black">
                      <a:alpha val="80000"/>
                    </a:prstClr>
                  </a:outerShdw>
                </a:effectLst>
                <a:latin typeface="Arial" panose="020B0604020202020204" pitchFamily="34" charset="0"/>
                <a:ea typeface="DejaVu Sans Condensed" panose="020B0606030804020204" pitchFamily="34" charset="0"/>
                <a:cs typeface="Arial" panose="020B0604020202020204" pitchFamily="34" charset="0"/>
              </a:rPr>
              <a:t> 16 )</a:t>
            </a:r>
          </a:p>
        </p:txBody>
      </p:sp>
      <p:sp>
        <p:nvSpPr>
          <p:cNvPr id="3" name="TextBox 2">
            <a:extLst>
              <a:ext uri="{FF2B5EF4-FFF2-40B4-BE49-F238E27FC236}">
                <a16:creationId xmlns:a16="http://schemas.microsoft.com/office/drawing/2014/main" id="{2ABEAFF0-B8B6-D320-8352-11EA49F0F6B7}"/>
              </a:ext>
            </a:extLst>
          </p:cNvPr>
          <p:cNvSpPr txBox="1"/>
          <p:nvPr/>
        </p:nvSpPr>
        <p:spPr>
          <a:xfrm>
            <a:off x="2009775" y="5638800"/>
            <a:ext cx="8153400" cy="523220"/>
          </a:xfrm>
          <a:prstGeom prst="rect">
            <a:avLst/>
          </a:prstGeom>
          <a:noFill/>
          <a:effectLst/>
        </p:spPr>
        <p:txBody>
          <a:bodyPr wrap="square">
            <a:spAutoFit/>
          </a:bodyPr>
          <a:lstStyle/>
          <a:p>
            <a:pPr algn="ctr"/>
            <a:r>
              <a:rPr lang="es-419" sz="2800" b="1" noProof="0" dirty="0">
                <a:solidFill>
                  <a:schemeClr val="bg1">
                    <a:lumMod val="95000"/>
                  </a:schemeClr>
                </a:solidFill>
                <a:effectLst>
                  <a:outerShdw blurRad="50800" dist="76200" dir="3600000" algn="tl" rotWithShape="0">
                    <a:prstClr val="black">
                      <a:alpha val="80000"/>
                    </a:prstClr>
                  </a:outerShdw>
                </a:effectLst>
                <a:latin typeface="Arial" panose="020B0604020202020204" pitchFamily="34" charset="0"/>
                <a:ea typeface="DejaVu Sans Condensed" panose="020B0606030804020204" pitchFamily="34" charset="0"/>
                <a:cs typeface="Arial" panose="020B0604020202020204" pitchFamily="34" charset="0"/>
              </a:rPr>
              <a:t>( Parte 1 )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2" presetClass="entr" presetSubtype="8" fill="hold" grpId="0" nodeType="withEffect">
                                  <p:stCondLst>
                                    <p:cond delay="8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p:tgtEl>
                                          <p:spTgt spid="7"/>
                                        </p:tgtEl>
                                        <p:attrNameLst>
                                          <p:attrName>ppt_x</p:attrName>
                                        </p:attrNameLst>
                                      </p:cBhvr>
                                      <p:tavLst>
                                        <p:tav tm="0">
                                          <p:val>
                                            <p:strVal val="#ppt_x-#ppt_w*1.125000"/>
                                          </p:val>
                                        </p:tav>
                                        <p:tav tm="100000">
                                          <p:val>
                                            <p:strVal val="#ppt_x"/>
                                          </p:val>
                                        </p:tav>
                                      </p:tavLst>
                                    </p:anim>
                                    <p:animEffect transition="in" filter="wipe(right)">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4101"/>
                                        </p:tgtEl>
                                        <p:attrNameLst>
                                          <p:attrName>style.visibility</p:attrName>
                                        </p:attrNameLst>
                                      </p:cBhvr>
                                      <p:to>
                                        <p:strVal val="visible"/>
                                      </p:to>
                                    </p:set>
                                    <p:anim calcmode="lin" valueType="num">
                                      <p:cBhvr additive="base">
                                        <p:cTn id="24" dur="500"/>
                                        <p:tgtEl>
                                          <p:spTgt spid="4101"/>
                                        </p:tgtEl>
                                        <p:attrNameLst>
                                          <p:attrName>ppt_x</p:attrName>
                                        </p:attrNameLst>
                                      </p:cBhvr>
                                      <p:tavLst>
                                        <p:tav tm="0">
                                          <p:val>
                                            <p:strVal val="#ppt_x-#ppt_w*1.125000"/>
                                          </p:val>
                                        </p:tav>
                                        <p:tav tm="100000">
                                          <p:val>
                                            <p:strVal val="#ppt_x"/>
                                          </p:val>
                                        </p:tav>
                                      </p:tavLst>
                                    </p:anim>
                                    <p:animEffect transition="in" filter="wipe(right)">
                                      <p:cBhvr>
                                        <p:cTn id="25" dur="500"/>
                                        <p:tgtEl>
                                          <p:spTgt spid="4101"/>
                                        </p:tgtEl>
                                      </p:cBhvr>
                                    </p:animEffect>
                                  </p:childTnLst>
                                </p:cTn>
                              </p:par>
                            </p:childTnLst>
                          </p:cTn>
                        </p:par>
                        <p:par>
                          <p:cTn id="26" fill="hold">
                            <p:stCondLst>
                              <p:cond delay="500"/>
                            </p:stCondLst>
                            <p:childTnLst>
                              <p:par>
                                <p:cTn id="27" presetID="12" presetClass="entr" presetSubtype="2" fill="hold" grpId="0" nodeType="after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p:tgtEl>
                                          <p:spTgt spid="4100"/>
                                        </p:tgtEl>
                                        <p:attrNameLst>
                                          <p:attrName>ppt_x</p:attrName>
                                        </p:attrNameLst>
                                      </p:cBhvr>
                                      <p:tavLst>
                                        <p:tav tm="0">
                                          <p:val>
                                            <p:strVal val="#ppt_x+#ppt_w*1.125000"/>
                                          </p:val>
                                        </p:tav>
                                        <p:tav tm="100000">
                                          <p:val>
                                            <p:strVal val="#ppt_x"/>
                                          </p:val>
                                        </p:tav>
                                      </p:tavLst>
                                    </p:anim>
                                    <p:animEffect transition="in" filter="wipe(left)">
                                      <p:cBhvr>
                                        <p:cTn id="30" dur="500"/>
                                        <p:tgtEl>
                                          <p:spTgt spid="410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par>
                          <p:cTn id="36" fill="hold">
                            <p:stCondLst>
                              <p:cond delay="500"/>
                            </p:stCondLst>
                            <p:childTnLst>
                              <p:par>
                                <p:cTn id="37" presetID="23" presetClass="entr" presetSubtype="32"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strVal val="4*#ppt_w"/>
                                          </p:val>
                                        </p:tav>
                                        <p:tav tm="100000">
                                          <p:val>
                                            <p:strVal val="#ppt_w"/>
                                          </p:val>
                                        </p:tav>
                                      </p:tavLst>
                                    </p:anim>
                                    <p:anim calcmode="lin" valueType="num">
                                      <p:cBhvr>
                                        <p:cTn id="40"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7" grpId="0"/>
      <p:bldP spid="9" grpId="0" build="p"/>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EF53C-5F89-34D9-41D2-C6FB38FCC4E9}"/>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AC6A417B-B3D2-461A-84B5-AA307F189CE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BDCBE360-C4A2-EDAE-453C-4A945C73E90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BB88F264-40B1-2A5E-B72E-0F8C671FAC84}"/>
              </a:ext>
            </a:extLst>
          </p:cNvPr>
          <p:cNvSpPr>
            <a:spLocks noChangeArrowheads="1"/>
          </p:cNvSpPr>
          <p:nvPr/>
        </p:nvSpPr>
        <p:spPr bwMode="auto">
          <a:xfrm>
            <a:off x="1219200" y="1066800"/>
            <a:ext cx="9677400" cy="17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hay algo más que todos estos tienen en común, y probablemente no te va a gustar nada. Para experimentar cualquiera de estos 4 (o todos), primero... </a:t>
            </a:r>
          </a:p>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 tienes que estar muerto !</a:t>
            </a:r>
          </a:p>
        </p:txBody>
      </p:sp>
      <p:sp>
        <p:nvSpPr>
          <p:cNvPr id="4" name="Rectangle 11">
            <a:extLst>
              <a:ext uri="{FF2B5EF4-FFF2-40B4-BE49-F238E27FC236}">
                <a16:creationId xmlns:a16="http://schemas.microsoft.com/office/drawing/2014/main" id="{EECCA590-29F2-58EB-F325-9C6A13B9B7BB}"/>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pic>
        <p:nvPicPr>
          <p:cNvPr id="5" name="Picture 4">
            <a:extLst>
              <a:ext uri="{FF2B5EF4-FFF2-40B4-BE49-F238E27FC236}">
                <a16:creationId xmlns:a16="http://schemas.microsoft.com/office/drawing/2014/main" id="{8001744F-1509-6110-E461-637BA09E00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01" b="94939" l="346" r="94118">
                        <a14:foregroundMark x1="10035" y1="63351" x2="10035" y2="63351"/>
                        <a14:foregroundMark x1="6228" y1="60733" x2="6228" y2="60733"/>
                        <a14:foregroundMark x1="1730" y1="57941" x2="1730" y2="57941"/>
                        <a14:foregroundMark x1="43945" y1="53578" x2="43945" y2="53578"/>
                        <a14:foregroundMark x1="37716" y1="19197" x2="59516" y2="52705"/>
                        <a14:foregroundMark x1="59516" y1="52705" x2="63495" y2="65271"/>
                        <a14:foregroundMark x1="25260" y1="25305" x2="21626" y2="50436"/>
                        <a14:foregroundMark x1="93080" y1="49215" x2="93080" y2="49215"/>
                        <a14:foregroundMark x1="49827" y1="9250" x2="49827" y2="9250"/>
                        <a14:foregroundMark x1="88408" y1="76963" x2="88408" y2="76963"/>
                        <a14:foregroundMark x1="88754" y1="76963" x2="89100" y2="79232"/>
                        <a14:foregroundMark x1="17993" y1="81850" x2="51038" y2="80803"/>
                        <a14:foregroundMark x1="51038" y1="80803" x2="78201" y2="81326"/>
                        <a14:foregroundMark x1="78201" y1="81326" x2="86851" y2="78534"/>
                        <a14:foregroundMark x1="18685" y1="83421" x2="59170" y2="85689"/>
                        <a14:foregroundMark x1="59170" y1="85689" x2="84602" y2="81326"/>
                        <a14:foregroundMark x1="13322" y1="84642" x2="53633" y2="87260"/>
                        <a14:foregroundMark x1="53633" y1="87260" x2="82526" y2="85166"/>
                        <a14:foregroundMark x1="82526" y1="85166" x2="87197" y2="82897"/>
                        <a14:foregroundMark x1="11592" y1="85340" x2="38754" y2="89703"/>
                        <a14:foregroundMark x1="38754" y1="89703" x2="89446" y2="84817"/>
                        <a14:foregroundMark x1="88754" y1="86213" x2="26990" y2="90925"/>
                        <a14:foregroundMark x1="26990" y1="90925" x2="10381" y2="84119"/>
                        <a14:foregroundMark x1="59689" y1="93368" x2="63149" y2="94241"/>
                        <a14:foregroundMark x1="7958" y1="72949" x2="7958" y2="72949"/>
                        <a14:foregroundMark x1="5882" y1="72775" x2="5882" y2="72775"/>
                        <a14:foregroundMark x1="6228" y1="76963" x2="6228" y2="76963"/>
                        <a14:foregroundMark x1="13495" y1="72426" x2="13495" y2="72426"/>
                        <a14:foregroundMark x1="12284" y1="71553" x2="12284" y2="71553"/>
                        <a14:foregroundMark x1="11419" y1="75218" x2="11419" y2="75218"/>
                        <a14:foregroundMark x1="9862" y1="74171" x2="9862" y2="74171"/>
                        <a14:foregroundMark x1="8304" y1="73647" x2="8304" y2="73647"/>
                        <a14:foregroundMark x1="7093" y1="73473" x2="7093" y2="73473"/>
                        <a14:foregroundMark x1="90484" y1="82024" x2="82872" y2="91274"/>
                        <a14:foregroundMark x1="84429" y1="91623" x2="66782" y2="91623"/>
                        <a14:foregroundMark x1="86505" y1="92321" x2="21280" y2="93019"/>
                        <a14:foregroundMark x1="21280" y1="93019" x2="8651" y2="84642"/>
                        <a14:foregroundMark x1="9516" y1="82548" x2="22491" y2="94764"/>
                        <a14:foregroundMark x1="90657" y1="83246" x2="75952" y2="94939"/>
                        <a14:foregroundMark x1="90657" y1="89878" x2="92388" y2="89703"/>
                        <a14:foregroundMark x1="90138" y1="84119" x2="94118" y2="82199"/>
                        <a14:foregroundMark x1="74048" y1="11344" x2="74048" y2="11344"/>
                        <a14:foregroundMark x1="67301" y1="8901" x2="70069" y2="10471"/>
                        <a14:foregroundMark x1="74394" y1="12565" x2="78547" y2="16056"/>
                        <a14:foregroundMark x1="88062" y1="36475" x2="88235" y2="42059"/>
                        <a14:backgroundMark x1="8131" y1="75393" x2="8131" y2="75393"/>
                        <a14:backgroundMark x1="12111" y1="74346" x2="12111" y2="74346"/>
                        <a14:backgroundMark x1="90830" y1="31239" x2="90830" y2="31239"/>
                        <a14:backgroundMark x1="91003" y1="53752" x2="91003" y2="53752"/>
                        <a14:backgroundMark x1="90830" y1="68935" x2="90830" y2="68935"/>
                        <a14:backgroundMark x1="44291" y1="5759" x2="44291" y2="5759"/>
                        <a14:backgroundMark x1="91176" y1="31588" x2="91176" y2="31588"/>
                        <a14:backgroundMark x1="91176" y1="29145" x2="91176" y2="29145"/>
                        <a14:backgroundMark x1="91003" y1="27749" x2="91003" y2="27749"/>
                        <a14:backgroundMark x1="91176" y1="26178" x2="91176" y2="26178"/>
                      </a14:backgroundRemoval>
                    </a14:imgEffect>
                    <a14:imgEffect>
                      <a14:sharpenSoften amount="7000"/>
                    </a14:imgEffect>
                    <a14:imgEffect>
                      <a14:colorTemperature colorTemp="7166"/>
                    </a14:imgEffect>
                    <a14:imgEffect>
                      <a14:brightnessContrast bright="-1000" contrast="15000"/>
                    </a14:imgEffect>
                  </a14:imgLayer>
                </a14:imgProps>
              </a:ext>
              <a:ext uri="{28A0092B-C50C-407E-A947-70E740481C1C}">
                <a14:useLocalDpi xmlns:a14="http://schemas.microsoft.com/office/drawing/2010/main" val="0"/>
              </a:ext>
            </a:extLst>
          </a:blip>
          <a:stretch>
            <a:fillRect/>
          </a:stretch>
        </p:blipFill>
        <p:spPr>
          <a:xfrm rot="649210">
            <a:off x="7632694" y="2304612"/>
            <a:ext cx="1314648" cy="1407829"/>
          </a:xfrm>
          <a:prstGeom prst="rect">
            <a:avLst/>
          </a:prstGeom>
        </p:spPr>
      </p:pic>
    </p:spTree>
    <p:extLst>
      <p:ext uri="{BB962C8B-B14F-4D97-AF65-F5344CB8AC3E}">
        <p14:creationId xmlns:p14="http://schemas.microsoft.com/office/powerpoint/2010/main" val="160681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26" presetClass="entr" presetSubtype="0" fill="hold" nodeType="after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94CAE-9909-A860-B0FB-0095362CFB4A}"/>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8217D7E0-5B62-63CA-7C3B-71BF01DBC64A}"/>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FEB1CE94-BB0C-C01B-0F52-4A8AEE03AD2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4194ADB-7C42-4F80-55B0-E29F2164D28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FA24B54A-3DBA-E9A0-D549-B2F688E2CBA8}"/>
              </a:ext>
            </a:extLst>
          </p:cNvPr>
          <p:cNvSpPr>
            <a:spLocks noChangeArrowheads="1"/>
          </p:cNvSpPr>
          <p:nvPr/>
        </p:nvSpPr>
        <p:spPr bwMode="auto">
          <a:xfrm>
            <a:off x="1295400" y="1468884"/>
            <a:ext cx="9601200" cy="4788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9000"/>
              </a:lnSpc>
              <a:spcBef>
                <a:spcPts val="0"/>
              </a:spcBef>
              <a:spcAft>
                <a:spcPts val="6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“Me regocijaré por Jerusalén y me alegraré en mi pueblo; no volverán a oírse en ella voces de llanto ni gritos de clamor.</a:t>
            </a:r>
          </a:p>
          <a:p>
            <a:pPr algn="just">
              <a:lnSpc>
                <a:spcPct val="89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Nunca más habrá en ella niños que vivan pocos días ni ancianos que no completen sus años.</a:t>
            </a:r>
          </a:p>
          <a:p>
            <a:pPr algn="just">
              <a:lnSpc>
                <a:spcPct val="89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muera a los cien años será considerado joven; pero el que no llegue a esa edad será considerado maldito.</a:t>
            </a:r>
          </a:p>
          <a:p>
            <a:pPr algn="just">
              <a:lnSpc>
                <a:spcPct val="89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Construirán casas y las habitarán; plantarán viñas y comerán de su fruto.</a:t>
            </a:r>
          </a:p>
          <a:p>
            <a:pPr algn="just">
              <a:lnSpc>
                <a:spcPct val="89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 no construirán casas para que otros las habiten ni plantarán viñas para que otros coman.</a:t>
            </a:r>
            <a:endPar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221DE285-E046-7C12-897B-AEEBC40609BF}"/>
              </a:ext>
            </a:extLst>
          </p:cNvPr>
          <p:cNvSpPr txBox="1">
            <a:spLocks noChangeArrowheads="1"/>
          </p:cNvSpPr>
          <p:nvPr/>
        </p:nvSpPr>
        <p:spPr bwMode="auto">
          <a:xfrm>
            <a:off x="1295400" y="1447800"/>
            <a:ext cx="2833175"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Isaías 25:19-25</a:t>
            </a:r>
          </a:p>
        </p:txBody>
      </p:sp>
    </p:spTree>
    <p:extLst>
      <p:ext uri="{BB962C8B-B14F-4D97-AF65-F5344CB8AC3E}">
        <p14:creationId xmlns:p14="http://schemas.microsoft.com/office/powerpoint/2010/main" val="160576445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p:tgtEl>
                                          <p:spTgt spid="7"/>
                                        </p:tgtEl>
                                        <p:attrNameLst>
                                          <p:attrName>ppt_y</p:attrName>
                                        </p:attrNameLst>
                                      </p:cBhvr>
                                      <p:tavLst>
                                        <p:tav tm="0">
                                          <p:val>
                                            <p:strVal val="#ppt_y+#ppt_h*1.125000"/>
                                          </p:val>
                                        </p:tav>
                                        <p:tav tm="100000">
                                          <p:val>
                                            <p:strVal val="#ppt_y"/>
                                          </p:val>
                                        </p:tav>
                                      </p:tavLst>
                                    </p:anim>
                                    <p:animEffect transition="in" filter="wipe(up)">
                                      <p:cBhvr>
                                        <p:cTn id="8" dur="25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up)">
                                      <p:cBhvr>
                                        <p:cTn id="13" dur="25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25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25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25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25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utoUpdateAnimBg="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0270-9207-F32E-FDC0-FE5B6DEC0F21}"/>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9281A937-DC12-80BC-6DE2-742125FC10A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60B794E6-EC8B-8034-883E-B02D6282BA7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B85BC37-CA64-994B-A904-57CE1B12521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FAA8744F-B593-F1F1-10DC-7A7424F4023B}"/>
              </a:ext>
            </a:extLst>
          </p:cNvPr>
          <p:cNvSpPr>
            <a:spLocks noChangeArrowheads="1"/>
          </p:cNvSpPr>
          <p:nvPr/>
        </p:nvSpPr>
        <p:spPr bwMode="auto">
          <a:xfrm>
            <a:off x="1295400" y="1468884"/>
            <a:ext cx="9601200" cy="4788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“Porque los días de mi pueblo serán como los de un árbol; mis escogidos disfrutarán de las obras de sus manos.</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trabajarán en vano ni tendrán hijos para la desgracia; tanto ellos como su descendencia serán simiente bendecida del Señor.</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Antes que me llamen, yo les responderé; todavía estarán hablando cuando ya los habré escuchado.</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lobo y el cordero pacerán juntos; el león comerá paja como el buey, y la serpiente se alimentará de polvo. </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todo mi monte santo no habrá quien haga daño ni destruya" dice el Señor.</a:t>
            </a:r>
            <a:endPar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00EB40A1-090E-45A3-4E63-12D601EB02CE}"/>
              </a:ext>
            </a:extLst>
          </p:cNvPr>
          <p:cNvSpPr txBox="1">
            <a:spLocks noChangeArrowheads="1"/>
          </p:cNvSpPr>
          <p:nvPr/>
        </p:nvSpPr>
        <p:spPr bwMode="auto">
          <a:xfrm>
            <a:off x="1295400" y="1447800"/>
            <a:ext cx="2833175"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Isaías 25:19-25</a:t>
            </a:r>
          </a:p>
        </p:txBody>
      </p:sp>
    </p:spTree>
    <p:extLst>
      <p:ext uri="{BB962C8B-B14F-4D97-AF65-F5344CB8AC3E}">
        <p14:creationId xmlns:p14="http://schemas.microsoft.com/office/powerpoint/2010/main" val="93138500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8C37-4B4F-BE80-D84A-7195039D2B37}"/>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5C522224-B99A-68BE-269F-B068FAC6A5B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F1B4A71A-3A56-6A05-05C5-A08CB66B864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0D44826-9197-7A16-7EDB-5ED47F4C782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3F07301E-E76C-B6D7-8134-102DFD116D1D}"/>
              </a:ext>
            </a:extLst>
          </p:cNvPr>
          <p:cNvSpPr>
            <a:spLocks noChangeArrowheads="1"/>
          </p:cNvSpPr>
          <p:nvPr/>
        </p:nvSpPr>
        <p:spPr bwMode="auto">
          <a:xfrm>
            <a:off x="1295400" y="1416050"/>
            <a:ext cx="9601200" cy="33845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Claramente, este no es el cielo en la eternidad, porque nacen bebés y muere gente: "</a:t>
            </a:r>
            <a:r>
              <a:rPr lang="es-ES" altLang="en-US" sz="28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que muera a los cien años será considerado joven</a:t>
            </a: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(v20). Y tienen “espadas y lanzas”!</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Estas escrituras (y muchas otras) obviamente se refieren al "Reino Milenario de Cristo". Un tiempo de paz, prosperidad y bendición espiritual como nunca antes había sucedido en la Tierra, excepto quizás para Adán y Eva, antes de que pecaran.</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hay algo que pasamos por alto… algo que sucedió justo antes del </a:t>
            </a:r>
            <a:r>
              <a:rPr lang="es-ES" altLang="en-US" sz="28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comienzo</a:t>
            </a: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del milenio... algo que mencioné brevemente y luego dije que volveríamos a ello más adelante...</a:t>
            </a:r>
          </a:p>
          <a:p>
            <a:pPr algn="just">
              <a:lnSpc>
                <a:spcPct val="90000"/>
              </a:lnSpc>
              <a:spcBef>
                <a:spcPts val="0"/>
              </a:spcBef>
              <a:spcAft>
                <a:spcPts val="600"/>
              </a:spcAft>
              <a:buClrTx/>
              <a:buSzTx/>
              <a:buFontTx/>
              <a:buNone/>
            </a:pP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16471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1841D-F79B-146D-8055-7B514568ED3A}"/>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8906B6EF-D3BB-5C75-7AD3-85139FD4D83A}"/>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C96573D0-8738-B152-6513-1157E7F3B22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1D7ECE4-4109-9609-C3D1-0F208F8EA30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570C8B4C-F1A4-A0EC-F236-11305AA1EEC1}"/>
              </a:ext>
            </a:extLst>
          </p:cNvPr>
          <p:cNvSpPr>
            <a:spLocks noChangeArrowheads="1"/>
          </p:cNvSpPr>
          <p:nvPr/>
        </p:nvSpPr>
        <p:spPr bwMode="auto">
          <a:xfrm>
            <a:off x="1295400" y="1621284"/>
            <a:ext cx="9601200" cy="35603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ni se habían dejado poner su marca en la frente ni en la mano. Volvieron a vivir, y reinaron con Cristo mil años.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Esta es la primera resurrección; los demás muertos no volvieron a vivir hasta que se cumplieron los mil años.</a:t>
            </a:r>
          </a:p>
        </p:txBody>
      </p:sp>
      <p:sp>
        <p:nvSpPr>
          <p:cNvPr id="6" name="Text Box 4">
            <a:extLst>
              <a:ext uri="{FF2B5EF4-FFF2-40B4-BE49-F238E27FC236}">
                <a16:creationId xmlns:a16="http://schemas.microsoft.com/office/drawing/2014/main" id="{3CC5C691-AEB0-6E77-2E23-42FE978992D4}"/>
              </a:ext>
            </a:extLst>
          </p:cNvPr>
          <p:cNvSpPr txBox="1">
            <a:spLocks noChangeArrowheads="1"/>
          </p:cNvSpPr>
          <p:nvPr/>
        </p:nvSpPr>
        <p:spPr bwMode="auto">
          <a:xfrm>
            <a:off x="1295400" y="1600200"/>
            <a:ext cx="345033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20:4-5</a:t>
            </a:r>
          </a:p>
        </p:txBody>
      </p:sp>
      <p:sp>
        <p:nvSpPr>
          <p:cNvPr id="7" name="Rectangle 6">
            <a:extLst>
              <a:ext uri="{FF2B5EF4-FFF2-40B4-BE49-F238E27FC236}">
                <a16:creationId xmlns:a16="http://schemas.microsoft.com/office/drawing/2014/main" id="{3FE8C7A3-384F-7F31-E5AD-9C74AD92DA4F}"/>
              </a:ext>
            </a:extLst>
          </p:cNvPr>
          <p:cNvSpPr>
            <a:spLocks noChangeArrowheads="1"/>
          </p:cNvSpPr>
          <p:nvPr/>
        </p:nvSpPr>
        <p:spPr bwMode="auto">
          <a:xfrm>
            <a:off x="1295400" y="5334000"/>
            <a:ext cx="9601200" cy="914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¿Tronos? ¿Juicios? ¿Autoridad para juzgar? ¿De qué se trata todo eso?</a:t>
            </a:r>
          </a:p>
        </p:txBody>
      </p:sp>
      <p:sp>
        <p:nvSpPr>
          <p:cNvPr id="8" name="Rectangle 12">
            <a:extLst>
              <a:ext uri="{FF2B5EF4-FFF2-40B4-BE49-F238E27FC236}">
                <a16:creationId xmlns:a16="http://schemas.microsoft.com/office/drawing/2014/main" id="{986CD225-8BA7-7B38-A7B7-F08871A2906E}"/>
              </a:ext>
            </a:extLst>
          </p:cNvPr>
          <p:cNvSpPr>
            <a:spLocks noChangeArrowheads="1"/>
          </p:cNvSpPr>
          <p:nvPr/>
        </p:nvSpPr>
        <p:spPr bwMode="auto">
          <a:xfrm>
            <a:off x="6219825" y="42863"/>
            <a:ext cx="3048000"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buClr>
                <a:srgbClr val="5FF0FF"/>
              </a:buClr>
              <a:buFont typeface="Symbol" panose="05050102010706020507" pitchFamily="18" charset="2"/>
              <a:buNone/>
            </a:pPr>
            <a:r>
              <a:rPr lang="es-ES_tradnl" altLang="en-US" sz="3800" b="1" i="1" dirty="0">
                <a:solidFill>
                  <a:srgbClr val="FF0066"/>
                </a:solidFill>
                <a:effectLst>
                  <a:outerShdw blurRad="38100" dist="38100" dir="2700000" algn="tl">
                    <a:srgbClr val="000000"/>
                  </a:outerShdw>
                </a:effectLst>
                <a:latin typeface="Arial" panose="020B0604020202020204" pitchFamily="34" charset="0"/>
                <a:cs typeface="Arial" panose="020B0604020202020204" pitchFamily="34" charset="0"/>
              </a:rPr>
              <a:t>y Juicios</a:t>
            </a:r>
            <a:endParaRPr lang="es-ES_tradnl" altLang="en-US" sz="2200" b="1" i="1" dirty="0">
              <a:solidFill>
                <a:srgbClr val="FF00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42481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p:tgtEl>
                                          <p:spTgt spid="6"/>
                                        </p:tgtEl>
                                        <p:attrNameLst>
                                          <p:attrName>ppt_y</p:attrName>
                                        </p:attrNameLst>
                                      </p:cBhvr>
                                      <p:tavLst>
                                        <p:tav tm="0">
                                          <p:val>
                                            <p:strVal val="#ppt_y-#ppt_h*1.125000"/>
                                          </p:val>
                                        </p:tav>
                                        <p:tav tm="100000">
                                          <p:val>
                                            <p:strVal val="#ppt_y"/>
                                          </p:val>
                                        </p:tav>
                                      </p:tavLst>
                                    </p:anim>
                                    <p:animEffect transition="in" filter="wipe(down)">
                                      <p:cBhvr>
                                        <p:cTn id="8" dur="2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up)">
                                      <p:cBhvr>
                                        <p:cTn id="13" dur="25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25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25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25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up)">
                                      <p:cBhvr>
                                        <p:cTn id="33" dur="25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iterate type="wd">
                                    <p:tmPct val="5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500" fill="hold"/>
                                        <p:tgtEl>
                                          <p:spTgt spid="8">
                                            <p:txEl>
                                              <p:pRg st="0" end="0"/>
                                            </p:txEl>
                                          </p:spTgt>
                                        </p:tgtEl>
                                        <p:attrNameLst>
                                          <p:attrName>ppt_w</p:attrName>
                                        </p:attrNameLst>
                                      </p:cBhvr>
                                      <p:tavLst>
                                        <p:tav tm="0">
                                          <p:val>
                                            <p:strVal val="4*#ppt_w"/>
                                          </p:val>
                                        </p:tav>
                                        <p:tav tm="100000">
                                          <p:val>
                                            <p:strVal val="#ppt_w"/>
                                          </p:val>
                                        </p:tav>
                                      </p:tavLst>
                                    </p:anim>
                                    <p:anim calcmode="lin" valueType="num">
                                      <p:cBhvr>
                                        <p:cTn id="39" dur="500" fill="hold"/>
                                        <p:tgtEl>
                                          <p:spTgt spid="8">
                                            <p:txEl>
                                              <p:pRg st="0" end="0"/>
                                            </p:txEl>
                                          </p:spTgt>
                                        </p:tgtEl>
                                        <p:attrNameLst>
                                          <p:attrName>ppt_h</p:attrName>
                                        </p:attrNameLst>
                                      </p:cBhvr>
                                      <p:tavLst>
                                        <p:tav tm="0">
                                          <p:val>
                                            <p:strVal val="4*#ppt_h"/>
                                          </p:val>
                                        </p:tav>
                                        <p:tav tm="100000">
                                          <p:val>
                                            <p:strVal val="#ppt_h"/>
                                          </p:val>
                                        </p:tav>
                                      </p:tavLst>
                                    </p:anim>
                                  </p:childTnLst>
                                </p:cTn>
                              </p:par>
                              <p:par>
                                <p:cTn id="40" presetID="10" presetClass="exit" presetSubtype="0" fill="hold" grpId="0"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animBg="1" autoUpdateAnimBg="0"/>
      <p:bldP spid="6" grpId="0"/>
      <p:bldP spid="7"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41738-BDE4-068A-43E6-ADCA65551050}"/>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D0EBA7C7-CD66-C4AD-4E69-D5654CCD29E7}"/>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FA7732A4-FE6C-A4AC-28BA-BDFF0D53A45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1297223A-B9A4-704A-DCA2-6C03437C21E9}"/>
              </a:ext>
            </a:extLst>
          </p:cNvPr>
          <p:cNvSpPr>
            <a:spLocks noChangeArrowheads="1"/>
          </p:cNvSpPr>
          <p:nvPr/>
        </p:nvSpPr>
        <p:spPr bwMode="auto">
          <a:xfrm>
            <a:off x="1600200" y="2362200"/>
            <a:ext cx="8991600" cy="1295400"/>
          </a:xfrm>
          <a:prstGeom prst="rect">
            <a:avLst/>
          </a:prstGeom>
          <a:noFill/>
          <a:ln>
            <a:noFill/>
          </a:ln>
          <a:effectLst>
            <a:outerShdw blurRad="88900" dist="63500" dir="3600000" algn="tl" rotWithShape="0">
              <a:prstClr val="black">
                <a:alpha val="95000"/>
              </a:prstClr>
            </a:outerShdw>
          </a:effectLst>
        </p:spPr>
        <p:txBody>
          <a:bodyPr/>
          <a:lstStyle>
            <a:lvl1pPr marL="190500" algn="l">
              <a:spcAft>
                <a:spcPct val="0"/>
              </a:spcAft>
              <a:tabLst>
                <a:tab pos="3238500" algn="l"/>
                <a:tab pos="3905250" algn="l"/>
              </a:tabLst>
              <a:defRPr>
                <a:solidFill>
                  <a:schemeClr val="tx1"/>
                </a:solidFill>
                <a:latin typeface="Arial" panose="020B0604020202020204" pitchFamily="34" charset="0"/>
              </a:defRPr>
            </a:lvl1pPr>
            <a:lvl2pPr marL="2286000" indent="-285750" algn="l">
              <a:spcAft>
                <a:spcPct val="0"/>
              </a:spcAft>
              <a:tabLst>
                <a:tab pos="3238500" algn="l"/>
                <a:tab pos="3905250" algn="l"/>
              </a:tabLst>
              <a:defRPr>
                <a:solidFill>
                  <a:schemeClr val="tx1"/>
                </a:solidFill>
                <a:latin typeface="Arial" panose="020B0604020202020204" pitchFamily="34" charset="0"/>
              </a:defRPr>
            </a:lvl2pPr>
            <a:lvl3pPr marL="2705100" indent="-228600" algn="l">
              <a:spcAft>
                <a:spcPct val="0"/>
              </a:spcAft>
              <a:tabLst>
                <a:tab pos="3238500" algn="l"/>
                <a:tab pos="3905250" algn="l"/>
              </a:tabLst>
              <a:defRPr>
                <a:solidFill>
                  <a:schemeClr val="tx1"/>
                </a:solidFill>
                <a:latin typeface="Arial" panose="020B0604020202020204" pitchFamily="34" charset="0"/>
              </a:defRPr>
            </a:lvl3pPr>
            <a:lvl4pPr marL="3124200" indent="-228600" algn="l">
              <a:spcAft>
                <a:spcPct val="0"/>
              </a:spcAft>
              <a:tabLst>
                <a:tab pos="3238500" algn="l"/>
                <a:tab pos="3905250" algn="l"/>
              </a:tabLst>
              <a:defRPr>
                <a:solidFill>
                  <a:schemeClr val="tx1"/>
                </a:solidFill>
                <a:latin typeface="Arial" panose="020B0604020202020204" pitchFamily="34" charset="0"/>
              </a:defRPr>
            </a:lvl4pPr>
            <a:lvl5pPr marL="3543300" indent="-228600" algn="l">
              <a:spcAft>
                <a:spcPct val="0"/>
              </a:spcAft>
              <a:tabLst>
                <a:tab pos="3238500" algn="l"/>
                <a:tab pos="3905250" algn="l"/>
              </a:tabLst>
              <a:defRPr>
                <a:solidFill>
                  <a:schemeClr val="tx1"/>
                </a:solidFill>
                <a:latin typeface="Arial" panose="020B0604020202020204" pitchFamily="34" charset="0"/>
              </a:defRPr>
            </a:lvl5pPr>
            <a:lvl6pPr marL="4000500" indent="-228600" fontAlgn="base">
              <a:spcBef>
                <a:spcPct val="0"/>
              </a:spcBef>
              <a:spcAft>
                <a:spcPct val="0"/>
              </a:spcAft>
              <a:tabLst>
                <a:tab pos="3238500" algn="l"/>
                <a:tab pos="3905250" algn="l"/>
              </a:tabLst>
              <a:defRPr>
                <a:solidFill>
                  <a:schemeClr val="tx1"/>
                </a:solidFill>
                <a:latin typeface="Arial" panose="020B0604020202020204" pitchFamily="34" charset="0"/>
              </a:defRPr>
            </a:lvl6pPr>
            <a:lvl7pPr marL="4457700" indent="-228600" fontAlgn="base">
              <a:spcBef>
                <a:spcPct val="0"/>
              </a:spcBef>
              <a:spcAft>
                <a:spcPct val="0"/>
              </a:spcAft>
              <a:tabLst>
                <a:tab pos="3238500" algn="l"/>
                <a:tab pos="3905250" algn="l"/>
              </a:tabLst>
              <a:defRPr>
                <a:solidFill>
                  <a:schemeClr val="tx1"/>
                </a:solidFill>
                <a:latin typeface="Arial" panose="020B0604020202020204" pitchFamily="34" charset="0"/>
              </a:defRPr>
            </a:lvl7pPr>
            <a:lvl8pPr marL="4914900" indent="-228600" fontAlgn="base">
              <a:spcBef>
                <a:spcPct val="0"/>
              </a:spcBef>
              <a:spcAft>
                <a:spcPct val="0"/>
              </a:spcAft>
              <a:tabLst>
                <a:tab pos="3238500" algn="l"/>
                <a:tab pos="3905250" algn="l"/>
              </a:tabLst>
              <a:defRPr>
                <a:solidFill>
                  <a:schemeClr val="tx1"/>
                </a:solidFill>
                <a:latin typeface="Arial" panose="020B0604020202020204" pitchFamily="34" charset="0"/>
              </a:defRPr>
            </a:lvl8pPr>
            <a:lvl9pPr marL="5372100" indent="-228600" fontAlgn="base">
              <a:spcBef>
                <a:spcPct val="0"/>
              </a:spcBef>
              <a:spcAft>
                <a:spcPct val="0"/>
              </a:spcAft>
              <a:tabLst>
                <a:tab pos="3238500" algn="l"/>
                <a:tab pos="3905250" algn="l"/>
              </a:tabLst>
              <a:defRPr>
                <a:solidFill>
                  <a:schemeClr val="tx1"/>
                </a:solidFill>
                <a:latin typeface="Arial" panose="020B0604020202020204" pitchFamily="34" charset="0"/>
              </a:defRPr>
            </a:lvl9pPr>
          </a:lstStyle>
          <a:p>
            <a:pPr marL="0" algn="ctr" eaLnBrk="1" hangingPunct="1">
              <a:lnSpc>
                <a:spcPct val="90000"/>
              </a:lnSpc>
              <a:spcBef>
                <a:spcPct val="20000"/>
              </a:spcBef>
              <a:buClr>
                <a:schemeClr val="hlink"/>
              </a:buClr>
              <a:buSzPct val="65000"/>
              <a:buFont typeface="Wingdings" panose="05000000000000000000" pitchFamily="2" charset="2"/>
              <a:buNone/>
              <a:defRPr/>
            </a:pPr>
            <a:r>
              <a:rPr lang="es-MX" altLang="en-US" sz="8000" dirty="0">
                <a:solidFill>
                  <a:srgbClr val="FFFF00"/>
                </a:solidFill>
              </a:rPr>
              <a:t>¡</a:t>
            </a:r>
            <a:r>
              <a:rPr lang="es-MX" altLang="en-US" sz="8000" i="0" dirty="0">
                <a:solidFill>
                  <a:srgbClr val="FFFF00"/>
                </a:solidFill>
              </a:rPr>
              <a:t> … Break ... !</a:t>
            </a:r>
            <a:endParaRPr lang="es-ES_tradnl" altLang="en-US" sz="8000" i="0" dirty="0">
              <a:solidFill>
                <a:srgbClr val="FFFF00"/>
              </a:solidFill>
              <a:cs typeface="Arial" panose="020B0604020202020204" pitchFamily="34" charset="0"/>
            </a:endParaRPr>
          </a:p>
        </p:txBody>
      </p:sp>
      <p:sp>
        <p:nvSpPr>
          <p:cNvPr id="6" name="Rectangle 12">
            <a:extLst>
              <a:ext uri="{FF2B5EF4-FFF2-40B4-BE49-F238E27FC236}">
                <a16:creationId xmlns:a16="http://schemas.microsoft.com/office/drawing/2014/main" id="{026FDCBA-B70C-FFE8-649D-5118FC55F073}"/>
              </a:ext>
            </a:extLst>
          </p:cNvPr>
          <p:cNvSpPr>
            <a:spLocks noChangeArrowheads="1"/>
          </p:cNvSpPr>
          <p:nvPr/>
        </p:nvSpPr>
        <p:spPr bwMode="auto">
          <a:xfrm>
            <a:off x="6219825" y="42863"/>
            <a:ext cx="3048000"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buClr>
                <a:srgbClr val="5FF0FF"/>
              </a:buClr>
              <a:buFont typeface="Symbol" panose="05050102010706020507" pitchFamily="18" charset="2"/>
              <a:buNone/>
            </a:pPr>
            <a:r>
              <a:rPr lang="es-ES_tradnl" altLang="en-US" sz="3800" b="1" i="1" dirty="0">
                <a:solidFill>
                  <a:srgbClr val="FF0066"/>
                </a:solidFill>
                <a:effectLst>
                  <a:outerShdw blurRad="38100" dist="38100" dir="2700000" algn="tl">
                    <a:srgbClr val="000000"/>
                  </a:outerShdw>
                </a:effectLst>
                <a:latin typeface="Arial" panose="020B0604020202020204" pitchFamily="34" charset="0"/>
                <a:cs typeface="Arial" panose="020B0604020202020204" pitchFamily="34" charset="0"/>
              </a:rPr>
              <a:t>y Juicios</a:t>
            </a:r>
            <a:endParaRPr lang="es-ES_tradnl" altLang="en-US" sz="2200" b="1" i="1" dirty="0">
              <a:solidFill>
                <a:srgbClr val="FF00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78498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5CEF-924B-6142-CE23-201CDAAFBC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F6DF6B-70DD-597C-E4DB-97CB16975D69}"/>
              </a:ext>
            </a:extLst>
          </p:cNvPr>
          <p:cNvSpPr>
            <a:spLocks noChangeArrowheads="1"/>
          </p:cNvSpPr>
          <p:nvPr/>
        </p:nvSpPr>
        <p:spPr bwMode="auto">
          <a:xfrm>
            <a:off x="0" y="0"/>
            <a:ext cx="12192000" cy="68580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p>
        </p:txBody>
      </p:sp>
      <p:sp>
        <p:nvSpPr>
          <p:cNvPr id="2" name="Rectangle 10">
            <a:extLst>
              <a:ext uri="{FF2B5EF4-FFF2-40B4-BE49-F238E27FC236}">
                <a16:creationId xmlns:a16="http://schemas.microsoft.com/office/drawing/2014/main" id="{9C7F17E0-C464-79B4-7C9B-49435560559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0310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C1A83BA9-20E3-1A9C-7FBA-7918680BC7EA}"/>
              </a:ext>
            </a:extLst>
          </p:cNvPr>
          <p:cNvSpPr>
            <a:spLocks noGrp="1" noChangeArrowheads="1"/>
          </p:cNvSpPr>
          <p:nvPr>
            <p:ph type="sldNum" sz="quarter" idx="4294967295"/>
          </p:nvPr>
        </p:nvSpPr>
        <p:spPr>
          <a:xfrm>
            <a:off x="8610600" y="6356350"/>
            <a:ext cx="2743200" cy="365125"/>
          </a:xfrm>
          <a:ln/>
        </p:spPr>
        <p:txBody>
          <a:bodyPr/>
          <a:lstStyle/>
          <a:p>
            <a:pPr>
              <a:defRPr/>
            </a:pPr>
            <a:fld id="{C0048321-7AE1-4115-9345-68BBC7C60555}" type="slidenum">
              <a:rPr lang="en-US" noProof="0"/>
              <a:pPr>
                <a:defRPr/>
              </a:pPr>
              <a:t>106</a:t>
            </a:fld>
            <a:endParaRPr lang="en-US" noProof="0" dirty="0"/>
          </a:p>
        </p:txBody>
      </p:sp>
      <p:sp>
        <p:nvSpPr>
          <p:cNvPr id="461826" name="Rectangle 2">
            <a:extLst>
              <a:ext uri="{FF2B5EF4-FFF2-40B4-BE49-F238E27FC236}">
                <a16:creationId xmlns:a16="http://schemas.microsoft.com/office/drawing/2014/main" id="{494FCD64-B651-4B65-D5A0-23405A42C29B}"/>
              </a:ext>
            </a:extLst>
          </p:cNvPr>
          <p:cNvSpPr>
            <a:spLocks noChangeArrowheads="1"/>
          </p:cNvSpPr>
          <p:nvPr/>
        </p:nvSpPr>
        <p:spPr bwMode="auto">
          <a:xfrm>
            <a:off x="607200" y="342000"/>
            <a:ext cx="10972800" cy="61704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p>
        </p:txBody>
      </p:sp>
      <p:sp>
        <p:nvSpPr>
          <p:cNvPr id="461829" name="Rectangle 5">
            <a:extLst>
              <a:ext uri="{FF2B5EF4-FFF2-40B4-BE49-F238E27FC236}">
                <a16:creationId xmlns:a16="http://schemas.microsoft.com/office/drawing/2014/main" id="{845654CF-F6C7-7FA1-8D09-B64C9B41BE5E}"/>
              </a:ext>
            </a:extLst>
          </p:cNvPr>
          <p:cNvSpPr>
            <a:spLocks noChangeArrowheads="1"/>
          </p:cNvSpPr>
          <p:nvPr/>
        </p:nvSpPr>
        <p:spPr bwMode="auto">
          <a:xfrm>
            <a:off x="0" y="-1"/>
            <a:ext cx="414000" cy="6857999"/>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p>
        </p:txBody>
      </p:sp>
      <p:sp>
        <p:nvSpPr>
          <p:cNvPr id="461830" name="Rectangle 6">
            <a:extLst>
              <a:ext uri="{FF2B5EF4-FFF2-40B4-BE49-F238E27FC236}">
                <a16:creationId xmlns:a16="http://schemas.microsoft.com/office/drawing/2014/main" id="{3C83EC33-F009-3593-1F9B-14D819462289}"/>
              </a:ext>
            </a:extLst>
          </p:cNvPr>
          <p:cNvSpPr>
            <a:spLocks noChangeArrowheads="1"/>
          </p:cNvSpPr>
          <p:nvPr/>
        </p:nvSpPr>
        <p:spPr bwMode="auto">
          <a:xfrm>
            <a:off x="11779200" y="0"/>
            <a:ext cx="414000" cy="6857998"/>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p>
        </p:txBody>
      </p:sp>
      <p:sp>
        <p:nvSpPr>
          <p:cNvPr id="461834" name="Rectangle 10">
            <a:extLst>
              <a:ext uri="{FF2B5EF4-FFF2-40B4-BE49-F238E27FC236}">
                <a16:creationId xmlns:a16="http://schemas.microsoft.com/office/drawing/2014/main" id="{806378AD-D92F-72E0-8B56-18E6FC43028D}"/>
              </a:ext>
            </a:extLst>
          </p:cNvPr>
          <p:cNvSpPr>
            <a:spLocks noChangeAspect="1" noChangeArrowheads="1"/>
          </p:cNvSpPr>
          <p:nvPr/>
        </p:nvSpPr>
        <p:spPr bwMode="auto">
          <a:xfrm>
            <a:off x="0" y="0"/>
            <a:ext cx="12192000" cy="6858000"/>
          </a:xfrm>
          <a:prstGeom prst="rect">
            <a:avLst/>
          </a:prstGeom>
          <a:noFill/>
          <a:ln w="38100">
            <a:solidFill>
              <a:srgbClr val="FE28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36000" tIns="108000" rIns="36000" bIns="36000" anchor="b"/>
          <a:lstStyle/>
          <a:p>
            <a:pPr>
              <a:lnSpc>
                <a:spcPct val="90000"/>
              </a:lnSpc>
              <a:spcBef>
                <a:spcPct val="15000"/>
              </a:spcBef>
              <a:buClr>
                <a:srgbClr val="5FF0FF"/>
              </a:buClr>
              <a:buSzPct val="75000"/>
              <a:buFont typeface="Symbol" panose="05050102010706020507" pitchFamily="18" charset="2"/>
              <a:buNone/>
            </a:pPr>
            <a:r>
              <a:rPr kumimoji="1" lang="en-US" sz="2200" b="1" noProof="0" dirty="0">
                <a:solidFill>
                  <a:srgbClr val="FE28FE"/>
                </a:solidFill>
                <a:effectLst>
                  <a:outerShdw blurRad="38100" dist="38100" dir="2700000" algn="tl">
                    <a:srgbClr val="000000"/>
                  </a:outerShdw>
                </a:effectLst>
              </a:rPr>
              <a:t>Screen Physical Border</a:t>
            </a:r>
          </a:p>
        </p:txBody>
      </p:sp>
      <p:sp>
        <p:nvSpPr>
          <p:cNvPr id="461835" name="Rectangle 11">
            <a:extLst>
              <a:ext uri="{FF2B5EF4-FFF2-40B4-BE49-F238E27FC236}">
                <a16:creationId xmlns:a16="http://schemas.microsoft.com/office/drawing/2014/main" id="{6D79C171-50D1-8A85-FC93-81EC151EB90C}"/>
              </a:ext>
            </a:extLst>
          </p:cNvPr>
          <p:cNvSpPr>
            <a:spLocks noChangeArrowheads="1"/>
          </p:cNvSpPr>
          <p:nvPr/>
        </p:nvSpPr>
        <p:spPr bwMode="auto">
          <a:xfrm>
            <a:off x="612000" y="345600"/>
            <a:ext cx="10972800" cy="617040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n-US" sz="2200" b="1" noProof="0" dirty="0">
                <a:solidFill>
                  <a:srgbClr val="59FF0F"/>
                </a:solidFill>
                <a:effectLst>
                  <a:outerShdw blurRad="38100" dist="38100" dir="2700000" algn="tl">
                    <a:srgbClr val="000000"/>
                  </a:outerShdw>
                </a:effectLst>
              </a:rPr>
              <a:t>HDTV Safe TITLE (90%)</a:t>
            </a:r>
          </a:p>
        </p:txBody>
      </p:sp>
      <p:sp>
        <p:nvSpPr>
          <p:cNvPr id="461836" name="Rectangle 12">
            <a:extLst>
              <a:ext uri="{FF2B5EF4-FFF2-40B4-BE49-F238E27FC236}">
                <a16:creationId xmlns:a16="http://schemas.microsoft.com/office/drawing/2014/main" id="{D37C9592-55CC-8C99-20DA-705311F1CAF1}"/>
              </a:ext>
            </a:extLst>
          </p:cNvPr>
          <p:cNvSpPr>
            <a:spLocks noChangeArrowheads="1"/>
          </p:cNvSpPr>
          <p:nvPr/>
        </p:nvSpPr>
        <p:spPr bwMode="auto">
          <a:xfrm>
            <a:off x="428400" y="241200"/>
            <a:ext cx="11336400" cy="6375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n-US" sz="2200" b="1" noProof="0" dirty="0">
                <a:solidFill>
                  <a:srgbClr val="FFFF00"/>
                </a:solidFill>
                <a:effectLst>
                  <a:outerShdw blurRad="38100" dist="38100" dir="2700000" algn="tl">
                    <a:srgbClr val="000000"/>
                  </a:outerShdw>
                </a:effectLst>
              </a:rPr>
              <a:t>                                             HDTV Safe ACTION (93%)</a:t>
            </a:r>
          </a:p>
        </p:txBody>
      </p:sp>
      <p:sp>
        <p:nvSpPr>
          <p:cNvPr id="4" name="Rectangle 11">
            <a:extLst>
              <a:ext uri="{FF2B5EF4-FFF2-40B4-BE49-F238E27FC236}">
                <a16:creationId xmlns:a16="http://schemas.microsoft.com/office/drawing/2014/main" id="{AB138010-25CC-C4EF-7130-38D6EBD1781D}"/>
              </a:ext>
            </a:extLst>
          </p:cNvPr>
          <p:cNvSpPr>
            <a:spLocks noChangeArrowheads="1"/>
          </p:cNvSpPr>
          <p:nvPr/>
        </p:nvSpPr>
        <p:spPr bwMode="auto">
          <a:xfrm>
            <a:off x="610800" y="658800"/>
            <a:ext cx="10969200" cy="5796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8000" rIns="0" bIns="36000" anchor="b"/>
          <a:lstStyle/>
          <a:p>
            <a:r>
              <a:rPr lang="en-US" sz="2200" b="1" noProof="0" dirty="0">
                <a:solidFill>
                  <a:srgbClr val="FF0000"/>
                </a:solidFill>
                <a:effectLst>
                  <a:outerShdw blurRad="38100" dist="38100" dir="2700000" algn="tl">
                    <a:srgbClr val="000000"/>
                  </a:outerShdw>
                </a:effectLst>
              </a:rPr>
              <a:t>                                           YT Safe (86.1%)</a:t>
            </a:r>
          </a:p>
        </p:txBody>
      </p:sp>
      <p:sp>
        <p:nvSpPr>
          <p:cNvPr id="2" name="Rectangle 2">
            <a:extLst>
              <a:ext uri="{FF2B5EF4-FFF2-40B4-BE49-F238E27FC236}">
                <a16:creationId xmlns:a16="http://schemas.microsoft.com/office/drawing/2014/main" id="{EC3FFF73-AD46-3E50-F46A-191F55429F49}"/>
              </a:ext>
            </a:extLst>
          </p:cNvPr>
          <p:cNvSpPr>
            <a:spLocks noChangeArrowheads="1"/>
          </p:cNvSpPr>
          <p:nvPr/>
        </p:nvSpPr>
        <p:spPr bwMode="auto">
          <a:xfrm>
            <a:off x="-2400" y="-1800"/>
            <a:ext cx="12192000" cy="68580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p>
        </p:txBody>
      </p:sp>
      <p:sp>
        <p:nvSpPr>
          <p:cNvPr id="461827" name="Text Box 3">
            <a:extLst>
              <a:ext uri="{FF2B5EF4-FFF2-40B4-BE49-F238E27FC236}">
                <a16:creationId xmlns:a16="http://schemas.microsoft.com/office/drawing/2014/main" id="{9E7F6D82-39CA-8555-7CED-4C560A4EFEBD}"/>
              </a:ext>
            </a:extLst>
          </p:cNvPr>
          <p:cNvSpPr txBox="1">
            <a:spLocks noChangeArrowheads="1"/>
          </p:cNvSpPr>
          <p:nvPr/>
        </p:nvSpPr>
        <p:spPr bwMode="auto">
          <a:xfrm>
            <a:off x="3429000" y="1981205"/>
            <a:ext cx="5867400" cy="253146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noProof="0" dirty="0" err="1">
                <a:solidFill>
                  <a:srgbClr val="000000"/>
                </a:solidFill>
              </a:rPr>
              <a:t>Preparado</a:t>
            </a:r>
            <a:r>
              <a:rPr lang="en-US" sz="1600" b="1" noProof="0" dirty="0">
                <a:solidFill>
                  <a:srgbClr val="000000"/>
                </a:solidFill>
              </a:rPr>
              <a:t> </a:t>
            </a:r>
            <a:r>
              <a:rPr lang="en-US" sz="1600" b="1" noProof="0" dirty="0" err="1">
                <a:solidFill>
                  <a:srgbClr val="000000"/>
                </a:solidFill>
              </a:rPr>
              <a:t>por</a:t>
            </a:r>
            <a:r>
              <a:rPr lang="en-US" sz="1600" b="1" noProof="0" dirty="0">
                <a:solidFill>
                  <a:srgbClr val="000000"/>
                </a:solidFill>
              </a:rPr>
              <a:t>:</a:t>
            </a:r>
          </a:p>
          <a:p>
            <a:pPr algn="ctr">
              <a:spcBef>
                <a:spcPct val="50000"/>
              </a:spcBef>
            </a:pPr>
            <a:r>
              <a:rPr lang="en-US" sz="1600" b="1" noProof="0" dirty="0">
                <a:solidFill>
                  <a:srgbClr val="000000"/>
                </a:solidFill>
              </a:rPr>
              <a:t>Stuart Allsop</a:t>
            </a:r>
          </a:p>
          <a:p>
            <a:pPr algn="ctr">
              <a:spcBef>
                <a:spcPct val="50000"/>
              </a:spcBef>
            </a:pPr>
            <a:r>
              <a:rPr lang="en-US" sz="1600" b="1" i="1" noProof="0" dirty="0">
                <a:solidFill>
                  <a:srgbClr val="000000"/>
                </a:solidFill>
              </a:rPr>
              <a:t>International Christian Content  Channel</a:t>
            </a:r>
          </a:p>
          <a:p>
            <a:pPr algn="ctr">
              <a:spcBef>
                <a:spcPct val="50000"/>
              </a:spcBef>
            </a:pPr>
            <a:r>
              <a:rPr lang="en-US" sz="1600" b="1" noProof="0" dirty="0">
                <a:solidFill>
                  <a:srgbClr val="000000"/>
                </a:solidFill>
              </a:rPr>
              <a:t>Santiago, CHILE</a:t>
            </a:r>
          </a:p>
          <a:p>
            <a:pPr algn="ctr">
              <a:spcBef>
                <a:spcPct val="50000"/>
              </a:spcBef>
            </a:pPr>
            <a:r>
              <a:rPr lang="en-US" sz="1600" b="1" noProof="0" dirty="0">
                <a:solidFill>
                  <a:srgbClr val="000000"/>
                </a:solidFill>
              </a:rPr>
              <a:t>www.i-ccc.cl</a:t>
            </a:r>
            <a:endParaRPr lang="en-US" sz="1600" noProof="0" dirty="0">
              <a:solidFill>
                <a:srgbClr val="000000"/>
              </a:solidFill>
            </a:endParaRPr>
          </a:p>
          <a:p>
            <a:pPr>
              <a:spcBef>
                <a:spcPct val="50000"/>
              </a:spcBef>
            </a:pPr>
            <a:endParaRPr lang="en-US" noProof="0" dirty="0">
              <a:latin typeface="Times New Roman" panose="02020603050405020304" pitchFamily="18" charset="0"/>
            </a:endParaRP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DDD31-4EFE-CB92-95C8-825223FE78A2}"/>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12CE1487-31F8-4EEF-1248-0FCBD3A00BC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FB66E940-6002-BBB3-E6D4-76FA6D63C97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1776C9A2-3A89-E9C8-06B4-9BE7173C2F0E}"/>
              </a:ext>
            </a:extLst>
          </p:cNvPr>
          <p:cNvSpPr>
            <a:spLocks noChangeArrowheads="1"/>
          </p:cNvSpPr>
          <p:nvPr/>
        </p:nvSpPr>
        <p:spPr bwMode="auto">
          <a:xfrm>
            <a:off x="1219200" y="1066800"/>
            <a:ext cx="9677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 tu cuerpo actual, no podrás acompañar a Jesús cuando venga. No podrás reinar con él, ni pasar por el juicio que te toca, ni ir al cielo para la eternidad, con el cuerpo que tienes actualmente.</a:t>
            </a:r>
          </a:p>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Tu cuerpo actual debe morir primero.</a:t>
            </a:r>
          </a:p>
        </p:txBody>
      </p:sp>
      <p:sp>
        <p:nvSpPr>
          <p:cNvPr id="4" name="Rectangle 11">
            <a:extLst>
              <a:ext uri="{FF2B5EF4-FFF2-40B4-BE49-F238E27FC236}">
                <a16:creationId xmlns:a16="http://schemas.microsoft.com/office/drawing/2014/main" id="{43EFDD46-9A5C-BFDB-8ADA-9CAC4CA4BFD3}"/>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pic>
        <p:nvPicPr>
          <p:cNvPr id="5" name="Picture 4">
            <a:extLst>
              <a:ext uri="{FF2B5EF4-FFF2-40B4-BE49-F238E27FC236}">
                <a16:creationId xmlns:a16="http://schemas.microsoft.com/office/drawing/2014/main" id="{EE24C5AC-E8FD-7008-8652-0CB9E6953E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01" b="94939" l="346" r="94118">
                        <a14:foregroundMark x1="10035" y1="63351" x2="10035" y2="63351"/>
                        <a14:foregroundMark x1="6228" y1="60733" x2="6228" y2="60733"/>
                        <a14:foregroundMark x1="1730" y1="57941" x2="1730" y2="57941"/>
                        <a14:foregroundMark x1="43945" y1="53578" x2="43945" y2="53578"/>
                        <a14:foregroundMark x1="37716" y1="19197" x2="59516" y2="52705"/>
                        <a14:foregroundMark x1="59516" y1="52705" x2="63495" y2="65271"/>
                        <a14:foregroundMark x1="25260" y1="25305" x2="21626" y2="50436"/>
                        <a14:foregroundMark x1="93080" y1="49215" x2="93080" y2="49215"/>
                        <a14:foregroundMark x1="49827" y1="9250" x2="49827" y2="9250"/>
                        <a14:foregroundMark x1="88408" y1="76963" x2="88408" y2="76963"/>
                        <a14:foregroundMark x1="88754" y1="76963" x2="89100" y2="79232"/>
                        <a14:foregroundMark x1="17993" y1="81850" x2="51038" y2="80803"/>
                        <a14:foregroundMark x1="51038" y1="80803" x2="78201" y2="81326"/>
                        <a14:foregroundMark x1="78201" y1="81326" x2="86851" y2="78534"/>
                        <a14:foregroundMark x1="18685" y1="83421" x2="59170" y2="85689"/>
                        <a14:foregroundMark x1="59170" y1="85689" x2="84602" y2="81326"/>
                        <a14:foregroundMark x1="13322" y1="84642" x2="53633" y2="87260"/>
                        <a14:foregroundMark x1="53633" y1="87260" x2="82526" y2="85166"/>
                        <a14:foregroundMark x1="82526" y1="85166" x2="87197" y2="82897"/>
                        <a14:foregroundMark x1="11592" y1="85340" x2="38754" y2="89703"/>
                        <a14:foregroundMark x1="38754" y1="89703" x2="89446" y2="84817"/>
                        <a14:foregroundMark x1="88754" y1="86213" x2="26990" y2="90925"/>
                        <a14:foregroundMark x1="26990" y1="90925" x2="10381" y2="84119"/>
                        <a14:foregroundMark x1="59689" y1="93368" x2="63149" y2="94241"/>
                        <a14:foregroundMark x1="7958" y1="72949" x2="7958" y2="72949"/>
                        <a14:foregroundMark x1="5882" y1="72775" x2="5882" y2="72775"/>
                        <a14:foregroundMark x1="6228" y1="76963" x2="6228" y2="76963"/>
                        <a14:foregroundMark x1="13495" y1="72426" x2="13495" y2="72426"/>
                        <a14:foregroundMark x1="12284" y1="71553" x2="12284" y2="71553"/>
                        <a14:foregroundMark x1="11419" y1="75218" x2="11419" y2="75218"/>
                        <a14:foregroundMark x1="9862" y1="74171" x2="9862" y2="74171"/>
                        <a14:foregroundMark x1="8304" y1="73647" x2="8304" y2="73647"/>
                        <a14:foregroundMark x1="7093" y1="73473" x2="7093" y2="73473"/>
                        <a14:foregroundMark x1="90484" y1="82024" x2="82872" y2="91274"/>
                        <a14:foregroundMark x1="84429" y1="91623" x2="66782" y2="91623"/>
                        <a14:foregroundMark x1="86505" y1="92321" x2="21280" y2="93019"/>
                        <a14:foregroundMark x1="21280" y1="93019" x2="8651" y2="84642"/>
                        <a14:foregroundMark x1="9516" y1="82548" x2="22491" y2="94764"/>
                        <a14:foregroundMark x1="90657" y1="83246" x2="75952" y2="94939"/>
                        <a14:foregroundMark x1="90657" y1="89878" x2="92388" y2="89703"/>
                        <a14:foregroundMark x1="90138" y1="84119" x2="94118" y2="82199"/>
                        <a14:foregroundMark x1="74048" y1="11344" x2="74048" y2="11344"/>
                        <a14:foregroundMark x1="67301" y1="8901" x2="70069" y2="10471"/>
                        <a14:foregroundMark x1="74394" y1="12565" x2="78547" y2="16056"/>
                        <a14:foregroundMark x1="88062" y1="36475" x2="88235" y2="42059"/>
                        <a14:backgroundMark x1="8131" y1="75393" x2="8131" y2="75393"/>
                        <a14:backgroundMark x1="12111" y1="74346" x2="12111" y2="74346"/>
                        <a14:backgroundMark x1="90830" y1="31239" x2="90830" y2="31239"/>
                        <a14:backgroundMark x1="91003" y1="53752" x2="91003" y2="53752"/>
                        <a14:backgroundMark x1="90830" y1="68935" x2="90830" y2="68935"/>
                        <a14:backgroundMark x1="44291" y1="5759" x2="44291" y2="5759"/>
                        <a14:backgroundMark x1="91176" y1="31588" x2="91176" y2="31588"/>
                        <a14:backgroundMark x1="91176" y1="29145" x2="91176" y2="29145"/>
                        <a14:backgroundMark x1="91003" y1="27749" x2="91003" y2="27749"/>
                        <a14:backgroundMark x1="91176" y1="26178" x2="91176" y2="26178"/>
                      </a14:backgroundRemoval>
                    </a14:imgEffect>
                    <a14:imgEffect>
                      <a14:sharpenSoften amount="7000"/>
                    </a14:imgEffect>
                    <a14:imgEffect>
                      <a14:colorTemperature colorTemp="7166"/>
                    </a14:imgEffect>
                    <a14:imgEffect>
                      <a14:brightnessContrast bright="-1000" contrast="15000"/>
                    </a14:imgEffect>
                  </a14:imgLayer>
                </a14:imgProps>
              </a:ext>
              <a:ext uri="{28A0092B-C50C-407E-A947-70E740481C1C}">
                <a14:useLocalDpi xmlns:a14="http://schemas.microsoft.com/office/drawing/2010/main" val="0"/>
              </a:ext>
            </a:extLst>
          </a:blip>
          <a:stretch>
            <a:fillRect/>
          </a:stretch>
        </p:blipFill>
        <p:spPr>
          <a:xfrm rot="649210">
            <a:off x="7632694" y="2304612"/>
            <a:ext cx="1314648" cy="1407829"/>
          </a:xfrm>
          <a:prstGeom prst="rect">
            <a:avLst/>
          </a:prstGeom>
        </p:spPr>
      </p:pic>
    </p:spTree>
    <p:extLst>
      <p:ext uri="{BB962C8B-B14F-4D97-AF65-F5344CB8AC3E}">
        <p14:creationId xmlns:p14="http://schemas.microsoft.com/office/powerpoint/2010/main" val="25744772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3A9B-2E00-0424-96F1-72140AD727D3}"/>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70BDF496-EBD5-F352-26E0-E1D19F5C9A8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8486F872-EC30-80B2-6EBD-51D3DEEE99D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9D6F747A-B5A2-C5A1-F374-FF9AE5B2352B}"/>
              </a:ext>
            </a:extLst>
          </p:cNvPr>
          <p:cNvSpPr>
            <a:spLocks noChangeArrowheads="1"/>
          </p:cNvSpPr>
          <p:nvPr/>
        </p:nvSpPr>
        <p:spPr bwMode="auto">
          <a:xfrm>
            <a:off x="1209675" y="990600"/>
            <a:ext cx="9792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8000"/>
              </a:lnSpc>
              <a:spcAft>
                <a:spcPts val="4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que</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debe</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morir</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experimentar</a:t>
            </a:r>
            <a:r>
              <a:rPr kumimoji="1" lang="es-ES" altLang="en-US" sz="2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cualquiera de estas cosas, abordemos ese tema primero...</a:t>
            </a:r>
          </a:p>
          <a:p>
            <a:pPr algn="just">
              <a:lnSpc>
                <a:spcPct val="88000"/>
              </a:lnSpc>
              <a:spcAft>
                <a:spcPts val="4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¿Qué pasa si mueres hoy, antes de que suceda nada de esto?</a:t>
            </a:r>
          </a:p>
          <a:p>
            <a:pPr algn="just">
              <a:lnSpc>
                <a:spcPct val="88000"/>
              </a:lnSpc>
              <a:spcAft>
                <a:spcPts val="4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 dónde irías?</a:t>
            </a:r>
          </a:p>
        </p:txBody>
      </p:sp>
      <p:sp>
        <p:nvSpPr>
          <p:cNvPr id="4" name="Rectangle 11">
            <a:extLst>
              <a:ext uri="{FF2B5EF4-FFF2-40B4-BE49-F238E27FC236}">
                <a16:creationId xmlns:a16="http://schemas.microsoft.com/office/drawing/2014/main" id="{406FDC82-05EE-4587-983D-2BA4F7032537}"/>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pic>
        <p:nvPicPr>
          <p:cNvPr id="3" name="Picture 2">
            <a:extLst>
              <a:ext uri="{FF2B5EF4-FFF2-40B4-BE49-F238E27FC236}">
                <a16:creationId xmlns:a16="http://schemas.microsoft.com/office/drawing/2014/main" id="{694F3A89-3C80-A5D9-3E0D-1DC4112D80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01" b="94939" l="346" r="94118">
                        <a14:foregroundMark x1="10035" y1="63351" x2="10035" y2="63351"/>
                        <a14:foregroundMark x1="6228" y1="60733" x2="6228" y2="60733"/>
                        <a14:foregroundMark x1="1730" y1="57941" x2="1730" y2="57941"/>
                        <a14:foregroundMark x1="43945" y1="53578" x2="43945" y2="53578"/>
                        <a14:foregroundMark x1="37716" y1="19197" x2="59516" y2="52705"/>
                        <a14:foregroundMark x1="59516" y1="52705" x2="63495" y2="65271"/>
                        <a14:foregroundMark x1="25260" y1="25305" x2="21626" y2="50436"/>
                        <a14:foregroundMark x1="93080" y1="49215" x2="93080" y2="49215"/>
                        <a14:foregroundMark x1="49827" y1="9250" x2="49827" y2="9250"/>
                        <a14:foregroundMark x1="88408" y1="76963" x2="88408" y2="76963"/>
                        <a14:foregroundMark x1="88754" y1="76963" x2="89100" y2="79232"/>
                        <a14:foregroundMark x1="17993" y1="81850" x2="51038" y2="80803"/>
                        <a14:foregroundMark x1="51038" y1="80803" x2="78201" y2="81326"/>
                        <a14:foregroundMark x1="78201" y1="81326" x2="86851" y2="78534"/>
                        <a14:foregroundMark x1="18685" y1="83421" x2="59170" y2="85689"/>
                        <a14:foregroundMark x1="59170" y1="85689" x2="84602" y2="81326"/>
                        <a14:foregroundMark x1="13322" y1="84642" x2="53633" y2="87260"/>
                        <a14:foregroundMark x1="53633" y1="87260" x2="82526" y2="85166"/>
                        <a14:foregroundMark x1="82526" y1="85166" x2="87197" y2="82897"/>
                        <a14:foregroundMark x1="11592" y1="85340" x2="38754" y2="89703"/>
                        <a14:foregroundMark x1="38754" y1="89703" x2="89446" y2="84817"/>
                        <a14:foregroundMark x1="88754" y1="86213" x2="26990" y2="90925"/>
                        <a14:foregroundMark x1="26990" y1="90925" x2="10381" y2="84119"/>
                        <a14:foregroundMark x1="59689" y1="93368" x2="63149" y2="94241"/>
                        <a14:foregroundMark x1="7958" y1="72949" x2="7958" y2="72949"/>
                        <a14:foregroundMark x1="5882" y1="72775" x2="5882" y2="72775"/>
                        <a14:foregroundMark x1="6228" y1="76963" x2="6228" y2="76963"/>
                        <a14:foregroundMark x1="13495" y1="72426" x2="13495" y2="72426"/>
                        <a14:foregroundMark x1="12284" y1="71553" x2="12284" y2="71553"/>
                        <a14:foregroundMark x1="11419" y1="75218" x2="11419" y2="75218"/>
                        <a14:foregroundMark x1="9862" y1="74171" x2="9862" y2="74171"/>
                        <a14:foregroundMark x1="8304" y1="73647" x2="8304" y2="73647"/>
                        <a14:foregroundMark x1="7093" y1="73473" x2="7093" y2="73473"/>
                        <a14:foregroundMark x1="90484" y1="82024" x2="82872" y2="91274"/>
                        <a14:foregroundMark x1="84429" y1="91623" x2="66782" y2="91623"/>
                        <a14:foregroundMark x1="86505" y1="92321" x2="21280" y2="93019"/>
                        <a14:foregroundMark x1="21280" y1="93019" x2="8651" y2="84642"/>
                        <a14:foregroundMark x1="9516" y1="82548" x2="22491" y2="94764"/>
                        <a14:foregroundMark x1="90657" y1="83246" x2="75952" y2="94939"/>
                        <a14:foregroundMark x1="90657" y1="89878" x2="92388" y2="89703"/>
                        <a14:foregroundMark x1="90138" y1="84119" x2="94118" y2="82199"/>
                        <a14:foregroundMark x1="74048" y1="11344" x2="74048" y2="11344"/>
                        <a14:foregroundMark x1="67301" y1="8901" x2="70069" y2="10471"/>
                        <a14:foregroundMark x1="74394" y1="12565" x2="78547" y2="16056"/>
                        <a14:foregroundMark x1="88062" y1="36475" x2="88235" y2="42059"/>
                        <a14:backgroundMark x1="8131" y1="75393" x2="8131" y2="75393"/>
                        <a14:backgroundMark x1="12111" y1="74346" x2="12111" y2="74346"/>
                        <a14:backgroundMark x1="90830" y1="31239" x2="90830" y2="31239"/>
                        <a14:backgroundMark x1="91003" y1="53752" x2="91003" y2="53752"/>
                        <a14:backgroundMark x1="90830" y1="68935" x2="90830" y2="68935"/>
                        <a14:backgroundMark x1="44291" y1="5759" x2="44291" y2="5759"/>
                        <a14:backgroundMark x1="91176" y1="31588" x2="91176" y2="31588"/>
                        <a14:backgroundMark x1="91176" y1="29145" x2="91176" y2="29145"/>
                        <a14:backgroundMark x1="91003" y1="27749" x2="91003" y2="27749"/>
                        <a14:backgroundMark x1="91176" y1="26178" x2="91176" y2="26178"/>
                      </a14:backgroundRemoval>
                    </a14:imgEffect>
                    <a14:imgEffect>
                      <a14:sharpenSoften amount="7000"/>
                    </a14:imgEffect>
                    <a14:imgEffect>
                      <a14:colorTemperature colorTemp="7166"/>
                    </a14:imgEffect>
                    <a14:imgEffect>
                      <a14:brightnessContrast bright="-1000" contrast="15000"/>
                    </a14:imgEffect>
                  </a14:imgLayer>
                </a14:imgProps>
              </a:ext>
              <a:ext uri="{28A0092B-C50C-407E-A947-70E740481C1C}">
                <a14:useLocalDpi xmlns:a14="http://schemas.microsoft.com/office/drawing/2010/main" val="0"/>
              </a:ext>
            </a:extLst>
          </a:blip>
          <a:stretch>
            <a:fillRect/>
          </a:stretch>
        </p:blipFill>
        <p:spPr>
          <a:xfrm rot="649210">
            <a:off x="7632694" y="2304612"/>
            <a:ext cx="1314648" cy="1407829"/>
          </a:xfrm>
          <a:prstGeom prst="rect">
            <a:avLst/>
          </a:prstGeom>
        </p:spPr>
      </p:pic>
    </p:spTree>
    <p:extLst>
      <p:ext uri="{BB962C8B-B14F-4D97-AF65-F5344CB8AC3E}">
        <p14:creationId xmlns:p14="http://schemas.microsoft.com/office/powerpoint/2010/main" val="4189498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par>
                          <p:cTn id="18" fill="hold">
                            <p:stCondLst>
                              <p:cond delay="500"/>
                            </p:stCondLst>
                            <p:childTnLst>
                              <p:par>
                                <p:cTn id="19" presetID="2" presetClass="exit" presetSubtype="2" fill="hold" nodeType="afterEffect">
                                  <p:stCondLst>
                                    <p:cond delay="250"/>
                                  </p:stCondLst>
                                  <p:childTnLst>
                                    <p:anim calcmode="lin" valueType="num">
                                      <p:cBhvr additive="base">
                                        <p:cTn id="20" dur="400"/>
                                        <p:tgtEl>
                                          <p:spTgt spid="3"/>
                                        </p:tgtEl>
                                        <p:attrNameLst>
                                          <p:attrName>ppt_x</p:attrName>
                                        </p:attrNameLst>
                                      </p:cBhvr>
                                      <p:tavLst>
                                        <p:tav tm="0">
                                          <p:val>
                                            <p:strVal val="ppt_x"/>
                                          </p:val>
                                        </p:tav>
                                        <p:tav tm="100000">
                                          <p:val>
                                            <p:strVal val="1+ppt_w/2"/>
                                          </p:val>
                                        </p:tav>
                                      </p:tavLst>
                                    </p:anim>
                                    <p:anim calcmode="lin" valueType="num">
                                      <p:cBhvr additive="base">
                                        <p:cTn id="21" dur="400"/>
                                        <p:tgtEl>
                                          <p:spTgt spid="3"/>
                                        </p:tgtEl>
                                        <p:attrNameLst>
                                          <p:attrName>ppt_y</p:attrName>
                                        </p:attrNameLst>
                                      </p:cBhvr>
                                      <p:tavLst>
                                        <p:tav tm="0">
                                          <p:val>
                                            <p:strVal val="ppt_y"/>
                                          </p:val>
                                        </p:tav>
                                        <p:tav tm="100000">
                                          <p:val>
                                            <p:strVal val="ppt_y"/>
                                          </p:val>
                                        </p:tav>
                                      </p:tavLst>
                                    </p:anim>
                                    <p:set>
                                      <p:cBhvr>
                                        <p:cTn id="22" dur="1" fill="hold">
                                          <p:stCondLst>
                                            <p:cond delay="3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78800-0346-CA4A-4C8B-A7E909341EC3}"/>
            </a:ext>
          </a:extLst>
        </p:cNvPr>
        <p:cNvGrpSpPr/>
        <p:nvPr/>
      </p:nvGrpSpPr>
      <p:grpSpPr>
        <a:xfrm>
          <a:off x="0" y="0"/>
          <a:ext cx="0" cy="0"/>
          <a:chOff x="0" y="0"/>
          <a:chExt cx="0" cy="0"/>
        </a:xfrm>
      </p:grpSpPr>
      <p:pic>
        <p:nvPicPr>
          <p:cNvPr id="2" name="Fly in - Picture 1">
            <a:extLst>
              <a:ext uri="{FF2B5EF4-FFF2-40B4-BE49-F238E27FC236}">
                <a16:creationId xmlns:a16="http://schemas.microsoft.com/office/drawing/2014/main" id="{E0F1C98C-B160-E6E9-ED61-CA120A9461C5}"/>
              </a:ext>
            </a:extLst>
          </p:cNvPr>
          <p:cNvPicPr preferRelativeResize="0">
            <a:picLocks/>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253810"/>
            <a:ext cx="2514600" cy="2070000"/>
          </a:xfrm>
          <a:prstGeom prst="rect">
            <a:avLst/>
          </a:prstGeom>
        </p:spPr>
      </p:pic>
      <p:sp>
        <p:nvSpPr>
          <p:cNvPr id="187402" name="Rectangle 10">
            <a:extLst>
              <a:ext uri="{FF2B5EF4-FFF2-40B4-BE49-F238E27FC236}">
                <a16:creationId xmlns:a16="http://schemas.microsoft.com/office/drawing/2014/main" id="{A666EF70-B74C-C661-D7DE-3B19E934064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E0E678DE-4899-5D1B-03C2-2E22C16A498D}"/>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4" name="Rectangle 11">
            <a:extLst>
              <a:ext uri="{FF2B5EF4-FFF2-40B4-BE49-F238E27FC236}">
                <a16:creationId xmlns:a16="http://schemas.microsoft.com/office/drawing/2014/main" id="{D3086C12-505B-BB80-B3B5-E4B96C1DCEC0}"/>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6" name="Rectangle 9">
            <a:extLst>
              <a:ext uri="{FF2B5EF4-FFF2-40B4-BE49-F238E27FC236}">
                <a16:creationId xmlns:a16="http://schemas.microsoft.com/office/drawing/2014/main" id="{A1778A49-123A-99FB-B931-4008FB478E98}"/>
              </a:ext>
            </a:extLst>
          </p:cNvPr>
          <p:cNvSpPr>
            <a:spLocks noChangeArrowheads="1"/>
          </p:cNvSpPr>
          <p:nvPr/>
        </p:nvSpPr>
        <p:spPr bwMode="auto">
          <a:xfrm>
            <a:off x="1219200" y="1143000"/>
            <a:ext cx="76200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¡Manos arriba!</a:t>
            </a:r>
          </a:p>
        </p:txBody>
      </p:sp>
      <p:pic>
        <p:nvPicPr>
          <p:cNvPr id="8" name="Picture 7">
            <a:extLst>
              <a:ext uri="{FF2B5EF4-FFF2-40B4-BE49-F238E27FC236}">
                <a16:creationId xmlns:a16="http://schemas.microsoft.com/office/drawing/2014/main" id="{4E06261C-2F82-ADE0-2796-41DE1343B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724" y="1447800"/>
            <a:ext cx="2842676" cy="1898633"/>
          </a:xfrm>
          <a:prstGeom prst="rect">
            <a:avLst/>
          </a:prstGeom>
        </p:spPr>
      </p:pic>
      <p:sp>
        <p:nvSpPr>
          <p:cNvPr id="9" name="Rectangle 9">
            <a:extLst>
              <a:ext uri="{FF2B5EF4-FFF2-40B4-BE49-F238E27FC236}">
                <a16:creationId xmlns:a16="http://schemas.microsoft.com/office/drawing/2014/main" id="{0605D953-4EF6-92D4-C7A7-FC817FCA8BD5}"/>
              </a:ext>
            </a:extLst>
          </p:cNvPr>
          <p:cNvSpPr>
            <a:spLocks noChangeArrowheads="1"/>
          </p:cNvSpPr>
          <p:nvPr/>
        </p:nvSpPr>
        <p:spPr bwMode="auto">
          <a:xfrm>
            <a:off x="1219200" y="1643131"/>
            <a:ext cx="7467600" cy="125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 crees que irías inmediatamente a uno de estos dos lugares si murieras ahora mismo.</a:t>
            </a:r>
          </a:p>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Cielo, o infierno.</a:t>
            </a:r>
          </a:p>
        </p:txBody>
      </p:sp>
      <p:pic>
        <p:nvPicPr>
          <p:cNvPr id="7" name="VGrow - Picture 6">
            <a:extLst>
              <a:ext uri="{FF2B5EF4-FFF2-40B4-BE49-F238E27FC236}">
                <a16:creationId xmlns:a16="http://schemas.microsoft.com/office/drawing/2014/main" id="{89CADCF1-D8B7-C946-77F3-256F24D0D396}"/>
              </a:ext>
            </a:extLst>
          </p:cNvPr>
          <p:cNvPicPr preferRelativeResize="0">
            <a:picLocks/>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253424"/>
            <a:ext cx="2514600" cy="2070000"/>
          </a:xfrm>
          <a:prstGeom prst="rect">
            <a:avLst/>
          </a:prstGeom>
        </p:spPr>
      </p:pic>
      <p:pic>
        <p:nvPicPr>
          <p:cNvPr id="5" name="Final size - Picture 4">
            <a:extLst>
              <a:ext uri="{FF2B5EF4-FFF2-40B4-BE49-F238E27FC236}">
                <a16:creationId xmlns:a16="http://schemas.microsoft.com/office/drawing/2014/main" id="{42132F08-E4F6-47CA-BD69-4C970E6ED8F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047756"/>
            <a:ext cx="2514600" cy="2482808"/>
          </a:xfrm>
          <a:prstGeom prst="rect">
            <a:avLst/>
          </a:prstGeom>
        </p:spPr>
      </p:pic>
      <p:cxnSp>
        <p:nvCxnSpPr>
          <p:cNvPr id="10" name="Straight Connector 9">
            <a:extLst>
              <a:ext uri="{FF2B5EF4-FFF2-40B4-BE49-F238E27FC236}">
                <a16:creationId xmlns:a16="http://schemas.microsoft.com/office/drawing/2014/main" id="{7A37E804-F780-D1CB-20E3-5722D1CD14D1}"/>
              </a:ext>
            </a:extLst>
          </p:cNvPr>
          <p:cNvCxnSpPr>
            <a:cxnSpLocks/>
          </p:cNvCxnSpPr>
          <p:nvPr/>
        </p:nvCxnSpPr>
        <p:spPr>
          <a:xfrm flipH="1">
            <a:off x="8991600" y="1048356"/>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8A8A84-6510-1B42-1E2C-2DC4D19709C4}"/>
              </a:ext>
            </a:extLst>
          </p:cNvPr>
          <p:cNvCxnSpPr>
            <a:cxnSpLocks/>
          </p:cNvCxnSpPr>
          <p:nvPr/>
        </p:nvCxnSpPr>
        <p:spPr>
          <a:xfrm flipH="1" flipV="1">
            <a:off x="8991600" y="1048356"/>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167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75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1" presetClass="entr" presetSubtype="0" fill="hold" nodeType="afterEffect">
                                  <p:stCondLst>
                                    <p:cond delay="750"/>
                                  </p:stCondLst>
                                  <p:childTnLst>
                                    <p:set>
                                      <p:cBhvr>
                                        <p:cTn id="14" dur="1" fill="hold">
                                          <p:stCondLst>
                                            <p:cond delay="14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25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50" fill="hold"/>
                                        <p:tgtEl>
                                          <p:spTgt spid="8"/>
                                        </p:tgtEl>
                                        <p:attrNameLst>
                                          <p:attrName>ppt_w</p:attrName>
                                        </p:attrNameLst>
                                      </p:cBhvr>
                                      <p:tavLst>
                                        <p:tav tm="0">
                                          <p:val>
                                            <p:fltVal val="0"/>
                                          </p:val>
                                        </p:tav>
                                        <p:tav tm="100000">
                                          <p:val>
                                            <p:strVal val="#ppt_w"/>
                                          </p:val>
                                        </p:tav>
                                      </p:tavLst>
                                    </p:anim>
                                    <p:anim calcmode="lin" valueType="num">
                                      <p:cBhvr>
                                        <p:cTn id="23" dur="250" fill="hold"/>
                                        <p:tgtEl>
                                          <p:spTgt spid="8"/>
                                        </p:tgtEl>
                                        <p:attrNameLst>
                                          <p:attrName>ppt_h</p:attrName>
                                        </p:attrNameLst>
                                      </p:cBhvr>
                                      <p:tavLst>
                                        <p:tav tm="0">
                                          <p:val>
                                            <p:fltVal val="0"/>
                                          </p:val>
                                        </p:tav>
                                        <p:tav tm="100000">
                                          <p:val>
                                            <p:strVal val="#ppt_h"/>
                                          </p:val>
                                        </p:tav>
                                      </p:tavLst>
                                    </p:anim>
                                    <p:animEffect transition="in" filter="fade">
                                      <p:cBhvr>
                                        <p:cTn id="24" dur="250"/>
                                        <p:tgtEl>
                                          <p:spTgt spid="8"/>
                                        </p:tgtEl>
                                      </p:cBhvr>
                                    </p:animEffect>
                                  </p:childTnLst>
                                </p:cTn>
                              </p:par>
                            </p:childTnLst>
                          </p:cTn>
                        </p:par>
                        <p:par>
                          <p:cTn id="25" fill="hold">
                            <p:stCondLst>
                              <p:cond delay="250"/>
                            </p:stCondLst>
                            <p:childTnLst>
                              <p:par>
                                <p:cTn id="26" presetID="6" presetClass="emph" presetSubtype="0" fill="hold" nodeType="afterEffect">
                                  <p:stCondLst>
                                    <p:cond delay="0"/>
                                  </p:stCondLst>
                                  <p:childTnLst>
                                    <p:animScale>
                                      <p:cBhvr>
                                        <p:cTn id="27" dur="250" fill="hold"/>
                                        <p:tgtEl>
                                          <p:spTgt spid="7"/>
                                        </p:tgtEl>
                                      </p:cBhvr>
                                      <p:by x="100000" y="120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750"/>
                                        <p:tgtEl>
                                          <p:spTgt spid="9">
                                            <p:txEl>
                                              <p:pRg st="0" end="0"/>
                                            </p:txEl>
                                          </p:spTgt>
                                        </p:tgtEl>
                                      </p:cBhvr>
                                    </p:animEffect>
                                  </p:childTnLst>
                                </p:cTn>
                              </p:par>
                              <p:par>
                                <p:cTn id="37" presetID="12" presetClass="exit" presetSubtype="2" fill="hold" nodeType="with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ppt_w*1.125000"/>
                                          </p:val>
                                        </p:tav>
                                      </p:tavLst>
                                    </p:anim>
                                    <p:animEffect transition="out" filter="wipe(right)">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left)">
                                      <p:cBhvr>
                                        <p:cTn id="45" dur="75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250"/>
                                        <p:tgtEl>
                                          <p:spTgt spid="10"/>
                                        </p:tgtEl>
                                      </p:cBhvr>
                                    </p:animEffect>
                                  </p:childTnLst>
                                </p:cTn>
                              </p:par>
                            </p:childTnLst>
                          </p:cTn>
                        </p:par>
                        <p:par>
                          <p:cTn id="51" fill="hold">
                            <p:stCondLst>
                              <p:cond delay="250"/>
                            </p:stCondLst>
                            <p:childTnLst>
                              <p:par>
                                <p:cTn id="52" presetID="22" presetClass="entr" presetSubtype="8"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071A-3AD5-D80C-8685-AED0532F46C0}"/>
            </a:ext>
          </a:extLst>
        </p:cNvPr>
        <p:cNvGrpSpPr/>
        <p:nvPr/>
      </p:nvGrpSpPr>
      <p:grpSpPr>
        <a:xfrm>
          <a:off x="0" y="0"/>
          <a:ext cx="0" cy="0"/>
          <a:chOff x="0" y="0"/>
          <a:chExt cx="0" cy="0"/>
        </a:xfrm>
      </p:grpSpPr>
      <p:sp>
        <p:nvSpPr>
          <p:cNvPr id="9" name="Rectangle 9">
            <a:extLst>
              <a:ext uri="{FF2B5EF4-FFF2-40B4-BE49-F238E27FC236}">
                <a16:creationId xmlns:a16="http://schemas.microsoft.com/office/drawing/2014/main" id="{4F4859B6-1032-F89B-DA22-7F04144499F5}"/>
              </a:ext>
            </a:extLst>
          </p:cNvPr>
          <p:cNvSpPr>
            <a:spLocks noChangeArrowheads="1"/>
          </p:cNvSpPr>
          <p:nvPr/>
        </p:nvSpPr>
        <p:spPr bwMode="auto">
          <a:xfrm>
            <a:off x="1219200" y="990600"/>
            <a:ext cx="7467600" cy="93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puedes ir a ninguno de esos dos lugares, porque todavía no existen!</a:t>
            </a:r>
          </a:p>
        </p:txBody>
      </p:sp>
      <p:sp>
        <p:nvSpPr>
          <p:cNvPr id="187402" name="Rectangle 10">
            <a:extLst>
              <a:ext uri="{FF2B5EF4-FFF2-40B4-BE49-F238E27FC236}">
                <a16:creationId xmlns:a16="http://schemas.microsoft.com/office/drawing/2014/main" id="{53C45B14-C47B-0FC2-2842-D2447538CFF2}"/>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DB14802E-4EE7-5B2C-C4B0-6D8D8D1F7EF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4" name="Rectangle 11">
            <a:extLst>
              <a:ext uri="{FF2B5EF4-FFF2-40B4-BE49-F238E27FC236}">
                <a16:creationId xmlns:a16="http://schemas.microsoft.com/office/drawing/2014/main" id="{0D6A493D-E4BC-5533-89AD-34D040CFE3A4}"/>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pic>
        <p:nvPicPr>
          <p:cNvPr id="5" name="Picture 4">
            <a:extLst>
              <a:ext uri="{FF2B5EF4-FFF2-40B4-BE49-F238E27FC236}">
                <a16:creationId xmlns:a16="http://schemas.microsoft.com/office/drawing/2014/main" id="{990BBED5-72F0-D19C-AABA-29A84E078B6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044600"/>
            <a:ext cx="2514600" cy="2482808"/>
          </a:xfrm>
          <a:prstGeom prst="rect">
            <a:avLst/>
          </a:prstGeom>
        </p:spPr>
      </p:pic>
      <p:sp>
        <p:nvSpPr>
          <p:cNvPr id="2" name="Rectangle 9">
            <a:extLst>
              <a:ext uri="{FF2B5EF4-FFF2-40B4-BE49-F238E27FC236}">
                <a16:creationId xmlns:a16="http://schemas.microsoft.com/office/drawing/2014/main" id="{490AC4F5-5976-DDC1-7AC0-5716108B964B}"/>
              </a:ext>
            </a:extLst>
          </p:cNvPr>
          <p:cNvSpPr>
            <a:spLocks noChangeArrowheads="1"/>
          </p:cNvSpPr>
          <p:nvPr/>
        </p:nvSpPr>
        <p:spPr bwMode="auto">
          <a:xfrm>
            <a:off x="1219200" y="1959002"/>
            <a:ext cx="7620000" cy="131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marL="273050" indent="-273050" algn="just">
              <a:lnSpc>
                <a:spcPct val="85000"/>
              </a:lnSpc>
              <a:spcAft>
                <a:spcPts val="600"/>
              </a:spcAft>
              <a:buClr>
                <a:srgbClr val="2BFFF5"/>
              </a:buClr>
              <a:buFont typeface="Arial" panose="020B0604020202020204" pitchFamily="34" charset="0"/>
              <a:buChar char="•"/>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cielo final y definitivo donde pasaremos la eternidad, no aparece en escena hasta el penúltimo capítulo de Apocalipsis.</a:t>
            </a:r>
          </a:p>
        </p:txBody>
      </p:sp>
      <p:sp>
        <p:nvSpPr>
          <p:cNvPr id="3" name="Rectangle 11">
            <a:extLst>
              <a:ext uri="{FF2B5EF4-FFF2-40B4-BE49-F238E27FC236}">
                <a16:creationId xmlns:a16="http://schemas.microsoft.com/office/drawing/2014/main" id="{E8C425AD-5075-5B9F-E13D-4DD906326584}"/>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u="sng" dirty="0">
                <a:solidFill>
                  <a:srgbClr val="2BFFF5"/>
                </a:solidFill>
                <a:effectLst>
                  <a:outerShdw blurRad="38100" dist="38100" dir="2700000" algn="tl">
                    <a:srgbClr val="000000"/>
                  </a:outerShdw>
                </a:effectLst>
                <a:latin typeface="Arial" panose="020B0604020202020204" pitchFamily="34" charset="0"/>
              </a:rPr>
              <a:t>Cielo Nuevo</a:t>
            </a:r>
            <a:r>
              <a:rPr lang="es-ES" altLang="en-US" sz="3000" dirty="0">
                <a:solidFill>
                  <a:srgbClr val="EFF9FF"/>
                </a:solidFill>
                <a:effectLst>
                  <a:outerShdw blurRad="38100" dist="38100" dir="2700000" algn="tl">
                    <a:srgbClr val="000000"/>
                  </a:outerShdw>
                </a:effectLst>
                <a:latin typeface="Arial" panose="020B0604020202020204" pitchFamily="34" charset="0"/>
              </a:rPr>
              <a:t>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7" name="Rectangle 9">
            <a:extLst>
              <a:ext uri="{FF2B5EF4-FFF2-40B4-BE49-F238E27FC236}">
                <a16:creationId xmlns:a16="http://schemas.microsoft.com/office/drawing/2014/main" id="{03D5EB42-A977-23BE-DA30-51247546E9A6}"/>
              </a:ext>
            </a:extLst>
          </p:cNvPr>
          <p:cNvSpPr>
            <a:spLocks noChangeArrowheads="1"/>
          </p:cNvSpPr>
          <p:nvPr/>
        </p:nvSpPr>
        <p:spPr bwMode="auto">
          <a:xfrm>
            <a:off x="1447800" y="3178202"/>
            <a:ext cx="2819400" cy="4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600"/>
              </a:spcAft>
              <a:buClr>
                <a:srgbClr val="2BFFF5"/>
              </a:buClr>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me crees?  </a:t>
            </a:r>
          </a:p>
        </p:txBody>
      </p:sp>
      <p:sp>
        <p:nvSpPr>
          <p:cNvPr id="12" name="Rectangle 9">
            <a:extLst>
              <a:ext uri="{FF2B5EF4-FFF2-40B4-BE49-F238E27FC236}">
                <a16:creationId xmlns:a16="http://schemas.microsoft.com/office/drawing/2014/main" id="{78E91D06-EC58-4EB4-BE61-864BDCD9986A}"/>
              </a:ext>
            </a:extLst>
          </p:cNvPr>
          <p:cNvSpPr>
            <a:spLocks noChangeArrowheads="1"/>
          </p:cNvSpPr>
          <p:nvPr/>
        </p:nvSpPr>
        <p:spPr bwMode="auto">
          <a:xfrm>
            <a:off x="4400550" y="3171825"/>
            <a:ext cx="3448050" cy="4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600"/>
              </a:spcAft>
              <a:buClr>
                <a:srgbClr val="2BFFF5"/>
              </a:buClr>
            </a:pPr>
            <a:r>
              <a:rPr kumimoji="1" lang="es-ES" altLang="en-US" sz="300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Apocalipsis 21:1</a:t>
            </a:r>
          </a:p>
        </p:txBody>
      </p:sp>
      <p:sp>
        <p:nvSpPr>
          <p:cNvPr id="13" name="Rectangle 12">
            <a:extLst>
              <a:ext uri="{FF2B5EF4-FFF2-40B4-BE49-F238E27FC236}">
                <a16:creationId xmlns:a16="http://schemas.microsoft.com/office/drawing/2014/main" id="{1DD6B83E-6D53-18C6-DE22-A63A29BDECD3}"/>
              </a:ext>
            </a:extLst>
          </p:cNvPr>
          <p:cNvSpPr/>
          <p:nvPr/>
        </p:nvSpPr>
        <p:spPr>
          <a:xfrm>
            <a:off x="8991600" y="1044599"/>
            <a:ext cx="2514600" cy="1650977"/>
          </a:xfrm>
          <a:prstGeom prst="rect">
            <a:avLst/>
          </a:prstGeom>
          <a:solidFill>
            <a:schemeClr val="bg2">
              <a:lumMod val="5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805BFF3-99D4-58FC-98DB-B8618884C433}"/>
              </a:ext>
            </a:extLst>
          </p:cNvPr>
          <p:cNvCxnSpPr>
            <a:cxnSpLocks/>
          </p:cNvCxnSpPr>
          <p:nvPr/>
        </p:nvCxnSpPr>
        <p:spPr>
          <a:xfrm flipH="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C652AA-9FA8-A1DD-5D97-E2B27389DF28}"/>
              </a:ext>
            </a:extLst>
          </p:cNvPr>
          <p:cNvCxnSpPr>
            <a:cxnSpLocks/>
          </p:cNvCxnSpPr>
          <p:nvPr/>
        </p:nvCxnSpPr>
        <p:spPr>
          <a:xfrm flipH="1" flipV="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86C9DFD-2D18-5D5E-7A11-C19CB77CAD89}"/>
              </a:ext>
            </a:extLst>
          </p:cNvPr>
          <p:cNvSpPr/>
          <p:nvPr/>
        </p:nvSpPr>
        <p:spPr>
          <a:xfrm>
            <a:off x="1010175" y="4905375"/>
            <a:ext cx="2438400" cy="576000"/>
          </a:xfrm>
          <a:prstGeom prst="rect">
            <a:avLst/>
          </a:prstGeom>
          <a:noFill/>
          <a:ln w="88900">
            <a:solidFill>
              <a:srgbClr val="2BFF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91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par>
                                <p:cTn id="18" presetID="23" presetClass="entr" presetSubtype="32" fill="hold" grpId="0" nodeType="withEffect">
                                  <p:stCondLst>
                                    <p:cond delay="6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50" fill="hold"/>
                                        <p:tgtEl>
                                          <p:spTgt spid="14"/>
                                        </p:tgtEl>
                                        <p:attrNameLst>
                                          <p:attrName>ppt_w</p:attrName>
                                        </p:attrNameLst>
                                      </p:cBhvr>
                                      <p:tavLst>
                                        <p:tav tm="0">
                                          <p:val>
                                            <p:strVal val="4*#ppt_w"/>
                                          </p:val>
                                        </p:tav>
                                        <p:tav tm="100000">
                                          <p:val>
                                            <p:strVal val="#ppt_w"/>
                                          </p:val>
                                        </p:tav>
                                      </p:tavLst>
                                    </p:anim>
                                    <p:anim calcmode="lin" valueType="num">
                                      <p:cBhvr>
                                        <p:cTn id="21" dur="25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par>
                          <p:cTn id="27" fill="hold">
                            <p:stCondLst>
                              <p:cond delay="500"/>
                            </p:stCondLst>
                            <p:childTnLst>
                              <p:par>
                                <p:cTn id="28" presetID="22" presetClass="entr" presetSubtype="8" fill="hold" grpId="0" nodeType="afterEffect">
                                  <p:stCondLst>
                                    <p:cond delay="25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left)">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build="p"/>
      <p:bldP spid="3" grpId="0"/>
      <p:bldP spid="7" grpId="0" build="p"/>
      <p:bldP spid="12" grpId="0" build="p"/>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AFEC-1C42-D75E-C5B4-B71B00DDB989}"/>
            </a:ext>
          </a:extLst>
        </p:cNvPr>
        <p:cNvGrpSpPr/>
        <p:nvPr/>
      </p:nvGrpSpPr>
      <p:grpSpPr>
        <a:xfrm>
          <a:off x="0" y="0"/>
          <a:ext cx="0" cy="0"/>
          <a:chOff x="0" y="0"/>
          <a:chExt cx="0" cy="0"/>
        </a:xfrm>
      </p:grpSpPr>
      <p:sp>
        <p:nvSpPr>
          <p:cNvPr id="3" name="Rectangle 11">
            <a:extLst>
              <a:ext uri="{FF2B5EF4-FFF2-40B4-BE49-F238E27FC236}">
                <a16:creationId xmlns:a16="http://schemas.microsoft.com/office/drawing/2014/main" id="{48E0E3C0-BAC6-1CBD-5888-3369B576D08A}"/>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2BFFF5"/>
                </a:solidFill>
                <a:effectLst>
                  <a:outerShdw blurRad="38100" dist="38100" dir="2700000" algn="tl">
                    <a:srgbClr val="000000"/>
                  </a:outerShdw>
                </a:effectLst>
                <a:latin typeface="Arial" panose="020B0604020202020204" pitchFamily="34" charset="0"/>
              </a:rPr>
              <a:t>Cielo Nuevo</a:t>
            </a:r>
            <a:r>
              <a:rPr lang="es-ES" altLang="en-US" sz="3000" dirty="0">
                <a:solidFill>
                  <a:srgbClr val="EFF9FF"/>
                </a:solidFill>
                <a:effectLst>
                  <a:outerShdw blurRad="38100" dist="38100" dir="2700000" algn="tl">
                    <a:srgbClr val="000000"/>
                  </a:outerShdw>
                </a:effectLst>
                <a:latin typeface="Arial" panose="020B0604020202020204" pitchFamily="34" charset="0"/>
              </a:rPr>
              <a:t>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8" name="Rectangle 11">
            <a:extLst>
              <a:ext uri="{FF2B5EF4-FFF2-40B4-BE49-F238E27FC236}">
                <a16:creationId xmlns:a16="http://schemas.microsoft.com/office/drawing/2014/main" id="{FBC111F7-930E-5C17-48DA-EA55336839C7}"/>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u="sng" dirty="0">
                <a:solidFill>
                  <a:srgbClr val="FF631E"/>
                </a:solidFill>
                <a:effectLst>
                  <a:outerShdw blurRad="38100" dist="38100" dir="2700000" algn="tl">
                    <a:srgbClr val="000000"/>
                  </a:outerShdw>
                </a:effectLst>
                <a:latin typeface="Arial" panose="020B0604020202020204" pitchFamily="34" charset="0"/>
              </a:rPr>
              <a:t>El Juicio Final</a:t>
            </a:r>
            <a:r>
              <a:rPr lang="es-ES" altLang="en-US" sz="3000" dirty="0">
                <a:solidFill>
                  <a:srgbClr val="EFF9FF"/>
                </a:solidFill>
                <a:effectLst>
                  <a:outerShdw blurRad="38100" dist="38100" dir="2700000" algn="tl">
                    <a:srgbClr val="000000"/>
                  </a:outerShdw>
                </a:effectLst>
                <a:latin typeface="Arial" panose="020B0604020202020204" pitchFamily="34" charset="0"/>
              </a:rPr>
              <a:t>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2BFFF5"/>
                </a:solidFill>
                <a:effectLst>
                  <a:outerShdw blurRad="38100" dist="38100" dir="2700000" algn="tl">
                    <a:srgbClr val="000000"/>
                  </a:outerShdw>
                </a:effectLst>
                <a:latin typeface="Arial" panose="020B0604020202020204" pitchFamily="34" charset="0"/>
              </a:rPr>
              <a:t>Cielo Nuevo</a:t>
            </a:r>
            <a:r>
              <a:rPr lang="es-ES" altLang="en-US" sz="3000" dirty="0">
                <a:solidFill>
                  <a:srgbClr val="EFF9FF"/>
                </a:solidFill>
                <a:effectLst>
                  <a:outerShdw blurRad="38100" dist="38100" dir="2700000" algn="tl">
                    <a:srgbClr val="000000"/>
                  </a:outerShdw>
                </a:effectLst>
                <a:latin typeface="Arial" panose="020B0604020202020204" pitchFamily="34" charset="0"/>
              </a:rPr>
              <a:t>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9" name="Rectangle 9">
            <a:extLst>
              <a:ext uri="{FF2B5EF4-FFF2-40B4-BE49-F238E27FC236}">
                <a16:creationId xmlns:a16="http://schemas.microsoft.com/office/drawing/2014/main" id="{E0E8D8BC-74AD-3688-94F5-D887E4EB6640}"/>
              </a:ext>
            </a:extLst>
          </p:cNvPr>
          <p:cNvSpPr>
            <a:spLocks noChangeArrowheads="1"/>
          </p:cNvSpPr>
          <p:nvPr/>
        </p:nvSpPr>
        <p:spPr bwMode="auto">
          <a:xfrm>
            <a:off x="1219200" y="990600"/>
            <a:ext cx="7467600" cy="93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puedes ir a ninguno de esos dos lugares, porque todavía no existen!</a:t>
            </a:r>
          </a:p>
        </p:txBody>
      </p:sp>
      <p:sp>
        <p:nvSpPr>
          <p:cNvPr id="187402" name="Rectangle 10">
            <a:extLst>
              <a:ext uri="{FF2B5EF4-FFF2-40B4-BE49-F238E27FC236}">
                <a16:creationId xmlns:a16="http://schemas.microsoft.com/office/drawing/2014/main" id="{F2F9B0CC-A784-4EB4-3303-4259A1CDFA82}"/>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DF0E4980-46DA-E0B5-6854-75832BDA357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pic>
        <p:nvPicPr>
          <p:cNvPr id="5" name="Picture 4">
            <a:extLst>
              <a:ext uri="{FF2B5EF4-FFF2-40B4-BE49-F238E27FC236}">
                <a16:creationId xmlns:a16="http://schemas.microsoft.com/office/drawing/2014/main" id="{026D2716-F883-BE63-009A-DA91F92910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044600"/>
            <a:ext cx="2514600" cy="2482808"/>
          </a:xfrm>
          <a:prstGeom prst="rect">
            <a:avLst/>
          </a:prstGeom>
        </p:spPr>
      </p:pic>
      <p:sp>
        <p:nvSpPr>
          <p:cNvPr id="2" name="Rectangle 9">
            <a:extLst>
              <a:ext uri="{FF2B5EF4-FFF2-40B4-BE49-F238E27FC236}">
                <a16:creationId xmlns:a16="http://schemas.microsoft.com/office/drawing/2014/main" id="{F06489AC-E46D-BBDD-F4AF-DB161C83F692}"/>
              </a:ext>
            </a:extLst>
          </p:cNvPr>
          <p:cNvSpPr>
            <a:spLocks noChangeArrowheads="1"/>
          </p:cNvSpPr>
          <p:nvPr/>
        </p:nvSpPr>
        <p:spPr bwMode="auto">
          <a:xfrm>
            <a:off x="1219200" y="1959002"/>
            <a:ext cx="7620000" cy="131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marL="273050" indent="-273050" algn="just">
              <a:lnSpc>
                <a:spcPct val="85000"/>
              </a:lnSpc>
              <a:spcAft>
                <a:spcPts val="600"/>
              </a:spcAft>
              <a:buClr>
                <a:srgbClr val="2BFFF5"/>
              </a:buClr>
              <a:buFont typeface="Arial" panose="020B0604020202020204" pitchFamily="34" charset="0"/>
              <a:buChar char="•"/>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el infierno final no aparece en escena hasta sólo un capítulo antes, en el juicio final del Gran Trono Blanco.</a:t>
            </a:r>
          </a:p>
        </p:txBody>
      </p:sp>
      <p:sp>
        <p:nvSpPr>
          <p:cNvPr id="7" name="Rectangle 9">
            <a:extLst>
              <a:ext uri="{FF2B5EF4-FFF2-40B4-BE49-F238E27FC236}">
                <a16:creationId xmlns:a16="http://schemas.microsoft.com/office/drawing/2014/main" id="{72242CC5-D62F-D899-5C02-962467AAC4E6}"/>
              </a:ext>
            </a:extLst>
          </p:cNvPr>
          <p:cNvSpPr>
            <a:spLocks noChangeArrowheads="1"/>
          </p:cNvSpPr>
          <p:nvPr/>
        </p:nvSpPr>
        <p:spPr bwMode="auto">
          <a:xfrm>
            <a:off x="1447800" y="3178202"/>
            <a:ext cx="2819400" cy="4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600"/>
              </a:spcAft>
              <a:buClr>
                <a:srgbClr val="2BFFF5"/>
              </a:buClr>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me crees?  </a:t>
            </a:r>
          </a:p>
        </p:txBody>
      </p:sp>
      <p:sp>
        <p:nvSpPr>
          <p:cNvPr id="12" name="Rectangle 9">
            <a:extLst>
              <a:ext uri="{FF2B5EF4-FFF2-40B4-BE49-F238E27FC236}">
                <a16:creationId xmlns:a16="http://schemas.microsoft.com/office/drawing/2014/main" id="{645333DA-219B-805E-9037-878B8176AAEA}"/>
              </a:ext>
            </a:extLst>
          </p:cNvPr>
          <p:cNvSpPr>
            <a:spLocks noChangeArrowheads="1"/>
          </p:cNvSpPr>
          <p:nvPr/>
        </p:nvSpPr>
        <p:spPr bwMode="auto">
          <a:xfrm>
            <a:off x="4400550" y="3171825"/>
            <a:ext cx="4286250" cy="4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600"/>
              </a:spcAft>
              <a:buClr>
                <a:srgbClr val="2BFFF5"/>
              </a:buClr>
            </a:pPr>
            <a:r>
              <a:rPr kumimoji="1" lang="es-ES" altLang="en-US" sz="3000" dirty="0">
                <a:solidFill>
                  <a:srgbClr val="FF631E"/>
                </a:solidFill>
                <a:effectLst>
                  <a:outerShdw blurRad="38100" dist="38100" dir="2700000" algn="tl">
                    <a:srgbClr val="000000"/>
                  </a:outerShdw>
                </a:effectLst>
                <a:latin typeface="Arial" panose="020B0604020202020204" pitchFamily="34" charset="0"/>
                <a:cs typeface="Arial" panose="020B0604020202020204" pitchFamily="34" charset="0"/>
              </a:rPr>
              <a:t>Apocalipsis 20:10,11,15</a:t>
            </a:r>
          </a:p>
        </p:txBody>
      </p:sp>
      <p:sp>
        <p:nvSpPr>
          <p:cNvPr id="13" name="Rectangle 12">
            <a:extLst>
              <a:ext uri="{FF2B5EF4-FFF2-40B4-BE49-F238E27FC236}">
                <a16:creationId xmlns:a16="http://schemas.microsoft.com/office/drawing/2014/main" id="{F1C9D828-5030-71CD-20A0-89A89EF62BDE}"/>
              </a:ext>
            </a:extLst>
          </p:cNvPr>
          <p:cNvSpPr/>
          <p:nvPr/>
        </p:nvSpPr>
        <p:spPr>
          <a:xfrm>
            <a:off x="8991600" y="1044599"/>
            <a:ext cx="2514600" cy="1650977"/>
          </a:xfrm>
          <a:prstGeom prst="rect">
            <a:avLst/>
          </a:prstGeom>
          <a:solidFill>
            <a:schemeClr val="bg2">
              <a:lumMod val="5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A52F3-D932-A9CD-52B7-98C5254BFD6F}"/>
              </a:ext>
            </a:extLst>
          </p:cNvPr>
          <p:cNvSpPr/>
          <p:nvPr/>
        </p:nvSpPr>
        <p:spPr>
          <a:xfrm>
            <a:off x="1010175" y="4472250"/>
            <a:ext cx="2718000" cy="504000"/>
          </a:xfrm>
          <a:prstGeom prst="rect">
            <a:avLst/>
          </a:prstGeom>
          <a:noFill/>
          <a:ln w="88900">
            <a:solidFill>
              <a:srgbClr val="FF6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BDBE6A-854B-B43D-6357-075110DB3241}"/>
              </a:ext>
            </a:extLst>
          </p:cNvPr>
          <p:cNvSpPr/>
          <p:nvPr/>
        </p:nvSpPr>
        <p:spPr>
          <a:xfrm>
            <a:off x="8991600" y="2692800"/>
            <a:ext cx="2514600" cy="835200"/>
          </a:xfrm>
          <a:prstGeom prst="rect">
            <a:avLst/>
          </a:prstGeom>
          <a:solidFill>
            <a:schemeClr val="bg2">
              <a:lumMod val="5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2F47A9-7EE9-55F9-AA2B-38D7A655B9C2}"/>
              </a:ext>
            </a:extLst>
          </p:cNvPr>
          <p:cNvCxnSpPr>
            <a:cxnSpLocks/>
          </p:cNvCxnSpPr>
          <p:nvPr/>
        </p:nvCxnSpPr>
        <p:spPr>
          <a:xfrm flipH="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64D3CE-34DD-AC05-46DF-F9ED50FE524F}"/>
              </a:ext>
            </a:extLst>
          </p:cNvPr>
          <p:cNvCxnSpPr>
            <a:cxnSpLocks/>
          </p:cNvCxnSpPr>
          <p:nvPr/>
        </p:nvCxnSpPr>
        <p:spPr>
          <a:xfrm flipH="1" flipV="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31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par>
                                <p:cTn id="12" presetID="23" presetClass="entr" presetSubtype="32"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50" fill="hold"/>
                                        <p:tgtEl>
                                          <p:spTgt spid="14"/>
                                        </p:tgtEl>
                                        <p:attrNameLst>
                                          <p:attrName>ppt_w</p:attrName>
                                        </p:attrNameLst>
                                      </p:cBhvr>
                                      <p:tavLst>
                                        <p:tav tm="0">
                                          <p:val>
                                            <p:strVal val="4*#ppt_w"/>
                                          </p:val>
                                        </p:tav>
                                        <p:tav tm="100000">
                                          <p:val>
                                            <p:strVal val="#ppt_w"/>
                                          </p:val>
                                        </p:tav>
                                      </p:tavLst>
                                    </p:anim>
                                    <p:anim calcmode="lin" valueType="num">
                                      <p:cBhvr>
                                        <p:cTn id="15" dur="25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7" grpId="0" build="p"/>
      <p:bldP spid="12" grpId="0" build="p"/>
      <p:bldP spid="1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46A0E-642D-2AC5-6CCC-E89AD5A861F4}"/>
            </a:ext>
          </a:extLst>
        </p:cNvPr>
        <p:cNvGrpSpPr/>
        <p:nvPr/>
      </p:nvGrpSpPr>
      <p:grpSpPr>
        <a:xfrm>
          <a:off x="0" y="0"/>
          <a:ext cx="0" cy="0"/>
          <a:chOff x="0" y="0"/>
          <a:chExt cx="0" cy="0"/>
        </a:xfrm>
      </p:grpSpPr>
      <p:sp>
        <p:nvSpPr>
          <p:cNvPr id="3" name="Rectangle 11">
            <a:extLst>
              <a:ext uri="{FF2B5EF4-FFF2-40B4-BE49-F238E27FC236}">
                <a16:creationId xmlns:a16="http://schemas.microsoft.com/office/drawing/2014/main" id="{EE126FE2-7F30-FC3F-1793-BA7A6639F8E7}"/>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9" name="Rectangle 9">
            <a:extLst>
              <a:ext uri="{FF2B5EF4-FFF2-40B4-BE49-F238E27FC236}">
                <a16:creationId xmlns:a16="http://schemas.microsoft.com/office/drawing/2014/main" id="{F33DFF5A-5073-E5A2-DB9B-D45CE36C1493}"/>
              </a:ext>
            </a:extLst>
          </p:cNvPr>
          <p:cNvSpPr>
            <a:spLocks noChangeArrowheads="1"/>
          </p:cNvSpPr>
          <p:nvPr/>
        </p:nvSpPr>
        <p:spPr bwMode="auto">
          <a:xfrm>
            <a:off x="1219200" y="990600"/>
            <a:ext cx="7467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si todavía no podemos ir al cielo o al infierno final... ¿A dónde vamos?</a:t>
            </a:r>
          </a:p>
        </p:txBody>
      </p:sp>
      <p:sp>
        <p:nvSpPr>
          <p:cNvPr id="187402" name="Rectangle 10">
            <a:extLst>
              <a:ext uri="{FF2B5EF4-FFF2-40B4-BE49-F238E27FC236}">
                <a16:creationId xmlns:a16="http://schemas.microsoft.com/office/drawing/2014/main" id="{19D4937E-F935-7867-B58D-FEF96BFB3CC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1F2FF886-FFB3-AAFE-16AC-AECA8162B55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pic>
        <p:nvPicPr>
          <p:cNvPr id="5" name="Picture 4">
            <a:extLst>
              <a:ext uri="{FF2B5EF4-FFF2-40B4-BE49-F238E27FC236}">
                <a16:creationId xmlns:a16="http://schemas.microsoft.com/office/drawing/2014/main" id="{1ECC25F6-3221-693E-3061-5BD2F93ED84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79"/>
                    </a14:imgEffect>
                    <a14:imgEffect>
                      <a14:saturation sat="136000"/>
                    </a14:imgEffect>
                    <a14:imgEffect>
                      <a14:brightnessContrast bright="13000" contrast="18000"/>
                    </a14:imgEffect>
                  </a14:imgLayer>
                </a14:imgProps>
              </a:ext>
              <a:ext uri="{28A0092B-C50C-407E-A947-70E740481C1C}">
                <a14:useLocalDpi xmlns:a14="http://schemas.microsoft.com/office/drawing/2010/main" val="0"/>
              </a:ext>
            </a:extLst>
          </a:blip>
          <a:stretch>
            <a:fillRect/>
          </a:stretch>
        </p:blipFill>
        <p:spPr>
          <a:xfrm>
            <a:off x="8991600" y="1044600"/>
            <a:ext cx="2514600" cy="2482808"/>
          </a:xfrm>
          <a:prstGeom prst="rect">
            <a:avLst/>
          </a:prstGeom>
        </p:spPr>
      </p:pic>
      <p:sp>
        <p:nvSpPr>
          <p:cNvPr id="13" name="Rectangle 12">
            <a:extLst>
              <a:ext uri="{FF2B5EF4-FFF2-40B4-BE49-F238E27FC236}">
                <a16:creationId xmlns:a16="http://schemas.microsoft.com/office/drawing/2014/main" id="{A7376650-1CDF-F4DC-DB89-D5DDEAF43EB0}"/>
              </a:ext>
            </a:extLst>
          </p:cNvPr>
          <p:cNvSpPr/>
          <p:nvPr/>
        </p:nvSpPr>
        <p:spPr>
          <a:xfrm>
            <a:off x="8991600" y="1044599"/>
            <a:ext cx="2514600" cy="1650977"/>
          </a:xfrm>
          <a:prstGeom prst="rect">
            <a:avLst/>
          </a:prstGeom>
          <a:solidFill>
            <a:schemeClr val="bg2">
              <a:lumMod val="5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08684E-247C-ACC3-ED08-2DDAC942AF13}"/>
              </a:ext>
            </a:extLst>
          </p:cNvPr>
          <p:cNvSpPr/>
          <p:nvPr/>
        </p:nvSpPr>
        <p:spPr>
          <a:xfrm>
            <a:off x="8991600" y="2692800"/>
            <a:ext cx="2514600" cy="835200"/>
          </a:xfrm>
          <a:prstGeom prst="rect">
            <a:avLst/>
          </a:prstGeom>
          <a:solidFill>
            <a:schemeClr val="bg2">
              <a:lumMod val="5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0A034D3-8FA7-017E-B61E-E33CC068FBDB}"/>
              </a:ext>
            </a:extLst>
          </p:cNvPr>
          <p:cNvCxnSpPr>
            <a:cxnSpLocks/>
          </p:cNvCxnSpPr>
          <p:nvPr/>
        </p:nvCxnSpPr>
        <p:spPr>
          <a:xfrm flipH="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C036E2-0C59-1749-CA8B-7D985E198E63}"/>
              </a:ext>
            </a:extLst>
          </p:cNvPr>
          <p:cNvCxnSpPr>
            <a:cxnSpLocks/>
          </p:cNvCxnSpPr>
          <p:nvPr/>
        </p:nvCxnSpPr>
        <p:spPr>
          <a:xfrm flipH="1" flipV="1">
            <a:off x="8991600" y="1044600"/>
            <a:ext cx="2514600" cy="24828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9">
            <a:extLst>
              <a:ext uri="{FF2B5EF4-FFF2-40B4-BE49-F238E27FC236}">
                <a16:creationId xmlns:a16="http://schemas.microsoft.com/office/drawing/2014/main" id="{5BC906E6-949A-1A9A-9504-CAFC0952A3FF}"/>
              </a:ext>
            </a:extLst>
          </p:cNvPr>
          <p:cNvSpPr>
            <a:spLocks noChangeArrowheads="1"/>
          </p:cNvSpPr>
          <p:nvPr/>
        </p:nvSpPr>
        <p:spPr bwMode="auto">
          <a:xfrm>
            <a:off x="1219200" y="2362200"/>
            <a:ext cx="7467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lang="es-ES_tradnl" altLang="en-US" sz="32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pista clave está en Lucas 23 . . .</a:t>
            </a:r>
            <a:endPar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656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xit" presetSubtype="0" fill="hold" nodeType="afterEffect">
                                  <p:stCondLst>
                                    <p:cond delay="40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xit" presetSubtype="0" fill="hold" grpId="0" nodeType="withEffect">
                                  <p:stCondLst>
                                    <p:cond delay="400"/>
                                  </p:stCondLst>
                                  <p:childTnLst>
                                    <p:animEffect transition="out" filter="fade">
                                      <p:cBhvr>
                                        <p:cTn id="13" dur="600"/>
                                        <p:tgtEl>
                                          <p:spTgt spid="13"/>
                                        </p:tgtEl>
                                      </p:cBhvr>
                                    </p:animEffect>
                                    <p:set>
                                      <p:cBhvr>
                                        <p:cTn id="14" dur="1" fill="hold">
                                          <p:stCondLst>
                                            <p:cond delay="599"/>
                                          </p:stCondLst>
                                        </p:cTn>
                                        <p:tgtEl>
                                          <p:spTgt spid="13"/>
                                        </p:tgtEl>
                                        <p:attrNameLst>
                                          <p:attrName>style.visibility</p:attrName>
                                        </p:attrNameLst>
                                      </p:cBhvr>
                                      <p:to>
                                        <p:strVal val="hidden"/>
                                      </p:to>
                                    </p:set>
                                  </p:childTnLst>
                                </p:cTn>
                              </p:par>
                              <p:par>
                                <p:cTn id="15" presetID="10" presetClass="exit" presetSubtype="0" fill="hold" grpId="0" nodeType="withEffect">
                                  <p:stCondLst>
                                    <p:cond delay="40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40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40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1500"/>
                            </p:stCondLst>
                            <p:childTnLst>
                              <p:par>
                                <p:cTn id="25" presetID="10" presetClass="exit" presetSubtype="0" fill="hold" grpId="0" nodeType="afterEffect">
                                  <p:stCondLst>
                                    <p:cond delay="40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animBg="1"/>
      <p:bldP spid="6"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D3D3D-A0C9-9FD6-EBAD-13BFDBF22F11}"/>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94430033-7FB1-B8F0-64C2-11787B460BD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963CDEDC-3159-8A28-40C2-B4276618AE1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 name="Rectangle 10">
            <a:extLst>
              <a:ext uri="{FF2B5EF4-FFF2-40B4-BE49-F238E27FC236}">
                <a16:creationId xmlns:a16="http://schemas.microsoft.com/office/drawing/2014/main" id="{6883AC4A-9092-7B8D-20A5-916AF4735AF5}"/>
              </a:ext>
            </a:extLst>
          </p:cNvPr>
          <p:cNvSpPr>
            <a:spLocks noChangeArrowheads="1"/>
          </p:cNvSpPr>
          <p:nvPr/>
        </p:nvSpPr>
        <p:spPr bwMode="auto">
          <a:xfrm>
            <a:off x="1368000" y="1728000"/>
            <a:ext cx="9504000" cy="3581400"/>
          </a:xfrm>
          <a:prstGeom prst="rect">
            <a:avLst/>
          </a:prstGeom>
          <a:solidFill>
            <a:srgbClr val="333333"/>
          </a:solidFill>
          <a:ln w="38100">
            <a:solidFill>
              <a:srgbClr val="FFFF00"/>
            </a:solidFill>
            <a:miter lim="800000"/>
            <a:headEnd/>
            <a:tailEnd/>
          </a:ln>
        </p:spPr>
        <p:txBody>
          <a:bodyPr lIns="144000" tIns="72000" rIns="144000" bIns="46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700"/>
              </a:spcBef>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Uno de los criminales allí colgados empezó a insultarlo:  “¿No eres tú el Cristo? ¡Sálvate a ti mismo y a nosotros!” </a:t>
            </a:r>
          </a:p>
          <a:p>
            <a:pPr algn="just">
              <a:lnSpc>
                <a:spcPct val="90000"/>
              </a:lnSpc>
              <a:spcBef>
                <a:spcPts val="700"/>
              </a:spcBef>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el otro criminal lo reprendió: “¿Ni siquiera temor de Dios tienes, aunque sufres la misma condena? En nuestro caso, el castigo es justo, pues sufrimos lo que merecen nuestros delitos; éste, en cambio, no ha hecho nada malo”…</a:t>
            </a:r>
          </a:p>
        </p:txBody>
      </p:sp>
      <p:sp>
        <p:nvSpPr>
          <p:cNvPr id="24" name="Rectangle 9">
            <a:extLst>
              <a:ext uri="{FF2B5EF4-FFF2-40B4-BE49-F238E27FC236}">
                <a16:creationId xmlns:a16="http://schemas.microsoft.com/office/drawing/2014/main" id="{EC2BBD55-26DF-0FF0-3DB7-56B34B76D032}"/>
              </a:ext>
            </a:extLst>
          </p:cNvPr>
          <p:cNvSpPr>
            <a:spLocks noChangeArrowheads="1"/>
          </p:cNvSpPr>
          <p:nvPr/>
        </p:nvSpPr>
        <p:spPr bwMode="auto">
          <a:xfrm>
            <a:off x="1368000" y="1728000"/>
            <a:ext cx="3044772" cy="52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Lucas 23:39-43</a:t>
            </a:r>
          </a:p>
        </p:txBody>
      </p:sp>
    </p:spTree>
    <p:extLst>
      <p:ext uri="{BB962C8B-B14F-4D97-AF65-F5344CB8AC3E}">
        <p14:creationId xmlns:p14="http://schemas.microsoft.com/office/powerpoint/2010/main" val="2524350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p:tgtEl>
                                          <p:spTgt spid="24"/>
                                        </p:tgtEl>
                                        <p:attrNameLst>
                                          <p:attrName>ppt_x</p:attrName>
                                        </p:attrNameLst>
                                      </p:cBhvr>
                                      <p:tavLst>
                                        <p:tav tm="0">
                                          <p:val>
                                            <p:strVal val="#ppt_x-#ppt_w*1.125000"/>
                                          </p:val>
                                        </p:tav>
                                        <p:tav tm="100000">
                                          <p:val>
                                            <p:strVal val="#ppt_x"/>
                                          </p:val>
                                        </p:tav>
                                      </p:tavLst>
                                    </p:anim>
                                    <p:animEffect transition="in" filter="wipe(right)">
                                      <p:cBhvr>
                                        <p:cTn id="8" dur="25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bg/>
                                          </p:spTgt>
                                        </p:tgtEl>
                                        <p:attrNameLst>
                                          <p:attrName>style.visibility</p:attrName>
                                        </p:attrNameLst>
                                      </p:cBhvr>
                                      <p:to>
                                        <p:strVal val="visible"/>
                                      </p:to>
                                    </p:set>
                                    <p:animEffect transition="in" filter="wipe(up)">
                                      <p:cBhvr>
                                        <p:cTn id="13" dur="250"/>
                                        <p:tgtEl>
                                          <p:spTgt spid="2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up)">
                                      <p:cBhvr>
                                        <p:cTn id="18" dur="2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wipe(up)">
                                      <p:cBhvr>
                                        <p:cTn id="23" dur="25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autoUpdateAnimBg="0"/>
      <p:bldP spid="2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0830-0FED-9BFE-C766-33973807AF14}"/>
            </a:ext>
          </a:extLst>
        </p:cNvPr>
        <p:cNvGrpSpPr/>
        <p:nvPr/>
      </p:nvGrpSpPr>
      <p:grpSpPr>
        <a:xfrm>
          <a:off x="0" y="0"/>
          <a:ext cx="0" cy="0"/>
          <a:chOff x="0" y="0"/>
          <a:chExt cx="0" cy="0"/>
        </a:xfrm>
      </p:grpSpPr>
      <p:pic>
        <p:nvPicPr>
          <p:cNvPr id="10" name="Jesus &amp; criminals on crosses - Picture 9">
            <a:extLst>
              <a:ext uri="{FF2B5EF4-FFF2-40B4-BE49-F238E27FC236}">
                <a16:creationId xmlns:a16="http://schemas.microsoft.com/office/drawing/2014/main" id="{C104811E-28F2-679D-7A5A-B582FCD253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9000"/>
                    </a14:imgEffect>
                  </a14:imgLayer>
                </a14:imgProps>
              </a:ext>
              <a:ext uri="{28A0092B-C50C-407E-A947-70E740481C1C}">
                <a14:useLocalDpi xmlns:a14="http://schemas.microsoft.com/office/drawing/2010/main" val="0"/>
              </a:ext>
            </a:extLst>
          </a:blip>
          <a:srcRect l="3434" r="1615"/>
          <a:stretch/>
        </p:blipFill>
        <p:spPr>
          <a:xfrm>
            <a:off x="3698219" y="3425111"/>
            <a:ext cx="4795562" cy="3128089"/>
          </a:xfrm>
          <a:prstGeom prst="rect">
            <a:avLst/>
          </a:prstGeom>
        </p:spPr>
      </p:pic>
      <p:sp>
        <p:nvSpPr>
          <p:cNvPr id="13" name="Paras, only first - Rectangle 12">
            <a:extLst>
              <a:ext uri="{FF2B5EF4-FFF2-40B4-BE49-F238E27FC236}">
                <a16:creationId xmlns:a16="http://schemas.microsoft.com/office/drawing/2014/main" id="{DE748DE5-CAB1-F664-CFA5-FE6AC55D6B88}"/>
              </a:ext>
            </a:extLst>
          </p:cNvPr>
          <p:cNvSpPr>
            <a:spLocks noChangeArrowheads="1"/>
          </p:cNvSpPr>
          <p:nvPr/>
        </p:nvSpPr>
        <p:spPr bwMode="auto">
          <a:xfrm>
            <a:off x="1368000" y="1728000"/>
            <a:ext cx="9504000" cy="1692000"/>
          </a:xfrm>
          <a:prstGeom prst="rect">
            <a:avLst/>
          </a:prstGeom>
          <a:solidFill>
            <a:srgbClr val="333333"/>
          </a:solidFill>
          <a:ln w="38100">
            <a:solidFill>
              <a:srgbClr val="FFFF00"/>
            </a:solidFill>
            <a:miter lim="800000"/>
            <a:headEnd/>
            <a:tailEnd/>
          </a:ln>
        </p:spPr>
        <p:txBody>
          <a:bodyPr lIns="144000" tIns="72000" rIns="144000" bIns="46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Luego dijo: “Jesús, acuérdate de mí cuando vengas en tu reino.”</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Paras, both - Rectangle 1">
            <a:extLst>
              <a:ext uri="{FF2B5EF4-FFF2-40B4-BE49-F238E27FC236}">
                <a16:creationId xmlns:a16="http://schemas.microsoft.com/office/drawing/2014/main" id="{049173C2-8510-5645-08B2-7E2A76980585}"/>
              </a:ext>
            </a:extLst>
          </p:cNvPr>
          <p:cNvSpPr>
            <a:spLocks noChangeArrowheads="1"/>
          </p:cNvSpPr>
          <p:nvPr/>
        </p:nvSpPr>
        <p:spPr bwMode="auto">
          <a:xfrm>
            <a:off x="1368000" y="1728000"/>
            <a:ext cx="9504000" cy="1692000"/>
          </a:xfrm>
          <a:prstGeom prst="rect">
            <a:avLst/>
          </a:prstGeom>
          <a:solidFill>
            <a:srgbClr val="333333"/>
          </a:solidFill>
          <a:ln w="38100">
            <a:solidFill>
              <a:srgbClr val="FFFF00"/>
            </a:solidFill>
            <a:miter lim="800000"/>
            <a:headEnd/>
            <a:tailEnd/>
          </a:ln>
        </p:spPr>
        <p:txBody>
          <a:bodyPr lIns="144000" tIns="72000" rIns="144000" bIns="46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Luego dijo: “Jesús, acuérdate de mí cuando vengas en tu reino.”</a:t>
            </a:r>
          </a:p>
          <a:p>
            <a:pPr algn="just">
              <a:lnSpc>
                <a:spcPct val="85000"/>
              </a:lnSpc>
              <a:spcBef>
                <a:spcPts val="500"/>
              </a:spcBef>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Jesús le dijo “Te aseguro que hoy estarás conmigo en el Paraíso”.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Header Underline - Rectangle 10">
            <a:extLst>
              <a:ext uri="{FF2B5EF4-FFF2-40B4-BE49-F238E27FC236}">
                <a16:creationId xmlns:a16="http://schemas.microsoft.com/office/drawing/2014/main" id="{2E5E9776-2A74-3B29-91B7-AA2A6C21237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Header Text - Rectangle 12">
            <a:extLst>
              <a:ext uri="{FF2B5EF4-FFF2-40B4-BE49-F238E27FC236}">
                <a16:creationId xmlns:a16="http://schemas.microsoft.com/office/drawing/2014/main" id="{BB211A73-898D-D771-3973-D5DA6B59E6D2}"/>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11" name="FINAL front - Rectangle 10">
            <a:extLst>
              <a:ext uri="{FF2B5EF4-FFF2-40B4-BE49-F238E27FC236}">
                <a16:creationId xmlns:a16="http://schemas.microsoft.com/office/drawing/2014/main" id="{5CB393CE-543B-F142-1922-AD272A6A0B93}"/>
              </a:ext>
            </a:extLst>
          </p:cNvPr>
          <p:cNvSpPr>
            <a:spLocks noChangeArrowheads="1"/>
          </p:cNvSpPr>
          <p:nvPr/>
        </p:nvSpPr>
        <p:spPr bwMode="auto">
          <a:xfrm>
            <a:off x="1368000" y="1728000"/>
            <a:ext cx="9504000" cy="1692000"/>
          </a:xfrm>
          <a:prstGeom prst="rect">
            <a:avLst/>
          </a:prstGeom>
          <a:solidFill>
            <a:srgbClr val="333333"/>
          </a:solidFill>
          <a:ln w="38100">
            <a:solidFill>
              <a:srgbClr val="FFFF00"/>
            </a:solidFill>
            <a:miter lim="800000"/>
            <a:headEnd/>
            <a:tailEnd/>
          </a:ln>
        </p:spPr>
        <p:txBody>
          <a:bodyPr lIns="144000" tIns="72000" rIns="144000" bIns="468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744D00"/>
                </a:solidFill>
                <a:latin typeface="Arial" panose="020B0604020202020204" pitchFamily="34" charset="0"/>
                <a:cs typeface="Arial" panose="020B0604020202020204" pitchFamily="34" charset="0"/>
              </a:rPr>
              <a:t>Luego dijo: “Jesús, acuérdate de mí cuando vengas en tu reino.”</a:t>
            </a:r>
          </a:p>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hoy estarás conmigo en el 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Verse Number - Rectangle 9">
            <a:extLst>
              <a:ext uri="{FF2B5EF4-FFF2-40B4-BE49-F238E27FC236}">
                <a16:creationId xmlns:a16="http://schemas.microsoft.com/office/drawing/2014/main" id="{1FD12159-16FA-5C09-6EB5-6ABFE97F1A4A}"/>
              </a:ext>
            </a:extLst>
          </p:cNvPr>
          <p:cNvSpPr>
            <a:spLocks noChangeArrowheads="1"/>
          </p:cNvSpPr>
          <p:nvPr/>
        </p:nvSpPr>
        <p:spPr bwMode="auto">
          <a:xfrm>
            <a:off x="1368000" y="1728000"/>
            <a:ext cx="3044772" cy="52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Lucas 23:39-43</a:t>
            </a:r>
          </a:p>
        </p:txBody>
      </p:sp>
    </p:spTree>
    <p:extLst>
      <p:ext uri="{BB962C8B-B14F-4D97-AF65-F5344CB8AC3E}">
        <p14:creationId xmlns:p14="http://schemas.microsoft.com/office/powerpoint/2010/main" val="4033694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600"/>
                                        <p:tgtEl>
                                          <p:spTgt spid="13">
                                            <p:txEl>
                                              <p:pRg st="0" end="0"/>
                                            </p:txEl>
                                          </p:spTgt>
                                        </p:tgtEl>
                                      </p:cBhvr>
                                    </p:animEffect>
                                  </p:childTnLst>
                                </p:cTn>
                              </p:par>
                              <p:par>
                                <p:cTn id="8" presetID="12" presetClass="entr" presetSubtype="1" fill="hold" nodeType="withEffect">
                                  <p:stCondLst>
                                    <p:cond delay="75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p:tgtEl>
                                          <p:spTgt spid="10"/>
                                        </p:tgtEl>
                                        <p:attrNameLst>
                                          <p:attrName>ppt_y</p:attrName>
                                        </p:attrNameLst>
                                      </p:cBhvr>
                                      <p:tavLst>
                                        <p:tav tm="0">
                                          <p:val>
                                            <p:strVal val="#ppt_y-#ppt_h*1.125000"/>
                                          </p:val>
                                        </p:tav>
                                        <p:tav tm="100000">
                                          <p:val>
                                            <p:strVal val="#ppt_y"/>
                                          </p:val>
                                        </p:tav>
                                      </p:tavLst>
                                    </p:anim>
                                    <p:animEffect transition="in" filter="wipe(down)">
                                      <p:cBhvr>
                                        <p:cTn id="11" dur="750"/>
                                        <p:tgtEl>
                                          <p:spTgt spid="10"/>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2" grpId="0" animBg="1" autoUpdateAnimBg="0"/>
      <p:bldP spid="11"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F319-0768-B15F-4C39-DFB823F9FE43}"/>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22E78AEE-CA94-1E98-CEBC-2ED6C93BE73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7D0272C8-3526-B8AD-1688-8CA7A27F140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pic>
        <p:nvPicPr>
          <p:cNvPr id="10" name="Picture 9">
            <a:extLst>
              <a:ext uri="{FF2B5EF4-FFF2-40B4-BE49-F238E27FC236}">
                <a16:creationId xmlns:a16="http://schemas.microsoft.com/office/drawing/2014/main" id="{406D426B-B1B9-6F9B-8491-D671DD6234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9000"/>
                    </a14:imgEffect>
                  </a14:imgLayer>
                </a14:imgProps>
              </a:ext>
              <a:ext uri="{28A0092B-C50C-407E-A947-70E740481C1C}">
                <a14:useLocalDpi xmlns:a14="http://schemas.microsoft.com/office/drawing/2010/main" val="0"/>
              </a:ext>
            </a:extLst>
          </a:blip>
          <a:srcRect l="3434" r="1615"/>
          <a:stretch/>
        </p:blipFill>
        <p:spPr>
          <a:xfrm>
            <a:off x="3698219" y="3425111"/>
            <a:ext cx="4795562" cy="3128089"/>
          </a:xfrm>
          <a:prstGeom prst="rect">
            <a:avLst/>
          </a:prstGeom>
        </p:spPr>
      </p:pic>
      <p:sp>
        <p:nvSpPr>
          <p:cNvPr id="2" name="Rectangle 9">
            <a:extLst>
              <a:ext uri="{FF2B5EF4-FFF2-40B4-BE49-F238E27FC236}">
                <a16:creationId xmlns:a16="http://schemas.microsoft.com/office/drawing/2014/main" id="{8B583491-DC53-BCA8-85D7-9B3CB6D7095A}"/>
              </a:ext>
            </a:extLst>
          </p:cNvPr>
          <p:cNvSpPr>
            <a:spLocks noChangeArrowheads="1"/>
          </p:cNvSpPr>
          <p:nvPr/>
        </p:nvSpPr>
        <p:spPr bwMode="auto">
          <a:xfrm>
            <a:off x="1295400" y="914400"/>
            <a:ext cx="96012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ct val="10000"/>
              </a:spcBef>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Hay dos puntos clave aquí: </a:t>
            </a:r>
          </a:p>
        </p:txBody>
      </p:sp>
      <p:sp>
        <p:nvSpPr>
          <p:cNvPr id="3" name="Rectangle 9">
            <a:extLst>
              <a:ext uri="{FF2B5EF4-FFF2-40B4-BE49-F238E27FC236}">
                <a16:creationId xmlns:a16="http://schemas.microsoft.com/office/drawing/2014/main" id="{AAAF45FF-94A3-2A10-3E11-00F7AA07DDFB}"/>
              </a:ext>
            </a:extLst>
          </p:cNvPr>
          <p:cNvSpPr>
            <a:spLocks noChangeArrowheads="1"/>
          </p:cNvSpPr>
          <p:nvPr/>
        </p:nvSpPr>
        <p:spPr bwMode="auto">
          <a:xfrm>
            <a:off x="1295400" y="1371600"/>
            <a:ext cx="9982200" cy="533400"/>
          </a:xfrm>
          <a:prstGeom prst="rect">
            <a:avLst/>
          </a:prstGeom>
          <a:noFill/>
          <a:ln>
            <a:noFill/>
          </a:ln>
        </p:spPr>
        <p:txBody>
          <a:bodyPr lIns="54000" rIns="54000"/>
          <a:lstStyle>
            <a:lvl1pPr marL="576263" indent="-576263"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052513" indent="-285750" algn="l">
              <a:spcBef>
                <a:spcPct val="20000"/>
              </a:spcBef>
              <a:buClr>
                <a:schemeClr val="folHlink"/>
              </a:buClr>
              <a:buChar char="–"/>
              <a:defRPr kumimoji="1" sz="2800">
                <a:solidFill>
                  <a:schemeClr val="tx1"/>
                </a:solidFill>
                <a:latin typeface="Tahoma" panose="020B0604030504040204" pitchFamily="34" charset="0"/>
              </a:defRPr>
            </a:lvl2pPr>
            <a:lvl3pPr marL="1471613"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890713" indent="-228600" algn="l">
              <a:spcBef>
                <a:spcPct val="20000"/>
              </a:spcBef>
              <a:buChar char="–"/>
              <a:defRPr kumimoji="1" sz="2000">
                <a:solidFill>
                  <a:schemeClr val="tx1"/>
                </a:solidFill>
                <a:latin typeface="Tahoma" panose="020B0604030504040204" pitchFamily="34" charset="0"/>
              </a:defRPr>
            </a:lvl4pPr>
            <a:lvl5pPr marL="2309813"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7670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2242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6814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1386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marL="533400" indent="-533400" algn="just">
              <a:lnSpc>
                <a:spcPct val="85000"/>
              </a:lnSpc>
              <a:spcBef>
                <a:spcPct val="10000"/>
              </a:spcBef>
              <a:buClrTx/>
              <a:buSzTx/>
              <a:buFontTx/>
              <a:buNone/>
            </a:pPr>
            <a:r>
              <a:rPr lang="es-ES_tradnl" altLang="en-US" sz="2900" u="none" dirty="0">
                <a:solidFill>
                  <a:srgbClr val="EFF9FF"/>
                </a:solidFill>
                <a:effectLst>
                  <a:outerShdw blurRad="38100" dist="38100" dir="2700000" algn="tl">
                    <a:srgbClr val="000000"/>
                  </a:outerShdw>
                </a:effectLst>
                <a:latin typeface="Arial" panose="020B0604020202020204" pitchFamily="34" charset="0"/>
              </a:rPr>
              <a:t>1)	Jesús y el criminal iban a otro lugar </a:t>
            </a:r>
            <a:r>
              <a:rPr lang="es-ES_tradnl" altLang="en-US" sz="2900" i="1" u="sng" dirty="0">
                <a:solidFill>
                  <a:srgbClr val="EFF9FF"/>
                </a:solidFill>
                <a:effectLst>
                  <a:outerShdw blurRad="38100" dist="38100" dir="2700000" algn="tl">
                    <a:srgbClr val="000000"/>
                  </a:outerShdw>
                </a:effectLst>
                <a:latin typeface="Arial" panose="020B0604020202020204" pitchFamily="34" charset="0"/>
              </a:rPr>
              <a:t>ese mismo día</a:t>
            </a:r>
            <a:r>
              <a:rPr lang="es-ES_tradnl" altLang="en-US" sz="2900" u="none" dirty="0">
                <a:solidFill>
                  <a:srgbClr val="EFF9FF"/>
                </a:solidFill>
                <a:effectLst>
                  <a:outerShdw blurRad="38100" dist="38100" dir="2700000" algn="tl">
                    <a:srgbClr val="000000"/>
                  </a:outerShdw>
                </a:effectLst>
                <a:latin typeface="Arial" panose="020B0604020202020204" pitchFamily="34" charset="0"/>
              </a:rPr>
              <a:t>: “hoy”</a:t>
            </a:r>
          </a:p>
        </p:txBody>
      </p:sp>
      <p:sp>
        <p:nvSpPr>
          <p:cNvPr id="4" name="Rectangle 9">
            <a:extLst>
              <a:ext uri="{FF2B5EF4-FFF2-40B4-BE49-F238E27FC236}">
                <a16:creationId xmlns:a16="http://schemas.microsoft.com/office/drawing/2014/main" id="{1ED53D1F-1177-4F60-212C-6D76ECAB5D76}"/>
              </a:ext>
            </a:extLst>
          </p:cNvPr>
          <p:cNvSpPr>
            <a:spLocks noChangeArrowheads="1"/>
          </p:cNvSpPr>
          <p:nvPr/>
        </p:nvSpPr>
        <p:spPr bwMode="auto">
          <a:xfrm>
            <a:off x="1295400" y="1865286"/>
            <a:ext cx="9982200" cy="609600"/>
          </a:xfrm>
          <a:prstGeom prst="rect">
            <a:avLst/>
          </a:prstGeom>
          <a:noFill/>
          <a:ln>
            <a:noFill/>
          </a:ln>
        </p:spPr>
        <p:txBody>
          <a:bodyPr lIns="54000" rIns="54000"/>
          <a:lstStyle>
            <a:lvl1pPr marL="576263" indent="-576263"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052513" indent="-285750" algn="l">
              <a:spcBef>
                <a:spcPct val="20000"/>
              </a:spcBef>
              <a:buClr>
                <a:schemeClr val="folHlink"/>
              </a:buClr>
              <a:buChar char="–"/>
              <a:defRPr kumimoji="1" sz="2800">
                <a:solidFill>
                  <a:schemeClr val="tx1"/>
                </a:solidFill>
                <a:latin typeface="Tahoma" panose="020B0604030504040204" pitchFamily="34" charset="0"/>
              </a:defRPr>
            </a:lvl2pPr>
            <a:lvl3pPr marL="1471613"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890713" indent="-228600" algn="l">
              <a:spcBef>
                <a:spcPct val="20000"/>
              </a:spcBef>
              <a:buChar char="–"/>
              <a:defRPr kumimoji="1" sz="2000">
                <a:solidFill>
                  <a:schemeClr val="tx1"/>
                </a:solidFill>
                <a:latin typeface="Tahoma" panose="020B0604030504040204" pitchFamily="34" charset="0"/>
              </a:defRPr>
            </a:lvl4pPr>
            <a:lvl5pPr marL="2309813"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7670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2242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6814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138613"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marL="533400" indent="-533400" algn="just">
              <a:lnSpc>
                <a:spcPct val="85000"/>
              </a:lnSpc>
              <a:spcBef>
                <a:spcPct val="10000"/>
              </a:spcBef>
              <a:buClrTx/>
              <a:buSzTx/>
              <a:buFontTx/>
              <a:buNone/>
            </a:pPr>
            <a:r>
              <a:rPr lang="es-ES_tradnl" altLang="en-US" sz="2900" u="none" dirty="0">
                <a:solidFill>
                  <a:srgbClr val="EFF9FF"/>
                </a:solidFill>
                <a:effectLst>
                  <a:outerShdw blurRad="38100" dist="38100" dir="2700000" algn="tl">
                    <a:srgbClr val="000000"/>
                  </a:outerShdw>
                </a:effectLst>
                <a:latin typeface="Arial" panose="020B0604020202020204" pitchFamily="34" charset="0"/>
              </a:rPr>
              <a:t>2)	El otro lugar tiene un nombre: “Paraíso”</a:t>
            </a:r>
          </a:p>
        </p:txBody>
      </p:sp>
      <p:sp>
        <p:nvSpPr>
          <p:cNvPr id="14" name="Rectangle 13">
            <a:extLst>
              <a:ext uri="{FF2B5EF4-FFF2-40B4-BE49-F238E27FC236}">
                <a16:creationId xmlns:a16="http://schemas.microsoft.com/office/drawing/2014/main" id="{47252338-9785-7006-4ECD-46D118AC0479}"/>
              </a:ext>
            </a:extLst>
          </p:cNvPr>
          <p:cNvSpPr>
            <a:spLocks noChangeArrowheads="1"/>
          </p:cNvSpPr>
          <p:nvPr/>
        </p:nvSpPr>
        <p:spPr bwMode="auto">
          <a:xfrm>
            <a:off x="1371600" y="2547073"/>
            <a:ext cx="9504000" cy="877914"/>
          </a:xfrm>
          <a:prstGeom prst="rect">
            <a:avLst/>
          </a:prstGeom>
          <a:solidFill>
            <a:srgbClr val="333333"/>
          </a:solidFill>
          <a:ln w="38100">
            <a:solidFill>
              <a:srgbClr val="FFFF00"/>
            </a:solidFill>
            <a:miter lim="800000"/>
            <a:headEnd/>
            <a:tailEnd/>
          </a:ln>
        </p:spPr>
        <p:txBody>
          <a:bodyPr lIns="144000" tIns="72000" rIns="144000" bIns="72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hoy estarás conmigo en el 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9AADFE6-CB9E-ACD2-EC6F-D92AF4D28DB9}"/>
              </a:ext>
            </a:extLst>
          </p:cNvPr>
          <p:cNvSpPr>
            <a:spLocks noChangeArrowheads="1"/>
          </p:cNvSpPr>
          <p:nvPr/>
        </p:nvSpPr>
        <p:spPr bwMode="auto">
          <a:xfrm>
            <a:off x="1371600" y="2551086"/>
            <a:ext cx="9504000" cy="877914"/>
          </a:xfrm>
          <a:prstGeom prst="rect">
            <a:avLst/>
          </a:prstGeom>
          <a:solidFill>
            <a:srgbClr val="333333"/>
          </a:solidFill>
          <a:ln w="38100">
            <a:solidFill>
              <a:srgbClr val="FFFF00"/>
            </a:solidFill>
            <a:miter lim="800000"/>
            <a:headEnd/>
            <a:tailEnd/>
          </a:ln>
        </p:spPr>
        <p:txBody>
          <a:bodyPr lIns="144000" tIns="72000" rIns="144000" bIns="72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b="1"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hoy</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 estarás conmigo en el 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E331109-AAE6-CE97-54AD-306ACEE1ACBD}"/>
              </a:ext>
            </a:extLst>
          </p:cNvPr>
          <p:cNvSpPr>
            <a:spLocks noChangeArrowheads="1"/>
          </p:cNvSpPr>
          <p:nvPr/>
        </p:nvSpPr>
        <p:spPr bwMode="auto">
          <a:xfrm>
            <a:off x="1371600" y="2551086"/>
            <a:ext cx="9504000" cy="877914"/>
          </a:xfrm>
          <a:prstGeom prst="rect">
            <a:avLst/>
          </a:prstGeom>
          <a:solidFill>
            <a:srgbClr val="333333"/>
          </a:solidFill>
          <a:ln w="38100">
            <a:solidFill>
              <a:srgbClr val="FFFF00"/>
            </a:solidFill>
            <a:miter lim="800000"/>
            <a:headEnd/>
            <a:tailEnd/>
          </a:ln>
        </p:spPr>
        <p:txBody>
          <a:bodyPr lIns="144000" tIns="72000" rIns="144000" bIns="72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b="1"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hoy</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 estarás conmigo en el </a:t>
            </a:r>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86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02" name="Rectangle 10">
            <a:extLst>
              <a:ext uri="{FF2B5EF4-FFF2-40B4-BE49-F238E27FC236}">
                <a16:creationId xmlns:a16="http://schemas.microsoft.com/office/drawing/2014/main" id="{12473D82-530C-8DBD-5ADA-9AEDD88BE55E}"/>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C5EC282C-C36A-9AA4-1EDB-FA7AD597DAE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6" name="Rectangle 11">
            <a:extLst>
              <a:ext uri="{FF2B5EF4-FFF2-40B4-BE49-F238E27FC236}">
                <a16:creationId xmlns:a16="http://schemas.microsoft.com/office/drawing/2014/main" id="{99FD8E11-BBAB-A160-15AD-F21937AF7928}"/>
              </a:ext>
            </a:extLst>
          </p:cNvPr>
          <p:cNvSpPr>
            <a:spLocks noChangeArrowheads="1"/>
          </p:cNvSpPr>
          <p:nvPr/>
        </p:nvSpPr>
        <p:spPr bwMode="auto">
          <a:xfrm>
            <a:off x="914400" y="3657600"/>
            <a:ext cx="9601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a:t>
            </a:r>
          </a:p>
        </p:txBody>
      </p:sp>
      <p:sp>
        <p:nvSpPr>
          <p:cNvPr id="7" name="Rectangle 9">
            <a:extLst>
              <a:ext uri="{FF2B5EF4-FFF2-40B4-BE49-F238E27FC236}">
                <a16:creationId xmlns:a16="http://schemas.microsoft.com/office/drawing/2014/main" id="{2E75ECE1-220B-37B9-32B9-47350EB8DD39}"/>
              </a:ext>
            </a:extLst>
          </p:cNvPr>
          <p:cNvSpPr>
            <a:spLocks noChangeArrowheads="1"/>
          </p:cNvSpPr>
          <p:nvPr/>
        </p:nvSpPr>
        <p:spPr bwMode="auto">
          <a:xfrm>
            <a:off x="1219200" y="5486400"/>
            <a:ext cx="960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Probablemente notaste que tienen algo en común: </a:t>
            </a:r>
          </a:p>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los cuatro tienen que ver con...</a:t>
            </a:r>
          </a:p>
        </p:txBody>
      </p:sp>
      <p:sp>
        <p:nvSpPr>
          <p:cNvPr id="12" name="Rectangle 9">
            <a:extLst>
              <a:ext uri="{FF2B5EF4-FFF2-40B4-BE49-F238E27FC236}">
                <a16:creationId xmlns:a16="http://schemas.microsoft.com/office/drawing/2014/main" id="{0C0FC55D-5EC1-7706-F681-FCD8A8C1CF26}"/>
              </a:ext>
            </a:extLst>
          </p:cNvPr>
          <p:cNvSpPr>
            <a:spLocks noChangeArrowheads="1"/>
          </p:cNvSpPr>
          <p:nvPr/>
        </p:nvSpPr>
        <p:spPr bwMode="auto">
          <a:xfrm>
            <a:off x="1188000" y="1600200"/>
            <a:ext cx="9720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que vamos a ver ahora son las últimas cuatro de las 16 doctrinas fundamentales de las Asambleas de Dios:</a:t>
            </a:r>
            <a:endParaRPr kumimoji="1" lang="es-ES_tradnl"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7404"/>
                                        </p:tgtEl>
                                        <p:attrNameLst>
                                          <p:attrName>style.visibility</p:attrName>
                                        </p:attrNameLst>
                                      </p:cBhvr>
                                      <p:to>
                                        <p:strVal val="visible"/>
                                      </p:to>
                                    </p:set>
                                    <p:anim calcmode="lin" valueType="num">
                                      <p:cBhvr>
                                        <p:cTn id="7" dur="500" fill="hold"/>
                                        <p:tgtEl>
                                          <p:spTgt spid="187404"/>
                                        </p:tgtEl>
                                        <p:attrNameLst>
                                          <p:attrName>ppt_w</p:attrName>
                                        </p:attrNameLst>
                                      </p:cBhvr>
                                      <p:tavLst>
                                        <p:tav tm="0">
                                          <p:val>
                                            <p:fltVal val="0"/>
                                          </p:val>
                                        </p:tav>
                                        <p:tav tm="100000">
                                          <p:val>
                                            <p:strVal val="#ppt_w"/>
                                          </p:val>
                                        </p:tav>
                                      </p:tavLst>
                                    </p:anim>
                                    <p:anim calcmode="lin" valueType="num">
                                      <p:cBhvr>
                                        <p:cTn id="8" dur="500" fill="hold"/>
                                        <p:tgtEl>
                                          <p:spTgt spid="187404"/>
                                        </p:tgtEl>
                                        <p:attrNameLst>
                                          <p:attrName>ppt_h</p:attrName>
                                        </p:attrNameLst>
                                      </p:cBhvr>
                                      <p:tavLst>
                                        <p:tav tm="0">
                                          <p:val>
                                            <p:fltVal val="0"/>
                                          </p:val>
                                        </p:tav>
                                        <p:tav tm="100000">
                                          <p:val>
                                            <p:strVal val="#ppt_h"/>
                                          </p:val>
                                        </p:tav>
                                      </p:tavLst>
                                    </p:anim>
                                    <p:animEffect transition="in" filter="fade">
                                      <p:cBhvr>
                                        <p:cTn id="9" dur="500"/>
                                        <p:tgtEl>
                                          <p:spTgt spid="187404"/>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187402"/>
                                        </p:tgtEl>
                                        <p:attrNameLst>
                                          <p:attrName>style.visibility</p:attrName>
                                        </p:attrNameLst>
                                      </p:cBhvr>
                                      <p:to>
                                        <p:strVal val="visible"/>
                                      </p:to>
                                    </p:set>
                                    <p:animEffect transition="in" filter="wipe(left)">
                                      <p:cBhvr>
                                        <p:cTn id="12" dur="500"/>
                                        <p:tgtEl>
                                          <p:spTgt spid="1874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left)">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ipe(up)">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wipe(up)">
                                      <p:cBhvr>
                                        <p:cTn id="4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4" grpId="0"/>
      <p:bldP spid="6" grpId="0" build="p" autoUpdateAnimBg="0"/>
      <p:bldP spid="7" grpId="0"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F83C-D7FC-F423-A5B8-3EC47D8B0B9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88A154D-CE62-61A5-A562-EEA9E352CEB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9000"/>
                    </a14:imgEffect>
                  </a14:imgLayer>
                </a14:imgProps>
              </a:ext>
              <a:ext uri="{28A0092B-C50C-407E-A947-70E740481C1C}">
                <a14:useLocalDpi xmlns:a14="http://schemas.microsoft.com/office/drawing/2010/main" val="0"/>
              </a:ext>
            </a:extLst>
          </a:blip>
          <a:srcRect l="3434" r="1615"/>
          <a:stretch/>
        </p:blipFill>
        <p:spPr>
          <a:xfrm>
            <a:off x="3698219" y="3425111"/>
            <a:ext cx="4795562" cy="3128089"/>
          </a:xfrm>
          <a:prstGeom prst="rect">
            <a:avLst/>
          </a:prstGeom>
        </p:spPr>
      </p:pic>
      <p:sp>
        <p:nvSpPr>
          <p:cNvPr id="6" name="Rectangle 5">
            <a:extLst>
              <a:ext uri="{FF2B5EF4-FFF2-40B4-BE49-F238E27FC236}">
                <a16:creationId xmlns:a16="http://schemas.microsoft.com/office/drawing/2014/main" id="{1478C6EF-7DA0-E46A-789B-7F10EBA1069B}"/>
              </a:ext>
            </a:extLst>
          </p:cNvPr>
          <p:cNvSpPr>
            <a:spLocks noChangeArrowheads="1"/>
          </p:cNvSpPr>
          <p:nvPr/>
        </p:nvSpPr>
        <p:spPr bwMode="auto">
          <a:xfrm>
            <a:off x="1371600" y="2551086"/>
            <a:ext cx="9504000" cy="877914"/>
          </a:xfrm>
          <a:prstGeom prst="rect">
            <a:avLst/>
          </a:prstGeom>
          <a:solidFill>
            <a:srgbClr val="333333"/>
          </a:solidFill>
          <a:ln w="38100">
            <a:solidFill>
              <a:srgbClr val="FFFF00"/>
            </a:solidFill>
            <a:miter lim="800000"/>
            <a:headEnd/>
            <a:tailEnd/>
          </a:ln>
        </p:spPr>
        <p:txBody>
          <a:bodyPr lIns="144000" tIns="72000" rIns="144000" bIns="72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b="1"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hoy</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 estarás conmigo en el </a:t>
            </a:r>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E6CC01C0-4C49-BC3B-9A95-5158D98EA27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32FDDAFE-2C0C-8FA7-A983-8737E4933E8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8" name="Rectangle 9">
            <a:extLst>
              <a:ext uri="{FF2B5EF4-FFF2-40B4-BE49-F238E27FC236}">
                <a16:creationId xmlns:a16="http://schemas.microsoft.com/office/drawing/2014/main" id="{B887FE65-AAAD-10BD-E9A5-74D0EBC991CE}"/>
              </a:ext>
            </a:extLst>
          </p:cNvPr>
          <p:cNvSpPr>
            <a:spLocks noChangeArrowheads="1"/>
          </p:cNvSpPr>
          <p:nvPr/>
        </p:nvSpPr>
        <p:spPr bwMode="auto">
          <a:xfrm>
            <a:off x="1316400" y="795338"/>
            <a:ext cx="9559200" cy="1828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Jesús </a:t>
            </a:r>
            <a:r>
              <a:rPr lang="es-ES_tradnl" altLang="en-US" sz="3000" i="1" dirty="0">
                <a:solidFill>
                  <a:srgbClr val="EFF9FF"/>
                </a:solidFill>
                <a:effectLst>
                  <a:outerShdw blurRad="38100" dist="38100" dir="2700000" algn="tl">
                    <a:srgbClr val="000000"/>
                  </a:outerShdw>
                </a:effectLst>
                <a:latin typeface="Arial" panose="020B0604020202020204" pitchFamily="34" charset="0"/>
              </a:rPr>
              <a:t>no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le dice al hombre: “</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rPr>
              <a:t>Bueno, dormirás en el polvo de la tierra por unos miles de años, luego te despertaré para el juicio final, y de allí te llevo al cielo</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a:t>
            </a:r>
          </a:p>
          <a:p>
            <a:pPr algn="just">
              <a:lnSpc>
                <a:spcPct val="85000"/>
              </a:lnSpc>
              <a:spcBef>
                <a:spcPts val="0"/>
              </a:spcBef>
              <a:spcAft>
                <a:spcPts val="2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 cambio, dice: “estarás conmigo HOY”.</a:t>
            </a:r>
          </a:p>
        </p:txBody>
      </p:sp>
      <p:sp>
        <p:nvSpPr>
          <p:cNvPr id="11" name="Oval 13">
            <a:extLst>
              <a:ext uri="{FF2B5EF4-FFF2-40B4-BE49-F238E27FC236}">
                <a16:creationId xmlns:a16="http://schemas.microsoft.com/office/drawing/2014/main" id="{361C76D6-F95D-9B8C-31C5-B3601A6C6473}"/>
              </a:ext>
            </a:extLst>
          </p:cNvPr>
          <p:cNvSpPr>
            <a:spLocks noChangeArrowheads="1"/>
          </p:cNvSpPr>
          <p:nvPr/>
        </p:nvSpPr>
        <p:spPr bwMode="auto">
          <a:xfrm>
            <a:off x="6153150" y="2476500"/>
            <a:ext cx="1143000" cy="685800"/>
          </a:xfrm>
          <a:prstGeom prst="ellipse">
            <a:avLst/>
          </a:prstGeom>
          <a:noFill/>
          <a:ln w="114300">
            <a:solidFill>
              <a:srgbClr val="FF33CC"/>
            </a:solidFill>
            <a:round/>
            <a:headEnd/>
            <a:tailEnd/>
          </a:ln>
          <a:effectLst>
            <a:outerShdw blurRad="38100" dist="50800" dir="2700000" algn="ctr" rotWithShape="0">
              <a:schemeClr val="tx1">
                <a:alpha val="50000"/>
              </a:schemeClr>
            </a:outerShdw>
          </a:effectLst>
          <a:extLst>
            <a:ext uri="{909E8E84-426E-40DD-AFC4-6F175D3DCCD1}">
              <a14:hiddenFill xmlns:a14="http://schemas.microsoft.com/office/drawing/2010/main">
                <a:solidFill>
                  <a:srgbClr val="FFFFFF">
                    <a:alpha val="50000"/>
                  </a:srgbClr>
                </a:solidFill>
              </a14:hiddenFill>
            </a:ext>
          </a:extLst>
        </p:spPr>
        <p:txBody>
          <a:bodyPr wrap="none" anchor="ctr"/>
          <a:lstStyle/>
          <a:p>
            <a:endParaRPr lang="es-ES_tradnl" altLang="en-US">
              <a:effectLst>
                <a:outerShdw blurRad="38100" dist="38100" dir="2700000" algn="tl">
                  <a:srgbClr val="000000"/>
                </a:outerShdw>
              </a:effectLst>
            </a:endParaRPr>
          </a:p>
        </p:txBody>
      </p:sp>
    </p:spTree>
    <p:extLst>
      <p:ext uri="{BB962C8B-B14F-4D97-AF65-F5344CB8AC3E}">
        <p14:creationId xmlns:p14="http://schemas.microsoft.com/office/powerpoint/2010/main" val="978987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strVal val="4*#ppt_w"/>
                                          </p:val>
                                        </p:tav>
                                        <p:tav tm="100000">
                                          <p:val>
                                            <p:strVal val="#ppt_w"/>
                                          </p:val>
                                        </p:tav>
                                      </p:tavLst>
                                    </p:anim>
                                    <p:anim calcmode="lin" valueType="num">
                                      <p:cBhvr>
                                        <p:cTn id="18"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1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D79C7-E078-1068-40E1-03C0431D105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BD53F9C-A875-D1B6-86C1-3AD5F8C798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9000"/>
                    </a14:imgEffect>
                  </a14:imgLayer>
                </a14:imgProps>
              </a:ext>
              <a:ext uri="{28A0092B-C50C-407E-A947-70E740481C1C}">
                <a14:useLocalDpi xmlns:a14="http://schemas.microsoft.com/office/drawing/2010/main" val="0"/>
              </a:ext>
            </a:extLst>
          </a:blip>
          <a:srcRect l="3434" r="1615"/>
          <a:stretch/>
        </p:blipFill>
        <p:spPr>
          <a:xfrm>
            <a:off x="3698219" y="3425111"/>
            <a:ext cx="4795562" cy="3128089"/>
          </a:xfrm>
          <a:prstGeom prst="rect">
            <a:avLst/>
          </a:prstGeom>
        </p:spPr>
      </p:pic>
      <p:sp>
        <p:nvSpPr>
          <p:cNvPr id="6" name="Rectangle 5">
            <a:extLst>
              <a:ext uri="{FF2B5EF4-FFF2-40B4-BE49-F238E27FC236}">
                <a16:creationId xmlns:a16="http://schemas.microsoft.com/office/drawing/2014/main" id="{5D755CDA-9EAD-8ACE-2E30-3EFDD4853459}"/>
              </a:ext>
            </a:extLst>
          </p:cNvPr>
          <p:cNvSpPr>
            <a:spLocks noChangeArrowheads="1"/>
          </p:cNvSpPr>
          <p:nvPr/>
        </p:nvSpPr>
        <p:spPr bwMode="auto">
          <a:xfrm>
            <a:off x="1371600" y="2551086"/>
            <a:ext cx="9504000" cy="877914"/>
          </a:xfrm>
          <a:prstGeom prst="rect">
            <a:avLst/>
          </a:prstGeom>
          <a:solidFill>
            <a:srgbClr val="333333"/>
          </a:solidFill>
          <a:ln w="38100">
            <a:solidFill>
              <a:srgbClr val="FFFF00"/>
            </a:solidFill>
            <a:miter lim="800000"/>
            <a:headEnd/>
            <a:tailEnd/>
          </a:ln>
        </p:spPr>
        <p:txBody>
          <a:bodyPr lIns="144000" tIns="72000" rIns="144000" bIns="72000">
            <a:spAutoFit/>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500"/>
              </a:spcBef>
              <a:buClrTx/>
              <a:buSzTx/>
              <a:buFontTx/>
              <a:buNone/>
            </a:pPr>
            <a:r>
              <a:rPr kumimoji="0" lang="es-ES_tradnl" altLang="en-US" sz="2800" dirty="0">
                <a:solidFill>
                  <a:srgbClr val="744D00"/>
                </a:solidFill>
                <a:latin typeface="Arial" panose="020B0604020202020204" pitchFamily="34" charset="0"/>
                <a:cs typeface="Arial" panose="020B0604020202020204" pitchFamily="34" charset="0"/>
              </a:rPr>
              <a:t>Jesús le dijo “Te aseguro que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b="1"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hoy</a:t>
            </a:r>
            <a:r>
              <a:rPr kumimoji="0" lang="es-ES_tradnl" altLang="en-US" sz="2800"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 estarás conmigo en el </a:t>
            </a:r>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756B6C95-2892-449B-32F3-58860716156F}"/>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44A4AD22-C1E0-7C9F-C50F-632C5523CE5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8" name="Rectangle 9">
            <a:extLst>
              <a:ext uri="{FF2B5EF4-FFF2-40B4-BE49-F238E27FC236}">
                <a16:creationId xmlns:a16="http://schemas.microsoft.com/office/drawing/2014/main" id="{2DF698A6-7C9C-9168-BD08-0BCE9C6473BD}"/>
              </a:ext>
            </a:extLst>
          </p:cNvPr>
          <p:cNvSpPr>
            <a:spLocks noChangeArrowheads="1"/>
          </p:cNvSpPr>
          <p:nvPr/>
        </p:nvSpPr>
        <p:spPr bwMode="auto">
          <a:xfrm>
            <a:off x="1316400" y="795338"/>
            <a:ext cx="9559200" cy="1828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2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Y el lugar donde Jesús se encontrará con el hombre ‘hoy’ no es el cielo final, ni el infierno, ni ningún otro lado. </a:t>
            </a:r>
          </a:p>
          <a:p>
            <a:pPr algn="just">
              <a:lnSpc>
                <a:spcPct val="85000"/>
              </a:lnSpc>
              <a:spcBef>
                <a:spcPts val="0"/>
              </a:spcBef>
              <a:spcAft>
                <a:spcPts val="2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Es “Paraíso".</a:t>
            </a:r>
          </a:p>
        </p:txBody>
      </p:sp>
      <p:sp>
        <p:nvSpPr>
          <p:cNvPr id="9" name="Oval 13">
            <a:extLst>
              <a:ext uri="{FF2B5EF4-FFF2-40B4-BE49-F238E27FC236}">
                <a16:creationId xmlns:a16="http://schemas.microsoft.com/office/drawing/2014/main" id="{ECB667A1-E4CE-728E-B637-34CEFC0750E0}"/>
              </a:ext>
            </a:extLst>
          </p:cNvPr>
          <p:cNvSpPr>
            <a:spLocks noChangeArrowheads="1"/>
          </p:cNvSpPr>
          <p:nvPr/>
        </p:nvSpPr>
        <p:spPr bwMode="auto">
          <a:xfrm>
            <a:off x="6153150" y="2476500"/>
            <a:ext cx="1143000" cy="685800"/>
          </a:xfrm>
          <a:prstGeom prst="ellipse">
            <a:avLst/>
          </a:prstGeom>
          <a:noFill/>
          <a:ln w="114300">
            <a:solidFill>
              <a:srgbClr val="FF33CC"/>
            </a:solidFill>
            <a:round/>
            <a:headEnd/>
            <a:tailEnd/>
          </a:ln>
          <a:effectLst>
            <a:outerShdw blurRad="38100" dist="50800" dir="2700000" algn="ctr" rotWithShape="0">
              <a:schemeClr val="tx1">
                <a:alpha val="50000"/>
              </a:schemeClr>
            </a:outerShdw>
          </a:effectLst>
          <a:extLst>
            <a:ext uri="{909E8E84-426E-40DD-AFC4-6F175D3DCCD1}">
              <a14:hiddenFill xmlns:a14="http://schemas.microsoft.com/office/drawing/2010/main">
                <a:solidFill>
                  <a:srgbClr val="FFFFFF">
                    <a:alpha val="50000"/>
                  </a:srgbClr>
                </a:solidFill>
              </a14:hiddenFill>
            </a:ext>
          </a:extLst>
        </p:spPr>
        <p:txBody>
          <a:bodyPr wrap="none" anchor="ctr"/>
          <a:lstStyle/>
          <a:p>
            <a:endParaRPr lang="es-ES_tradnl" altLang="en-US">
              <a:effectLst>
                <a:outerShdw blurRad="38100" dist="38100" dir="2700000" algn="tl">
                  <a:srgbClr val="000000"/>
                </a:outerShdw>
              </a:effectLst>
            </a:endParaRPr>
          </a:p>
        </p:txBody>
      </p:sp>
      <p:sp>
        <p:nvSpPr>
          <p:cNvPr id="4" name="TextBox 3">
            <a:extLst>
              <a:ext uri="{FF2B5EF4-FFF2-40B4-BE49-F238E27FC236}">
                <a16:creationId xmlns:a16="http://schemas.microsoft.com/office/drawing/2014/main" id="{DF3EA836-3365-8977-F01F-622AFD09676A}"/>
              </a:ext>
            </a:extLst>
          </p:cNvPr>
          <p:cNvSpPr txBox="1"/>
          <p:nvPr/>
        </p:nvSpPr>
        <p:spPr>
          <a:xfrm>
            <a:off x="1417984" y="2886075"/>
            <a:ext cx="1582484" cy="523220"/>
          </a:xfrm>
          <a:prstGeom prst="rect">
            <a:avLst/>
          </a:prstGeom>
          <a:solidFill>
            <a:srgbClr val="333333"/>
          </a:solidFill>
        </p:spPr>
        <p:txBody>
          <a:bodyPr wrap="none">
            <a:spAutoFit/>
          </a:bodyPr>
          <a:lstStyle/>
          <a:p>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 </a:t>
            </a:r>
            <a:endParaRPr lang="en-US" sz="2800" dirty="0"/>
          </a:p>
        </p:txBody>
      </p:sp>
      <p:sp>
        <p:nvSpPr>
          <p:cNvPr id="2" name="Oval 12">
            <a:extLst>
              <a:ext uri="{FF2B5EF4-FFF2-40B4-BE49-F238E27FC236}">
                <a16:creationId xmlns:a16="http://schemas.microsoft.com/office/drawing/2014/main" id="{0886D076-62B6-6CB6-F4C9-3858B0238F40}"/>
              </a:ext>
            </a:extLst>
          </p:cNvPr>
          <p:cNvSpPr>
            <a:spLocks noChangeArrowheads="1"/>
          </p:cNvSpPr>
          <p:nvPr/>
        </p:nvSpPr>
        <p:spPr bwMode="auto">
          <a:xfrm>
            <a:off x="1143000" y="2781300"/>
            <a:ext cx="1981200" cy="762000"/>
          </a:xfrm>
          <a:prstGeom prst="ellipse">
            <a:avLst/>
          </a:prstGeom>
          <a:noFill/>
          <a:ln w="114300">
            <a:solidFill>
              <a:srgbClr val="FFFF6C"/>
            </a:solidFill>
            <a:round/>
            <a:headEnd/>
            <a:tailEnd/>
          </a:ln>
          <a:effectLst>
            <a:outerShdw blurRad="38100" dist="50800" dir="2700000" algn="ctr" rotWithShape="0">
              <a:schemeClr val="tx1">
                <a:alpha val="50000"/>
              </a:schemeClr>
            </a:outerShdw>
          </a:effectLst>
          <a:extLst>
            <a:ext uri="{909E8E84-426E-40DD-AFC4-6F175D3DCCD1}">
              <a14:hiddenFill xmlns:a14="http://schemas.microsoft.com/office/drawing/2010/main">
                <a:solidFill>
                  <a:srgbClr val="FFFFFF">
                    <a:alpha val="50000"/>
                  </a:srgbClr>
                </a:solidFill>
              </a14:hiddenFill>
            </a:ext>
          </a:extLst>
        </p:spPr>
        <p:txBody>
          <a:bodyPr wrap="none" anchor="ctr"/>
          <a:lstStyle/>
          <a:p>
            <a:endParaRPr lang="en-US"/>
          </a:p>
        </p:txBody>
      </p:sp>
    </p:spTree>
    <p:extLst>
      <p:ext uri="{BB962C8B-B14F-4D97-AF65-F5344CB8AC3E}">
        <p14:creationId xmlns:p14="http://schemas.microsoft.com/office/powerpoint/2010/main" val="755112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par>
                          <p:cTn id="18" fill="hold">
                            <p:stCondLst>
                              <p:cond delay="1000"/>
                            </p:stCondLst>
                            <p:childTnLst>
                              <p:par>
                                <p:cTn id="19" presetID="10" presetClass="exit" presetSubtype="0" fill="hold" nodeType="afterEffect">
                                  <p:stCondLst>
                                    <p:cond delay="25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CCF99-6948-270B-6474-A3E3D6D87B0D}"/>
            </a:ext>
          </a:extLst>
        </p:cNvPr>
        <p:cNvGrpSpPr/>
        <p:nvPr/>
      </p:nvGrpSpPr>
      <p:grpSpPr>
        <a:xfrm>
          <a:off x="0" y="0"/>
          <a:ext cx="0" cy="0"/>
          <a:chOff x="0" y="0"/>
          <a:chExt cx="0" cy="0"/>
        </a:xfrm>
      </p:grpSpPr>
      <p:sp>
        <p:nvSpPr>
          <p:cNvPr id="11" name="Rectangle 9">
            <a:extLst>
              <a:ext uri="{FF2B5EF4-FFF2-40B4-BE49-F238E27FC236}">
                <a16:creationId xmlns:a16="http://schemas.microsoft.com/office/drawing/2014/main" id="{C8E28587-665E-5E3C-0163-86A76AAE67A5}"/>
              </a:ext>
            </a:extLst>
          </p:cNvPr>
          <p:cNvSpPr>
            <a:spLocks noChangeArrowheads="1"/>
          </p:cNvSpPr>
          <p:nvPr/>
        </p:nvSpPr>
        <p:spPr bwMode="auto">
          <a:xfrm>
            <a:off x="3399184" y="2743200"/>
            <a:ext cx="7525616" cy="1066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La palabra “paraíso” ocurre solamente tres veces en toda la Biblia:</a:t>
            </a:r>
          </a:p>
        </p:txBody>
      </p:sp>
      <p:sp>
        <p:nvSpPr>
          <p:cNvPr id="5" name="Oval 12">
            <a:extLst>
              <a:ext uri="{FF2B5EF4-FFF2-40B4-BE49-F238E27FC236}">
                <a16:creationId xmlns:a16="http://schemas.microsoft.com/office/drawing/2014/main" id="{19DE4B41-7450-DD01-8F1B-8220BC698246}"/>
              </a:ext>
            </a:extLst>
          </p:cNvPr>
          <p:cNvSpPr>
            <a:spLocks noChangeArrowheads="1"/>
          </p:cNvSpPr>
          <p:nvPr/>
        </p:nvSpPr>
        <p:spPr bwMode="auto">
          <a:xfrm>
            <a:off x="1143000" y="2782800"/>
            <a:ext cx="1981200" cy="762000"/>
          </a:xfrm>
          <a:prstGeom prst="ellipse">
            <a:avLst/>
          </a:prstGeom>
          <a:solidFill>
            <a:srgbClr val="333333"/>
          </a:solidFill>
          <a:ln w="114300">
            <a:solidFill>
              <a:srgbClr val="FFFF6C"/>
            </a:solidFill>
            <a:round/>
            <a:headEnd/>
            <a:tailEnd/>
          </a:ln>
          <a:effectLst/>
        </p:spPr>
        <p:txBody>
          <a:bodyPr wrap="none" anchor="ctr"/>
          <a:lstStyle/>
          <a:p>
            <a:endParaRPr lang="en-US"/>
          </a:p>
        </p:txBody>
      </p:sp>
      <p:sp>
        <p:nvSpPr>
          <p:cNvPr id="4" name="TextBox 3">
            <a:extLst>
              <a:ext uri="{FF2B5EF4-FFF2-40B4-BE49-F238E27FC236}">
                <a16:creationId xmlns:a16="http://schemas.microsoft.com/office/drawing/2014/main" id="{29C84AB4-B4F3-7DE5-FEAE-B76125DFD82F}"/>
              </a:ext>
            </a:extLst>
          </p:cNvPr>
          <p:cNvSpPr txBox="1"/>
          <p:nvPr/>
        </p:nvSpPr>
        <p:spPr>
          <a:xfrm>
            <a:off x="1417984" y="2886075"/>
            <a:ext cx="1483098" cy="523220"/>
          </a:xfrm>
          <a:prstGeom prst="rect">
            <a:avLst/>
          </a:prstGeom>
          <a:solidFill>
            <a:srgbClr val="333333"/>
          </a:solidFill>
        </p:spPr>
        <p:txBody>
          <a:bodyPr wrap="none">
            <a:spAutoFit/>
          </a:bodyPr>
          <a:lstStyle/>
          <a:p>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a:t>
            </a:r>
            <a:endParaRPr lang="en-US" sz="2800" dirty="0"/>
          </a:p>
        </p:txBody>
      </p:sp>
      <p:sp>
        <p:nvSpPr>
          <p:cNvPr id="187402" name="Rectangle 10">
            <a:extLst>
              <a:ext uri="{FF2B5EF4-FFF2-40B4-BE49-F238E27FC236}">
                <a16:creationId xmlns:a16="http://schemas.microsoft.com/office/drawing/2014/main" id="{CEC26F75-C7F9-3843-9E9A-1D398A6F6F4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7C57D991-E9AB-7625-85AF-0097D7EDF5A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Oval 12">
            <a:extLst>
              <a:ext uri="{FF2B5EF4-FFF2-40B4-BE49-F238E27FC236}">
                <a16:creationId xmlns:a16="http://schemas.microsoft.com/office/drawing/2014/main" id="{53F33C7E-5003-D61D-6059-335B0D911555}"/>
              </a:ext>
            </a:extLst>
          </p:cNvPr>
          <p:cNvSpPr>
            <a:spLocks noChangeArrowheads="1"/>
          </p:cNvSpPr>
          <p:nvPr/>
        </p:nvSpPr>
        <p:spPr bwMode="auto">
          <a:xfrm>
            <a:off x="1143000" y="2781300"/>
            <a:ext cx="1981200" cy="762000"/>
          </a:xfrm>
          <a:prstGeom prst="ellipse">
            <a:avLst/>
          </a:prstGeom>
          <a:noFill/>
          <a:ln w="114300">
            <a:solidFill>
              <a:srgbClr val="FFFF6C"/>
            </a:solidFill>
            <a:round/>
            <a:headEnd/>
            <a:tailEnd/>
          </a:ln>
          <a:effectLst>
            <a:outerShdw blurRad="38100" dist="50800" dir="2700000" algn="ctr" rotWithShape="0">
              <a:schemeClr val="tx1">
                <a:alpha val="50000"/>
              </a:schemeClr>
            </a:outerShdw>
          </a:effectLst>
          <a:extLst>
            <a:ext uri="{909E8E84-426E-40DD-AFC4-6F175D3DCCD1}">
              <a14:hiddenFill xmlns:a14="http://schemas.microsoft.com/office/drawing/2010/main">
                <a:solidFill>
                  <a:srgbClr val="FFFFFF">
                    <a:alpha val="50000"/>
                  </a:srgbClr>
                </a:solidFill>
              </a14:hiddenFill>
            </a:ext>
          </a:extLst>
        </p:spPr>
        <p:txBody>
          <a:bodyPr wrap="none" anchor="ctr"/>
          <a:lstStyle/>
          <a:p>
            <a:endParaRPr lang="en-US"/>
          </a:p>
        </p:txBody>
      </p:sp>
      <p:sp>
        <p:nvSpPr>
          <p:cNvPr id="3" name="Rectangle 9">
            <a:extLst>
              <a:ext uri="{FF2B5EF4-FFF2-40B4-BE49-F238E27FC236}">
                <a16:creationId xmlns:a16="http://schemas.microsoft.com/office/drawing/2014/main" id="{F0497061-73B0-C58F-CD94-A38FC9F6DFDC}"/>
              </a:ext>
            </a:extLst>
          </p:cNvPr>
          <p:cNvSpPr>
            <a:spLocks noChangeArrowheads="1"/>
          </p:cNvSpPr>
          <p:nvPr/>
        </p:nvSpPr>
        <p:spPr bwMode="auto">
          <a:xfrm>
            <a:off x="1295400" y="990600"/>
            <a:ext cx="9580200" cy="9906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Entonces, ¿dónde se encuentra este lugar llamado "paraíso"?</a:t>
            </a:r>
          </a:p>
        </p:txBody>
      </p:sp>
      <p:sp>
        <p:nvSpPr>
          <p:cNvPr id="7" name="Rectangle 9">
            <a:extLst>
              <a:ext uri="{FF2B5EF4-FFF2-40B4-BE49-F238E27FC236}">
                <a16:creationId xmlns:a16="http://schemas.microsoft.com/office/drawing/2014/main" id="{9497B050-4C6D-FE34-1970-34E0E02555D7}"/>
              </a:ext>
            </a:extLst>
          </p:cNvPr>
          <p:cNvSpPr>
            <a:spLocks noChangeArrowheads="1"/>
          </p:cNvSpPr>
          <p:nvPr/>
        </p:nvSpPr>
        <p:spPr bwMode="auto">
          <a:xfrm>
            <a:off x="1295400" y="3667125"/>
            <a:ext cx="9629400" cy="2286000"/>
          </a:xfrm>
          <a:prstGeom prst="rect">
            <a:avLst/>
          </a:prstGeom>
          <a:noFill/>
          <a:ln>
            <a:noFill/>
          </a:ln>
        </p:spPr>
        <p:txBody>
          <a:bodyPr lIns="54000" rIns="54000"/>
          <a:lstStyle>
            <a:lvl1pPr marL="609600" indent="-609600"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438150" indent="-533400" algn="l">
              <a:spcBef>
                <a:spcPct val="20000"/>
              </a:spcBef>
              <a:buClr>
                <a:schemeClr val="folHlink"/>
              </a:buClr>
              <a:buChar char="–"/>
              <a:defRPr kumimoji="1" sz="2800">
                <a:solidFill>
                  <a:schemeClr val="tx1"/>
                </a:solidFill>
                <a:latin typeface="Tahoma" panose="020B0604030504040204" pitchFamily="34" charset="0"/>
              </a:defRPr>
            </a:lvl2pPr>
            <a:lvl3pPr marL="1371600"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752600" indent="-381000" algn="l">
              <a:spcBef>
                <a:spcPct val="20000"/>
              </a:spcBef>
              <a:buChar char="–"/>
              <a:defRPr kumimoji="1" sz="2000">
                <a:solidFill>
                  <a:schemeClr val="tx1"/>
                </a:solidFill>
                <a:latin typeface="Tahoma" panose="020B0604030504040204" pitchFamily="34" charset="0"/>
              </a:defRPr>
            </a:lvl4pPr>
            <a:lvl5pPr marL="2209800"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667000"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124200"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581400"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038600"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AutoNum type="arabicParen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Aquí (Lucas 23).</a:t>
            </a:r>
          </a:p>
          <a:p>
            <a:pPr algn="just">
              <a:lnSpc>
                <a:spcPct val="90000"/>
              </a:lnSpc>
              <a:buClrTx/>
              <a:buSzTx/>
              <a:buFontTx/>
              <a:buAutoNum type="arabicParen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 2 Corintios 12 : Pablo menciona una visión que tuvo de un lugar que él llama “cielo” y también “paraíso”.</a:t>
            </a:r>
          </a:p>
          <a:p>
            <a:pPr algn="just">
              <a:lnSpc>
                <a:spcPct val="90000"/>
              </a:lnSpc>
              <a:buClrTx/>
              <a:buSzTx/>
              <a:buFontTx/>
              <a:buAutoNum type="arabicParenR"/>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 Apocalipsis 2:7 : Jesús menciona que el “árbol de la vida” está actualmente en “el paraíso de Dios”.</a:t>
            </a:r>
          </a:p>
        </p:txBody>
      </p:sp>
    </p:spTree>
    <p:extLst>
      <p:ext uri="{BB962C8B-B14F-4D97-AF65-F5344CB8AC3E}">
        <p14:creationId xmlns:p14="http://schemas.microsoft.com/office/powerpoint/2010/main" val="3098274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6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9" dur="6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6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25" dur="6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6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1" dur="6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autoUpdateAnimBg="0"/>
      <p:bldP spid="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5698F-B0DD-14B3-F3E7-AAE58A1C6D5F}"/>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1D5A7477-A27E-EC7A-AE8C-F1D1FC42780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19347691-826D-A9B1-68F1-7753149FA142}"/>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3" name="Rectangle 9">
            <a:extLst>
              <a:ext uri="{FF2B5EF4-FFF2-40B4-BE49-F238E27FC236}">
                <a16:creationId xmlns:a16="http://schemas.microsoft.com/office/drawing/2014/main" id="{0330D7B7-9E7D-FBB4-E61A-F8F16519A489}"/>
              </a:ext>
            </a:extLst>
          </p:cNvPr>
          <p:cNvSpPr>
            <a:spLocks noChangeArrowheads="1"/>
          </p:cNvSpPr>
          <p:nvPr/>
        </p:nvSpPr>
        <p:spPr bwMode="auto">
          <a:xfrm>
            <a:off x="1295400" y="990600"/>
            <a:ext cx="9580200" cy="9906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Entonces, ¿dónde se encuentra este lugar llamado "paraíso"?</a:t>
            </a:r>
          </a:p>
        </p:txBody>
      </p:sp>
      <p:sp>
        <p:nvSpPr>
          <p:cNvPr id="6" name="Rectangle 9">
            <a:extLst>
              <a:ext uri="{FF2B5EF4-FFF2-40B4-BE49-F238E27FC236}">
                <a16:creationId xmlns:a16="http://schemas.microsoft.com/office/drawing/2014/main" id="{87B029E7-CF7B-57D5-812F-6B67B22C243F}"/>
              </a:ext>
            </a:extLst>
          </p:cNvPr>
          <p:cNvSpPr>
            <a:spLocks noChangeArrowheads="1"/>
          </p:cNvSpPr>
          <p:nvPr/>
        </p:nvSpPr>
        <p:spPr bwMode="auto">
          <a:xfrm>
            <a:off x="3352800" y="1905000"/>
            <a:ext cx="7522800" cy="38100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Pablo dice que este “paraíso” es el cielo, y Jesús dice que es el “cielo de Dios”.</a:t>
            </a:r>
          </a:p>
          <a:p>
            <a:pPr algn="just">
              <a:lnSpc>
                <a:spcPct val="90000"/>
              </a:lnSpc>
              <a:spcBef>
                <a:spcPts val="0"/>
              </a:spcBef>
              <a:spcAft>
                <a:spcPts val="6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Por ende: El criminal iba directo a este “cielo de Dios” llamado “paraíso”, </a:t>
            </a:r>
            <a:r>
              <a:rPr lang="es-419" altLang="en-US" sz="3000" u="none" dirty="0">
                <a:solidFill>
                  <a:srgbClr val="EFF9FF"/>
                </a:solidFill>
                <a:effectLst>
                  <a:outerShdw blurRad="38100" dist="38100" dir="2700000" algn="tl">
                    <a:srgbClr val="000000"/>
                  </a:outerShdw>
                </a:effectLst>
                <a:latin typeface="Arial" panose="020B0604020202020204" pitchFamily="34" charset="0"/>
              </a:rPr>
              <a:t>e</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iba a llegar el mismo día que murió, </a:t>
            </a:r>
            <a:r>
              <a:rPr lang="es-ES_tradnl" altLang="en-US" sz="3000" dirty="0">
                <a:solidFill>
                  <a:srgbClr val="EFF9FF"/>
                </a:solidFill>
                <a:effectLst>
                  <a:outerShdw blurRad="38100" dist="38100" dir="2700000" algn="tl">
                    <a:srgbClr val="000000"/>
                  </a:outerShdw>
                </a:effectLst>
                <a:latin typeface="Arial" panose="020B0604020202020204" pitchFamily="34" charset="0"/>
              </a:rPr>
              <a:t>junto con</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Jesús... “hoy”.</a:t>
            </a:r>
          </a:p>
          <a:p>
            <a:pPr algn="just">
              <a:lnSpc>
                <a:spcPct val="90000"/>
              </a:lnSpc>
              <a:spcBef>
                <a:spcPts val="0"/>
              </a:spcBef>
              <a:spcAft>
                <a:spcPts val="6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Conclusión: Después de la crucifixión, el destino de las personas salvas que mueren, es “Paraíso”… que NO es el cielo final.</a:t>
            </a:r>
          </a:p>
        </p:txBody>
      </p:sp>
      <p:sp>
        <p:nvSpPr>
          <p:cNvPr id="8" name="Oval 12">
            <a:extLst>
              <a:ext uri="{FF2B5EF4-FFF2-40B4-BE49-F238E27FC236}">
                <a16:creationId xmlns:a16="http://schemas.microsoft.com/office/drawing/2014/main" id="{E0A9B8D4-E62C-B05E-2F82-0C0FB3B21C8F}"/>
              </a:ext>
            </a:extLst>
          </p:cNvPr>
          <p:cNvSpPr>
            <a:spLocks noChangeArrowheads="1"/>
          </p:cNvSpPr>
          <p:nvPr/>
        </p:nvSpPr>
        <p:spPr bwMode="auto">
          <a:xfrm>
            <a:off x="1143000" y="2782800"/>
            <a:ext cx="1981200" cy="762000"/>
          </a:xfrm>
          <a:prstGeom prst="ellipse">
            <a:avLst/>
          </a:prstGeom>
          <a:solidFill>
            <a:srgbClr val="333333"/>
          </a:solidFill>
          <a:ln w="114300">
            <a:solidFill>
              <a:srgbClr val="FFFF6C"/>
            </a:solidFill>
            <a:round/>
            <a:headEnd/>
            <a:tailEnd/>
          </a:ln>
          <a:effectLst/>
        </p:spPr>
        <p:txBody>
          <a:bodyPr wrap="none" anchor="ctr"/>
          <a:lstStyle/>
          <a:p>
            <a:endParaRPr lang="en-US"/>
          </a:p>
        </p:txBody>
      </p:sp>
      <p:sp>
        <p:nvSpPr>
          <p:cNvPr id="9" name="TextBox 8">
            <a:extLst>
              <a:ext uri="{FF2B5EF4-FFF2-40B4-BE49-F238E27FC236}">
                <a16:creationId xmlns:a16="http://schemas.microsoft.com/office/drawing/2014/main" id="{127F4BB4-28CB-6B6C-6E69-E019DA4533A7}"/>
              </a:ext>
            </a:extLst>
          </p:cNvPr>
          <p:cNvSpPr txBox="1"/>
          <p:nvPr/>
        </p:nvSpPr>
        <p:spPr>
          <a:xfrm>
            <a:off x="1417984" y="2886075"/>
            <a:ext cx="1483098" cy="523220"/>
          </a:xfrm>
          <a:prstGeom prst="rect">
            <a:avLst/>
          </a:prstGeom>
          <a:solidFill>
            <a:srgbClr val="333333"/>
          </a:solidFill>
        </p:spPr>
        <p:txBody>
          <a:bodyPr wrap="none">
            <a:spAutoFit/>
          </a:bodyPr>
          <a:lstStyle/>
          <a:p>
            <a:r>
              <a:rPr kumimoji="0" lang="es-ES_tradnl" alt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Paraíso</a:t>
            </a:r>
            <a:endParaRPr lang="en-US" sz="2800" dirty="0"/>
          </a:p>
        </p:txBody>
      </p:sp>
      <p:sp>
        <p:nvSpPr>
          <p:cNvPr id="10" name="Oval 12">
            <a:extLst>
              <a:ext uri="{FF2B5EF4-FFF2-40B4-BE49-F238E27FC236}">
                <a16:creationId xmlns:a16="http://schemas.microsoft.com/office/drawing/2014/main" id="{92B4AE65-C60F-D762-EB6D-2183E3FEEB4D}"/>
              </a:ext>
            </a:extLst>
          </p:cNvPr>
          <p:cNvSpPr>
            <a:spLocks noChangeArrowheads="1"/>
          </p:cNvSpPr>
          <p:nvPr/>
        </p:nvSpPr>
        <p:spPr bwMode="auto">
          <a:xfrm>
            <a:off x="1143000" y="2781300"/>
            <a:ext cx="1981200" cy="762000"/>
          </a:xfrm>
          <a:prstGeom prst="ellipse">
            <a:avLst/>
          </a:prstGeom>
          <a:noFill/>
          <a:ln w="114300">
            <a:solidFill>
              <a:srgbClr val="FFFF6C"/>
            </a:solidFill>
            <a:round/>
            <a:headEnd/>
            <a:tailEnd/>
          </a:ln>
          <a:effectLst>
            <a:outerShdw blurRad="38100" dist="50800" dir="2700000" algn="ctr" rotWithShape="0">
              <a:schemeClr val="tx1">
                <a:alpha val="50000"/>
              </a:schemeClr>
            </a:outerShdw>
          </a:effectLst>
          <a:extLst>
            <a:ext uri="{909E8E84-426E-40DD-AFC4-6F175D3DCCD1}">
              <a14:hiddenFill xmlns:a14="http://schemas.microsoft.com/office/drawing/2010/main">
                <a:solidFill>
                  <a:srgbClr val="FFFFFF">
                    <a:alpha val="50000"/>
                  </a:srgbClr>
                </a:solidFill>
              </a14:hiddenFill>
            </a:ext>
          </a:extLst>
        </p:spPr>
        <p:txBody>
          <a:bodyPr wrap="none" anchor="ctr"/>
          <a:lstStyle/>
          <a:p>
            <a:endParaRPr lang="en-US"/>
          </a:p>
        </p:txBody>
      </p:sp>
    </p:spTree>
    <p:extLst>
      <p:ext uri="{BB962C8B-B14F-4D97-AF65-F5344CB8AC3E}">
        <p14:creationId xmlns:p14="http://schemas.microsoft.com/office/powerpoint/2010/main" val="172495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F7E9-DA07-022C-DBFB-322ED7057ED3}"/>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6C3AB1FA-ADCE-043C-F81F-5A902AFFD0E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BC155A3D-EE38-24B6-E0CA-5EA1A28FCE3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CD152D9D-59FD-0799-AF28-66E6BE6D0FC4}"/>
              </a:ext>
            </a:extLst>
          </p:cNvPr>
          <p:cNvSpPr>
            <a:spLocks noChangeArrowheads="1"/>
          </p:cNvSpPr>
          <p:nvPr/>
        </p:nvSpPr>
        <p:spPr bwMode="auto">
          <a:xfrm>
            <a:off x="1219200" y="990600"/>
            <a:ext cx="9982200" cy="1546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Pero… ¿a dónde van los que </a:t>
            </a:r>
            <a:r>
              <a:rPr lang="es-ES" altLang="en-US" sz="2900" i="1" u="sng" dirty="0">
                <a:solidFill>
                  <a:srgbClr val="EFF9FF"/>
                </a:solidFill>
                <a:effectLst>
                  <a:outerShdw blurRad="38100" dist="38100" dir="2700000" algn="tl">
                    <a:srgbClr val="000000"/>
                  </a:outerShdw>
                </a:effectLst>
                <a:latin typeface="Arial" panose="020B0604020202020204" pitchFamily="34" charset="0"/>
              </a:rPr>
              <a:t>no</a:t>
            </a:r>
            <a:r>
              <a:rPr lang="es-ES" altLang="en-US" sz="2900" dirty="0">
                <a:solidFill>
                  <a:srgbClr val="EFF9FF"/>
                </a:solidFill>
                <a:effectLst>
                  <a:outerShdw blurRad="38100" dist="38100" dir="2700000" algn="tl">
                    <a:srgbClr val="000000"/>
                  </a:outerShdw>
                </a:effectLst>
                <a:latin typeface="Arial" panose="020B0604020202020204" pitchFamily="34" charset="0"/>
              </a:rPr>
              <a:t> son salvos?</a:t>
            </a:r>
          </a:p>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Ya sabemos que no pueden ir al infierno, porque aún no existe. Entonces, ¿adónde van?</a:t>
            </a:r>
            <a:endParaRPr lang="es-ES_tradnl" altLang="en-US" sz="29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4" name="Rectangle 9">
            <a:extLst>
              <a:ext uri="{FF2B5EF4-FFF2-40B4-BE49-F238E27FC236}">
                <a16:creationId xmlns:a16="http://schemas.microsoft.com/office/drawing/2014/main" id="{499C90C4-A858-CCFB-0518-5E81C382741E}"/>
              </a:ext>
            </a:extLst>
          </p:cNvPr>
          <p:cNvSpPr>
            <a:spLocks noChangeArrowheads="1"/>
          </p:cNvSpPr>
          <p:nvPr/>
        </p:nvSpPr>
        <p:spPr bwMode="auto">
          <a:xfrm>
            <a:off x="1219200" y="2286000"/>
            <a:ext cx="9982200" cy="17653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Van al mismo lugar al que siempre han ido, desde el principio de los tiempos:</a:t>
            </a:r>
          </a:p>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"Seol" en hebreo (Antiguo Testamento)</a:t>
            </a:r>
          </a:p>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"Hades" en griego (Nuevo Testamento)</a:t>
            </a:r>
          </a:p>
        </p:txBody>
      </p:sp>
      <p:sp>
        <p:nvSpPr>
          <p:cNvPr id="5" name="Rectangle 9">
            <a:extLst>
              <a:ext uri="{FF2B5EF4-FFF2-40B4-BE49-F238E27FC236}">
                <a16:creationId xmlns:a16="http://schemas.microsoft.com/office/drawing/2014/main" id="{E37D5BF7-26CF-2E7F-03C0-4DBA0B0BBEA0}"/>
              </a:ext>
            </a:extLst>
          </p:cNvPr>
          <p:cNvSpPr>
            <a:spLocks noChangeArrowheads="1"/>
          </p:cNvSpPr>
          <p:nvPr/>
        </p:nvSpPr>
        <p:spPr bwMode="auto">
          <a:xfrm>
            <a:off x="1219200" y="4495800"/>
            <a:ext cx="4477784" cy="425394"/>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a:t>
            </a:r>
            <a:r>
              <a:rPr lang="es-ES" altLang="en-US" sz="2900" i="1" dirty="0">
                <a:solidFill>
                  <a:srgbClr val="EFF9FF"/>
                </a:solidFill>
                <a:effectLst>
                  <a:outerShdw blurRad="38100" dist="38100" dir="2700000" algn="tl">
                    <a:srgbClr val="000000"/>
                  </a:outerShdw>
                </a:effectLst>
                <a:latin typeface="Arial" panose="020B0604020202020204" pitchFamily="34" charset="0"/>
              </a:rPr>
              <a:t>El lugar de los muertos</a:t>
            </a:r>
            <a:r>
              <a:rPr lang="es-ES" altLang="en-US" sz="2900" dirty="0">
                <a:solidFill>
                  <a:srgbClr val="EFF9FF"/>
                </a:solidFill>
                <a:effectLst>
                  <a:outerShdw blurRad="38100" dist="38100" dir="2700000" algn="tl">
                    <a:srgbClr val="000000"/>
                  </a:outerShdw>
                </a:effectLst>
                <a:latin typeface="Arial" panose="020B0604020202020204" pitchFamily="34" charset="0"/>
              </a:rPr>
              <a:t>".</a:t>
            </a:r>
            <a:endParaRPr lang="es-ES_tradnl" altLang="en-US" sz="2900" u="none" dirty="0">
              <a:solidFill>
                <a:srgbClr val="EFF9FF"/>
              </a:solidFill>
              <a:effectLst>
                <a:outerShdw blurRad="38100" dist="38100" dir="2700000" algn="tl">
                  <a:srgbClr val="000000"/>
                </a:outerShdw>
              </a:effectLst>
              <a:latin typeface="Arial" panose="020B0604020202020204" pitchFamily="34" charset="0"/>
            </a:endParaRPr>
          </a:p>
        </p:txBody>
      </p:sp>
      <p:pic>
        <p:nvPicPr>
          <p:cNvPr id="6" name="Picture 5">
            <a:extLst>
              <a:ext uri="{FF2B5EF4-FFF2-40B4-BE49-F238E27FC236}">
                <a16:creationId xmlns:a16="http://schemas.microsoft.com/office/drawing/2014/main" id="{C742DF2E-A60E-D17B-514F-116ECA6F75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95" b="90526" l="5250" r="90000">
                        <a14:foregroundMark x1="9250" y1="31579" x2="9250" y2="31579"/>
                        <a14:foregroundMark x1="5500" y1="32105" x2="5500" y2="32105"/>
                        <a14:foregroundMark x1="6000" y1="35263" x2="6000" y2="35263"/>
                        <a14:foregroundMark x1="6000" y1="35789" x2="6000" y2="35789"/>
                        <a14:foregroundMark x1="7750" y1="57368" x2="7750" y2="57368"/>
                        <a14:foregroundMark x1="9000" y1="52105" x2="9000" y2="52105"/>
                        <a14:foregroundMark x1="5750" y1="58947" x2="5750" y2="58947"/>
                        <a14:foregroundMark x1="5750" y1="69474" x2="5750" y2="69474"/>
                        <a14:foregroundMark x1="5750" y1="64211" x2="5750" y2="64211"/>
                        <a14:foregroundMark x1="9500" y1="53684" x2="9500" y2="53684"/>
                        <a14:foregroundMark x1="6750" y1="71053" x2="6750" y2="71053"/>
                        <a14:foregroundMark x1="6250" y1="71053" x2="6250" y2="71053"/>
                        <a14:foregroundMark x1="45750" y1="26316" x2="45750" y2="26316"/>
                        <a14:foregroundMark x1="54250" y1="9474" x2="54250" y2="9474"/>
                        <a14:foregroundMark x1="53500" y1="18421" x2="53500" y2="18421"/>
                        <a14:foregroundMark x1="77500" y1="18947" x2="77500" y2="18947"/>
                        <a14:foregroundMark x1="74250" y1="78421" x2="74250" y2="78421"/>
                        <a14:foregroundMark x1="74750" y1="86842" x2="74750" y2="86842"/>
                        <a14:foregroundMark x1="51250" y1="80526" x2="51250" y2="80526"/>
                        <a14:foregroundMark x1="57250" y1="80000" x2="57250" y2="80000"/>
                        <a14:foregroundMark x1="74750" y1="90526" x2="74750" y2="90526"/>
                        <a14:foregroundMark x1="55750" y1="8947" x2="55750" y2="8947"/>
                        <a14:foregroundMark x1="24500" y1="15263" x2="24500" y2="15263"/>
                        <a14:foregroundMark x1="24750" y1="16316" x2="24750" y2="16316"/>
                        <a14:foregroundMark x1="12250" y1="27895" x2="12250" y2="27895"/>
                        <a14:foregroundMark x1="13500" y1="27895" x2="13500" y2="27895"/>
                        <a14:foregroundMark x1="14500" y1="27368" x2="14500" y2="27368"/>
                        <a14:foregroundMark x1="15250" y1="27895" x2="15250" y2="27895"/>
                        <a14:foregroundMark x1="16500" y1="27895" x2="16500" y2="27895"/>
                        <a14:foregroundMark x1="17750" y1="27368" x2="17750" y2="27368"/>
                        <a14:foregroundMark x1="18750" y1="27368" x2="18750" y2="27368"/>
                        <a14:foregroundMark x1="19500" y1="27895" x2="19500" y2="27895"/>
                        <a14:foregroundMark x1="20000" y1="27368" x2="20000" y2="27368"/>
                        <a14:foregroundMark x1="11500" y1="27895" x2="11500" y2="27895"/>
                        <a14:foregroundMark x1="10750" y1="27368" x2="10750" y2="27368"/>
                        <a14:foregroundMark x1="9500" y1="27895" x2="9500" y2="27895"/>
                        <a14:foregroundMark x1="9000" y1="27895" x2="9000" y2="27895"/>
                        <a14:foregroundMark x1="5250" y1="29474" x2="5250" y2="29474"/>
                        <a14:foregroundMark x1="5500" y1="26842" x2="5500" y2="26842"/>
                        <a14:foregroundMark x1="6500" y1="25263" x2="6500" y2="25263"/>
                        <a14:foregroundMark x1="29000" y1="75789" x2="29000" y2="75789"/>
                        <a14:foregroundMark x1="28750" y1="76842" x2="28750" y2="76842"/>
                        <a14:foregroundMark x1="29000" y1="80000" x2="29000" y2="80000"/>
                        <a14:foregroundMark x1="28500" y1="78947" x2="28500" y2="78947"/>
                        <a14:foregroundMark x1="76000" y1="77368" x2="76000" y2="77368"/>
                        <a14:foregroundMark x1="72750" y1="75263" x2="72750" y2="75263"/>
                        <a14:foregroundMark x1="73750" y1="81053" x2="73750" y2="81053"/>
                        <a14:foregroundMark x1="72750" y1="79474" x2="72750" y2="79474"/>
                        <a14:foregroundMark x1="74000" y1="90526" x2="74000" y2="90526"/>
                        <a14:foregroundMark x1="73000" y1="89474" x2="73000" y2="89474"/>
                        <a14:foregroundMark x1="56250" y1="87895" x2="56250" y2="87895"/>
                        <a14:foregroundMark x1="53000" y1="85263" x2="53000" y2="85263"/>
                        <a14:foregroundMark x1="78500" y1="18947" x2="78500" y2="18947"/>
                        <a14:foregroundMark x1="74500" y1="26316" x2="74500" y2="26316"/>
                        <a14:foregroundMark x1="75000" y1="18421" x2="75000" y2="18421"/>
                        <a14:foregroundMark x1="76750" y1="23158" x2="76750" y2="23158"/>
                        <a14:foregroundMark x1="75500" y1="22105" x2="75500" y2="22105"/>
                        <a14:foregroundMark x1="78250" y1="22105" x2="78250" y2="22105"/>
                        <a14:foregroundMark x1="75000" y1="21053" x2="75000" y2="21053"/>
                        <a14:foregroundMark x1="73500" y1="28947" x2="73500" y2="28947"/>
                        <a14:backgroundMark x1="28000" y1="79474" x2="28000" y2="79474"/>
                        <a14:backgroundMark x1="28250" y1="78421" x2="28250" y2="78421"/>
                        <a14:backgroundMark x1="28500" y1="80526" x2="28500" y2="80526"/>
                        <a14:backgroundMark x1="40250" y1="67368" x2="40250" y2="67368"/>
                        <a14:backgroundMark x1="53750" y1="65263" x2="53750" y2="65263"/>
                        <a14:backgroundMark x1="63250" y1="57368" x2="63250" y2="57368"/>
                      </a14:backgroundRemoval>
                    </a14:imgEffect>
                  </a14:imgLayer>
                </a14:imgProps>
              </a:ext>
              <a:ext uri="{28A0092B-C50C-407E-A947-70E740481C1C}">
                <a14:useLocalDpi xmlns:a14="http://schemas.microsoft.com/office/drawing/2010/main" val="0"/>
              </a:ext>
            </a:extLst>
          </a:blip>
          <a:stretch>
            <a:fillRect/>
          </a:stretch>
        </p:blipFill>
        <p:spPr>
          <a:xfrm>
            <a:off x="7742063" y="3105975"/>
            <a:ext cx="1097137" cy="504000"/>
          </a:xfrm>
          <a:prstGeom prst="rect">
            <a:avLst/>
          </a:prstGeom>
          <a:effectLst>
            <a:glow rad="25400">
              <a:schemeClr val="tx1">
                <a:lumMod val="85000"/>
                <a:lumOff val="15000"/>
                <a:alpha val="50000"/>
              </a:schemeClr>
            </a:glow>
            <a:outerShdw blurRad="38100" dist="38100" dir="2700000" algn="tl" rotWithShape="0">
              <a:schemeClr val="tx1">
                <a:alpha val="70000"/>
              </a:schemeClr>
            </a:outerShdw>
          </a:effectLst>
        </p:spPr>
      </p:pic>
      <p:pic>
        <p:nvPicPr>
          <p:cNvPr id="8" name="Picture 7">
            <a:extLst>
              <a:ext uri="{FF2B5EF4-FFF2-40B4-BE49-F238E27FC236}">
                <a16:creationId xmlns:a16="http://schemas.microsoft.com/office/drawing/2014/main" id="{D87F77F8-3C04-FD8D-B498-F43B409720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74" b="89450" l="6281" r="89950">
                        <a14:foregroundMark x1="12563" y1="16514" x2="12563" y2="16514"/>
                        <a14:foregroundMark x1="21106" y1="17890" x2="21106" y2="17890"/>
                        <a14:foregroundMark x1="14573" y1="37615" x2="14573" y2="37615"/>
                        <a14:foregroundMark x1="15075" y1="84404" x2="15075" y2="84404"/>
                        <a14:foregroundMark x1="56030" y1="50917" x2="56030" y2="50917"/>
                        <a14:foregroundMark x1="76884" y1="57339" x2="76884" y2="57339"/>
                        <a14:foregroundMark x1="52010" y1="37615" x2="52010" y2="37615"/>
                        <a14:foregroundMark x1="6533" y1="54587" x2="6533" y2="54587"/>
                        <a14:foregroundMark x1="6281" y1="58257" x2="6281" y2="58257"/>
                        <a14:foregroundMark x1="85678" y1="33028" x2="85678" y2="33028"/>
                        <a14:foregroundMark x1="22362" y1="11468" x2="22362" y2="11468"/>
                        <a14:foregroundMark x1="38693" y1="10092" x2="38693" y2="10092"/>
                        <a14:foregroundMark x1="34925" y1="10550" x2="34925" y2="10550"/>
                        <a14:foregroundMark x1="34171" y1="11468" x2="34171" y2="11468"/>
                      </a14:backgroundRemoval>
                    </a14:imgEffect>
                  </a14:imgLayer>
                </a14:imgProps>
              </a:ext>
              <a:ext uri="{28A0092B-C50C-407E-A947-70E740481C1C}">
                <a14:useLocalDpi xmlns:a14="http://schemas.microsoft.com/office/drawing/2010/main" val="0"/>
              </a:ext>
            </a:extLst>
          </a:blip>
          <a:stretch>
            <a:fillRect/>
          </a:stretch>
        </p:blipFill>
        <p:spPr>
          <a:xfrm>
            <a:off x="7696200" y="3581400"/>
            <a:ext cx="1037932" cy="504000"/>
          </a:xfrm>
          <a:prstGeom prst="rect">
            <a:avLst/>
          </a:prstGeom>
          <a:effectLst>
            <a:glow rad="25400">
              <a:schemeClr val="tx1">
                <a:lumMod val="85000"/>
                <a:lumOff val="15000"/>
                <a:alpha val="50000"/>
              </a:schemeClr>
            </a:glow>
            <a:outerShdw blurRad="38100" dist="38100" dir="2700000" algn="tl" rotWithShape="0">
              <a:schemeClr val="tx1">
                <a:alpha val="70000"/>
              </a:schemeClr>
            </a:outerShdw>
          </a:effectLst>
        </p:spPr>
      </p:pic>
      <p:sp>
        <p:nvSpPr>
          <p:cNvPr id="3" name="Rectangle 9">
            <a:extLst>
              <a:ext uri="{FF2B5EF4-FFF2-40B4-BE49-F238E27FC236}">
                <a16:creationId xmlns:a16="http://schemas.microsoft.com/office/drawing/2014/main" id="{420CDB6B-5CC5-5401-BC26-4786CF6F5D4D}"/>
              </a:ext>
            </a:extLst>
          </p:cNvPr>
          <p:cNvSpPr>
            <a:spLocks noChangeArrowheads="1"/>
          </p:cNvSpPr>
          <p:nvPr/>
        </p:nvSpPr>
        <p:spPr bwMode="auto">
          <a:xfrm>
            <a:off x="1219200" y="4971831"/>
            <a:ext cx="9982200" cy="1223175"/>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¡OJO! Algunas Biblias las traducen como "infierno", “fosa” o “tumba”,  lo cual </a:t>
            </a:r>
            <a:r>
              <a:rPr lang="es-ES" altLang="en-US" sz="2900" i="1" u="sng" dirty="0">
                <a:solidFill>
                  <a:srgbClr val="EFF9FF"/>
                </a:solidFill>
                <a:effectLst>
                  <a:outerShdw blurRad="38100" dist="38100" dir="2700000" algn="tl">
                    <a:srgbClr val="000000"/>
                  </a:outerShdw>
                </a:effectLst>
                <a:latin typeface="Arial" panose="020B0604020202020204" pitchFamily="34" charset="0"/>
              </a:rPr>
              <a:t>no</a:t>
            </a:r>
            <a:r>
              <a:rPr lang="es-ES" altLang="en-US" sz="2900" dirty="0">
                <a:solidFill>
                  <a:srgbClr val="EFF9FF"/>
                </a:solidFill>
                <a:effectLst>
                  <a:outerShdw blurRad="38100" dist="38100" dir="2700000" algn="tl">
                    <a:srgbClr val="000000"/>
                  </a:outerShdw>
                </a:effectLst>
                <a:latin typeface="Arial" panose="020B0604020202020204" pitchFamily="34" charset="0"/>
              </a:rPr>
              <a:t> es correcto (lo veremos más adelante). </a:t>
            </a:r>
          </a:p>
          <a:p>
            <a:pPr algn="just">
              <a:lnSpc>
                <a:spcPct val="87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Las mejores Biblias lo dejan como “Seol" y "Hades“. </a:t>
            </a:r>
            <a:endParaRPr lang="es-ES_tradnl" altLang="en-US" sz="29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7" name="Rectangle 9">
            <a:extLst>
              <a:ext uri="{FF2B5EF4-FFF2-40B4-BE49-F238E27FC236}">
                <a16:creationId xmlns:a16="http://schemas.microsoft.com/office/drawing/2014/main" id="{DF0778AE-A860-4CD4-83F1-3B17A44B0FE5}"/>
              </a:ext>
            </a:extLst>
          </p:cNvPr>
          <p:cNvSpPr>
            <a:spLocks noChangeArrowheads="1"/>
          </p:cNvSpPr>
          <p:nvPr/>
        </p:nvSpPr>
        <p:spPr bwMode="auto">
          <a:xfrm>
            <a:off x="1219200" y="4051300"/>
            <a:ext cx="9982200" cy="349202"/>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En ambos casos, la palabra significa exactamente lo mismo:</a:t>
            </a:r>
            <a:endParaRPr lang="es-ES_tradnl" altLang="en-US" sz="2900" dirty="0">
              <a:solidFill>
                <a:srgbClr val="EFF9FF"/>
              </a:solidFill>
              <a:effectLst>
                <a:outerShdw blurRad="38100" dist="38100" dir="2700000" algn="tl">
                  <a:srgbClr val="000000"/>
                </a:outerShdw>
              </a:effectLst>
              <a:latin typeface="Arial" panose="020B0604020202020204" pitchFamily="34" charset="0"/>
            </a:endParaRPr>
          </a:p>
          <a:p>
            <a:pPr algn="just">
              <a:lnSpc>
                <a:spcPct val="87000"/>
              </a:lnSpc>
              <a:spcBef>
                <a:spcPts val="0"/>
              </a:spcBef>
              <a:spcAft>
                <a:spcPts val="600"/>
              </a:spcAft>
              <a:buClrTx/>
              <a:buSzTx/>
              <a:buFontTx/>
              <a:buNone/>
            </a:pPr>
            <a:endParaRPr lang="es-ES" altLang="en-US" sz="2900"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167518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250"/>
                                        <p:tgtEl>
                                          <p:spTgt spid="4">
                                            <p:txEl>
                                              <p:pRg st="1" end="1"/>
                                            </p:txEl>
                                          </p:spTgt>
                                        </p:tgtEl>
                                      </p:cBhvr>
                                    </p:animEffect>
                                  </p:childTnLst>
                                </p:cTn>
                              </p:par>
                            </p:childTnLst>
                          </p:cTn>
                        </p:par>
                        <p:par>
                          <p:cTn id="23" fill="hold">
                            <p:stCondLst>
                              <p:cond delay="250"/>
                            </p:stCondLst>
                            <p:childTnLst>
                              <p:par>
                                <p:cTn id="24" presetID="2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75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up)">
                                      <p:cBhvr>
                                        <p:cTn id="36" dur="250"/>
                                        <p:tgtEl>
                                          <p:spTgt spid="4">
                                            <p:txEl>
                                              <p:pRg st="2" end="2"/>
                                            </p:txEl>
                                          </p:spTgt>
                                        </p:tgtEl>
                                      </p:cBhvr>
                                    </p:animEffect>
                                  </p:childTnLst>
                                </p:cTn>
                              </p:par>
                            </p:childTnLst>
                          </p:cTn>
                        </p:par>
                        <p:par>
                          <p:cTn id="37" fill="hold">
                            <p:stCondLst>
                              <p:cond delay="25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750"/>
                                        <p:tgtEl>
                                          <p:spTgt spid="8"/>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wipe(up)">
                                      <p:cBhvr>
                                        <p:cTn id="50" dur="25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wipe(left)">
                                      <p:cBhvr>
                                        <p:cTn id="62" dur="25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Effect transition="in" filter="wipe(left)">
                                      <p:cBhvr>
                                        <p:cTn id="67"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autoUpdateAnimBg="0"/>
      <p:bldP spid="5" grpId="0"/>
      <p:bldP spid="3" grpId="0" build="p"/>
      <p:bldP spid="7"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58E7-273E-0FC4-A0C7-65968B0EA4AE}"/>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24CB70E9-C745-3182-7C4D-F111AE9A255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40D069F3-0AA9-FAFF-5AB4-2942A14C21E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B5FBC938-8413-D444-0709-0F7D5FB07226}"/>
              </a:ext>
            </a:extLst>
          </p:cNvPr>
          <p:cNvSpPr>
            <a:spLocks noChangeArrowheads="1"/>
          </p:cNvSpPr>
          <p:nvPr/>
        </p:nvSpPr>
        <p:spPr bwMode="auto">
          <a:xfrm>
            <a:off x="1295400" y="1066800"/>
            <a:ext cx="9580200" cy="2743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No hay tiempo ahora para entrar en todos los detalles, pero las Escrituras dejan muy claro que los inconversos que mueren hoy en día van al Hades, y los creyentes van al Paraíso.</a:t>
            </a:r>
          </a:p>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Obviamente, ¡no son sus </a:t>
            </a:r>
            <a:r>
              <a:rPr lang="es-ES" altLang="en-US" sz="3000" i="1" dirty="0">
                <a:solidFill>
                  <a:srgbClr val="EFF9FF"/>
                </a:solidFill>
                <a:effectLst>
                  <a:outerShdw blurRad="38100" dist="38100" dir="2700000" algn="tl">
                    <a:srgbClr val="000000"/>
                  </a:outerShdw>
                </a:effectLst>
                <a:latin typeface="Arial" panose="020B0604020202020204" pitchFamily="34" charset="0"/>
              </a:rPr>
              <a:t>cuerpos</a:t>
            </a:r>
            <a:r>
              <a:rPr lang="es-ES" altLang="en-US" sz="3000" dirty="0">
                <a:solidFill>
                  <a:srgbClr val="EFF9FF"/>
                </a:solidFill>
                <a:effectLst>
                  <a:outerShdw blurRad="38100" dist="38100" dir="2700000" algn="tl">
                    <a:srgbClr val="000000"/>
                  </a:outerShdw>
                </a:effectLst>
                <a:latin typeface="Arial" panose="020B0604020202020204" pitchFamily="34" charset="0"/>
              </a:rPr>
              <a:t> los que van al Hades o Paraíso! Sus cuerpos van a la tumba, donde poco a poco se convierten en "el polvo del que fueron hechos".</a:t>
            </a:r>
          </a:p>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Lo que va a Hades o Paraíso, no es el cuerpo, sin el </a:t>
            </a:r>
            <a:r>
              <a:rPr lang="es-ES" altLang="en-US" sz="3000" i="1" u="sng" dirty="0">
                <a:solidFill>
                  <a:srgbClr val="EFF9FF"/>
                </a:solidFill>
                <a:effectLst>
                  <a:outerShdw blurRad="38100" dist="38100" dir="2700000" algn="tl">
                    <a:srgbClr val="000000"/>
                  </a:outerShdw>
                </a:effectLst>
                <a:latin typeface="Arial" panose="020B0604020202020204" pitchFamily="34" charset="0"/>
              </a:rPr>
              <a:t>alma</a:t>
            </a:r>
            <a:r>
              <a:rPr lang="es-ES" altLang="en-US" sz="3000" dirty="0">
                <a:solidFill>
                  <a:srgbClr val="EFF9FF"/>
                </a:solidFill>
                <a:effectLst>
                  <a:outerShdw blurRad="38100" dist="38100" dir="2700000" algn="tl">
                    <a:srgbClr val="000000"/>
                  </a:outerShdw>
                </a:effectLst>
                <a:latin typeface="Arial" panose="020B0604020202020204" pitchFamily="34" charset="0"/>
              </a:rPr>
              <a:t>.</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660131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0DEA-AE95-F2E0-D5C0-B3178B839962}"/>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9082C10E-DF17-26C3-C7F4-0DDCC317BC43}"/>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p>
        </p:txBody>
      </p:sp>
      <p:sp>
        <p:nvSpPr>
          <p:cNvPr id="187404" name="Rectangle 12">
            <a:extLst>
              <a:ext uri="{FF2B5EF4-FFF2-40B4-BE49-F238E27FC236}">
                <a16:creationId xmlns:a16="http://schemas.microsoft.com/office/drawing/2014/main" id="{7D988B2D-A0BF-05E9-E025-F282ADCEEFD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07E5FE25-0E5D-69CB-C1C0-81BA8A6DEEF6}"/>
              </a:ext>
            </a:extLst>
          </p:cNvPr>
          <p:cNvSpPr>
            <a:spLocks noChangeArrowheads="1"/>
          </p:cNvSpPr>
          <p:nvPr/>
        </p:nvSpPr>
        <p:spPr bwMode="auto">
          <a:xfrm>
            <a:off x="1295400" y="990600"/>
            <a:ext cx="9580200" cy="41370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5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Tu cuerpo no eres “tú”. Tampoco tu espíritu.</a:t>
            </a:r>
          </a:p>
          <a:p>
            <a:pPr algn="just">
              <a:lnSpc>
                <a:spcPct val="87000"/>
              </a:lnSpc>
              <a:spcBef>
                <a:spcPts val="0"/>
              </a:spcBef>
              <a:spcAft>
                <a:spcPts val="5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Tu </a:t>
            </a:r>
            <a:r>
              <a:rPr lang="es-ES_tradnl" altLang="en-US" sz="3000" i="1" dirty="0">
                <a:solidFill>
                  <a:srgbClr val="EFF9FF"/>
                </a:solidFill>
                <a:effectLst>
                  <a:outerShdw blurRad="38100" dist="38100" dir="2700000" algn="tl">
                    <a:srgbClr val="000000"/>
                  </a:outerShdw>
                </a:effectLst>
                <a:latin typeface="Arial" panose="020B0604020202020204" pitchFamily="34" charset="0"/>
              </a:rPr>
              <a:t>alma</a:t>
            </a:r>
            <a:r>
              <a:rPr lang="es-ES_tradnl" altLang="en-US" sz="3000" dirty="0">
                <a:solidFill>
                  <a:srgbClr val="EFF9FF"/>
                </a:solidFill>
                <a:effectLst>
                  <a:outerShdw blurRad="38100" dist="38100" dir="2700000" algn="tl">
                    <a:srgbClr val="000000"/>
                  </a:outerShdw>
                </a:effectLst>
                <a:latin typeface="Arial" panose="020B0604020202020204" pitchFamily="34" charset="0"/>
              </a:rPr>
              <a:t>... ¡eres TÚ!</a:t>
            </a:r>
          </a:p>
          <a:p>
            <a:pPr algn="just">
              <a:lnSpc>
                <a:spcPct val="87000"/>
              </a:lnSpc>
              <a:spcBef>
                <a:spcPts val="0"/>
              </a:spcBef>
              <a:spcAft>
                <a:spcPts val="5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Tu alma es tu personalidad: quien eres.</a:t>
            </a:r>
          </a:p>
          <a:p>
            <a:pPr algn="just">
              <a:lnSpc>
                <a:spcPct val="87000"/>
              </a:lnSpc>
              <a:spcBef>
                <a:spcPts val="0"/>
              </a:spcBef>
              <a:spcAft>
                <a:spcPts val="5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Con tu alma piensas, razonas, consideras, recuerdas, y te preguntas. Experimentas emociones como felicidad, amor, tristeza, ira, alivio y compasión. Y eres capaz de aprender, recordar, resolver, elegir, y tomar decisiones. Todo eso es tu alma: tu esencia.  Tu “tú”.</a:t>
            </a:r>
          </a:p>
          <a:p>
            <a:pPr algn="just">
              <a:lnSpc>
                <a:spcPct val="87000"/>
              </a:lnSpc>
              <a:spcBef>
                <a:spcPts val="0"/>
              </a:spcBef>
              <a:spcAft>
                <a:spcPts val="500"/>
              </a:spcAft>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Al momento de morir, tu cuerpo físico se va a la tumba, el espíritu que dio vida al cuerpo regresa a Dios, y tu ALMA (o sea: TU) va o al Hades, o al Paraíso</a:t>
            </a:r>
          </a:p>
          <a:p>
            <a:pPr algn="just">
              <a:lnSpc>
                <a:spcPct val="87000"/>
              </a:lnSpc>
              <a:spcBef>
                <a:spcPts val="0"/>
              </a:spcBef>
              <a:spcAft>
                <a:spcPts val="500"/>
              </a:spcAft>
              <a:buClrTx/>
              <a:buSz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Incluso en el Antiguo Testamento esto se entendía claramente:</a:t>
            </a:r>
            <a:endParaRPr lang="es-ES_tradnl" altLang="en-US" sz="3000"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781243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2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25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2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2C36-803A-37FD-B67A-8CB433DDA3AC}"/>
            </a:ext>
          </a:extLst>
        </p:cNvPr>
        <p:cNvGrpSpPr/>
        <p:nvPr/>
      </p:nvGrpSpPr>
      <p:grpSpPr>
        <a:xfrm>
          <a:off x="0" y="0"/>
          <a:ext cx="0" cy="0"/>
          <a:chOff x="0" y="0"/>
          <a:chExt cx="0" cy="0"/>
        </a:xfrm>
      </p:grpSpPr>
      <p:sp>
        <p:nvSpPr>
          <p:cNvPr id="14" name="Bottom Text &quot;Pero...&quot;">
            <a:extLst>
              <a:ext uri="{FF2B5EF4-FFF2-40B4-BE49-F238E27FC236}">
                <a16:creationId xmlns:a16="http://schemas.microsoft.com/office/drawing/2014/main" id="{2F15B96D-26FD-A7EE-EA28-6CE62906F861}"/>
              </a:ext>
            </a:extLst>
          </p:cNvPr>
          <p:cNvSpPr>
            <a:spLocks noChangeArrowheads="1"/>
          </p:cNvSpPr>
          <p:nvPr/>
        </p:nvSpPr>
        <p:spPr bwMode="auto">
          <a:xfrm>
            <a:off x="1296000" y="4932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u="none" dirty="0">
                <a:solidFill>
                  <a:srgbClr val="EFF9FF"/>
                </a:solidFill>
                <a:effectLst>
                  <a:outerShdw blurRad="38100" dist="38100" dir="2700000" algn="tl">
                    <a:srgbClr val="000000"/>
                  </a:outerShdw>
                </a:effectLst>
                <a:latin typeface="Arial" panose="020B0604020202020204" pitchFamily="34" charset="0"/>
              </a:rPr>
              <a:t>Pero</a:t>
            </a:r>
            <a:r>
              <a:rPr lang="es-ES" altLang="en-US" sz="3000" dirty="0">
                <a:solidFill>
                  <a:srgbClr val="EFF9FF"/>
                </a:solidFill>
                <a:effectLst>
                  <a:outerShdw blurRad="38100" dist="38100" dir="2700000" algn="tl">
                    <a:srgbClr val="000000"/>
                  </a:outerShdw>
                </a:effectLst>
                <a:latin typeface="Arial" panose="020B0604020202020204" pitchFamily="34" charset="0"/>
              </a:rPr>
              <a:t>…. ¿Qué están haciendo todas esas almas en Hades y Paraíso?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12" name="T.white">
            <a:extLst>
              <a:ext uri="{FF2B5EF4-FFF2-40B4-BE49-F238E27FC236}">
                <a16:creationId xmlns:a16="http://schemas.microsoft.com/office/drawing/2014/main" id="{A1F3D6A5-68D2-5FB4-A624-A5ACF9D467CD}"/>
              </a:ext>
            </a:extLst>
          </p:cNvPr>
          <p:cNvSpPr>
            <a:spLocks noChangeArrowheads="1"/>
          </p:cNvSpPr>
          <p:nvPr/>
        </p:nvSpPr>
        <p:spPr bwMode="auto">
          <a:xfrm>
            <a:off x="1296000" y="3924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O sea: El cuerpo a la tumba, el espíritu a Dios, y el </a:t>
            </a:r>
            <a:r>
              <a:rPr lang="es-ES" altLang="en-US" sz="3000" i="1" dirty="0">
                <a:solidFill>
                  <a:srgbClr val="EFF9FF"/>
                </a:solidFill>
                <a:effectLst>
                  <a:outerShdw blurRad="38100" dist="38100" dir="2700000" algn="tl">
                    <a:srgbClr val="000000"/>
                  </a:outerShdw>
                </a:effectLst>
                <a:latin typeface="Arial" panose="020B0604020202020204" pitchFamily="34" charset="0"/>
              </a:rPr>
              <a:t>alma</a:t>
            </a:r>
            <a:r>
              <a:rPr lang="es-ES" altLang="en-US" sz="3000" dirty="0">
                <a:solidFill>
                  <a:srgbClr val="EFF9FF"/>
                </a:solidFill>
                <a:effectLst>
                  <a:outerShdw blurRad="38100" dist="38100" dir="2700000" algn="tl">
                    <a:srgbClr val="000000"/>
                  </a:outerShdw>
                </a:effectLst>
                <a:latin typeface="Arial" panose="020B0604020202020204" pitchFamily="34" charset="0"/>
              </a:rPr>
              <a:t> al “hogar eterno”: O Hades, o Paraíso.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21" name="T.green">
            <a:extLst>
              <a:ext uri="{FF2B5EF4-FFF2-40B4-BE49-F238E27FC236}">
                <a16:creationId xmlns:a16="http://schemas.microsoft.com/office/drawing/2014/main" id="{599E9E0F-9A74-5E7A-0F68-55326582A65B}"/>
              </a:ext>
            </a:extLst>
          </p:cNvPr>
          <p:cNvSpPr>
            <a:spLocks noChangeArrowheads="1"/>
          </p:cNvSpPr>
          <p:nvPr/>
        </p:nvSpPr>
        <p:spPr bwMode="auto">
          <a:xfrm>
            <a:off x="1296000" y="3924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O sea: </a:t>
            </a:r>
            <a:r>
              <a:rPr lang="es-ES" altLang="en-US" sz="3000" u="sng" dirty="0">
                <a:solidFill>
                  <a:srgbClr val="4DFF1D"/>
                </a:solidFill>
                <a:effectLst>
                  <a:outerShdw blurRad="38100" dist="38100" dir="2700000" algn="tl">
                    <a:srgbClr val="000000"/>
                  </a:outerShdw>
                </a:effectLst>
                <a:latin typeface="Arial" panose="020B0604020202020204" pitchFamily="34" charset="0"/>
              </a:rPr>
              <a:t>El cuerpo</a:t>
            </a:r>
            <a:r>
              <a:rPr lang="es-ES" altLang="en-US" sz="3000" dirty="0">
                <a:solidFill>
                  <a:srgbClr val="EFF9FF"/>
                </a:solidFill>
                <a:effectLst>
                  <a:outerShdw blurRad="38100" dist="38100" dir="2700000" algn="tl">
                    <a:srgbClr val="000000"/>
                  </a:outerShdw>
                </a:effectLst>
                <a:latin typeface="Arial" panose="020B0604020202020204" pitchFamily="34" charset="0"/>
              </a:rPr>
              <a:t> a la tumba, el espíritu a Dios, y el </a:t>
            </a:r>
            <a:r>
              <a:rPr lang="es-ES" altLang="en-US" sz="3000" i="1" dirty="0">
                <a:solidFill>
                  <a:srgbClr val="EFF9FF"/>
                </a:solidFill>
                <a:effectLst>
                  <a:outerShdw blurRad="38100" dist="38100" dir="2700000" algn="tl">
                    <a:srgbClr val="000000"/>
                  </a:outerShdw>
                </a:effectLst>
                <a:latin typeface="Arial" panose="020B0604020202020204" pitchFamily="34" charset="0"/>
              </a:rPr>
              <a:t>alma</a:t>
            </a:r>
            <a:r>
              <a:rPr lang="es-ES" altLang="en-US" sz="3000" dirty="0">
                <a:solidFill>
                  <a:srgbClr val="EFF9FF"/>
                </a:solidFill>
                <a:effectLst>
                  <a:outerShdw blurRad="38100" dist="38100" dir="2700000" algn="tl">
                    <a:srgbClr val="000000"/>
                  </a:outerShdw>
                </a:effectLst>
                <a:latin typeface="Arial" panose="020B0604020202020204" pitchFamily="34" charset="0"/>
              </a:rPr>
              <a:t> al “hogar eterno”: O Hades, o Paraíso.</a:t>
            </a:r>
            <a:endParaRPr lang="es-ES_tradnl"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23" name="T.green+blue">
            <a:extLst>
              <a:ext uri="{FF2B5EF4-FFF2-40B4-BE49-F238E27FC236}">
                <a16:creationId xmlns:a16="http://schemas.microsoft.com/office/drawing/2014/main" id="{838A775B-B0EB-2A36-0FBD-E3EE979326CC}"/>
              </a:ext>
            </a:extLst>
          </p:cNvPr>
          <p:cNvSpPr>
            <a:spLocks noChangeArrowheads="1"/>
          </p:cNvSpPr>
          <p:nvPr/>
        </p:nvSpPr>
        <p:spPr bwMode="auto">
          <a:xfrm>
            <a:off x="1296000" y="3924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O sea: </a:t>
            </a:r>
            <a:r>
              <a:rPr lang="es-ES" altLang="en-US" sz="3000" dirty="0">
                <a:solidFill>
                  <a:srgbClr val="4DFF1D"/>
                </a:solidFill>
                <a:effectLst>
                  <a:outerShdw blurRad="38100" dist="38100" dir="2700000" algn="tl">
                    <a:srgbClr val="000000"/>
                  </a:outerShdw>
                </a:effectLst>
                <a:latin typeface="Arial" panose="020B0604020202020204" pitchFamily="34" charset="0"/>
              </a:rPr>
              <a:t>El cuerpo</a:t>
            </a:r>
            <a:r>
              <a:rPr lang="es-ES" altLang="en-US" sz="3000" dirty="0">
                <a:solidFill>
                  <a:srgbClr val="EFF9FF"/>
                </a:solidFill>
                <a:effectLst>
                  <a:outerShdw blurRad="38100" dist="38100" dir="2700000" algn="tl">
                    <a:srgbClr val="000000"/>
                  </a:outerShdw>
                </a:effectLst>
                <a:latin typeface="Arial" panose="020B0604020202020204" pitchFamily="34" charset="0"/>
              </a:rPr>
              <a:t> a la tumba, </a:t>
            </a:r>
            <a:r>
              <a:rPr lang="es-ES" altLang="en-US" sz="3000" u="sng" dirty="0">
                <a:solidFill>
                  <a:srgbClr val="2BFFF5"/>
                </a:solidFill>
                <a:effectLst>
                  <a:outerShdw blurRad="38100" dist="38100" dir="2700000" algn="tl">
                    <a:srgbClr val="000000"/>
                  </a:outerShdw>
                </a:effectLst>
                <a:latin typeface="Arial" panose="020B0604020202020204" pitchFamily="34" charset="0"/>
              </a:rPr>
              <a:t>el espíritu</a:t>
            </a:r>
            <a:r>
              <a:rPr lang="es-ES" altLang="en-US" sz="3000" dirty="0">
                <a:solidFill>
                  <a:srgbClr val="EFF9FF"/>
                </a:solidFill>
                <a:effectLst>
                  <a:outerShdw blurRad="38100" dist="38100" dir="2700000" algn="tl">
                    <a:srgbClr val="000000"/>
                  </a:outerShdw>
                </a:effectLst>
                <a:latin typeface="Arial" panose="020B0604020202020204" pitchFamily="34" charset="0"/>
              </a:rPr>
              <a:t> a Dios, y el </a:t>
            </a:r>
            <a:r>
              <a:rPr lang="es-ES" altLang="en-US" sz="3000" i="1" dirty="0">
                <a:solidFill>
                  <a:srgbClr val="EFF9FF"/>
                </a:solidFill>
                <a:effectLst>
                  <a:outerShdw blurRad="38100" dist="38100" dir="2700000" algn="tl">
                    <a:srgbClr val="000000"/>
                  </a:outerShdw>
                </a:effectLst>
                <a:latin typeface="Arial" panose="020B0604020202020204" pitchFamily="34" charset="0"/>
              </a:rPr>
              <a:t>alma</a:t>
            </a:r>
            <a:r>
              <a:rPr lang="es-ES" altLang="en-US" sz="3000" dirty="0">
                <a:solidFill>
                  <a:srgbClr val="EFF9FF"/>
                </a:solidFill>
                <a:effectLst>
                  <a:outerShdw blurRad="38100" dist="38100" dir="2700000" algn="tl">
                    <a:srgbClr val="000000"/>
                  </a:outerShdw>
                </a:effectLst>
                <a:latin typeface="Arial" panose="020B0604020202020204" pitchFamily="34" charset="0"/>
              </a:rPr>
              <a:t> al “hogar eterno”: O Hades, o Paraíso.</a:t>
            </a:r>
            <a:endParaRPr lang="es-ES_tradnl"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22" name="T.All colors">
            <a:extLst>
              <a:ext uri="{FF2B5EF4-FFF2-40B4-BE49-F238E27FC236}">
                <a16:creationId xmlns:a16="http://schemas.microsoft.com/office/drawing/2014/main" id="{098D9F71-8524-C80D-B2D5-6E15F4F405FC}"/>
              </a:ext>
            </a:extLst>
          </p:cNvPr>
          <p:cNvSpPr>
            <a:spLocks noChangeArrowheads="1"/>
          </p:cNvSpPr>
          <p:nvPr/>
        </p:nvSpPr>
        <p:spPr bwMode="auto">
          <a:xfrm>
            <a:off x="1296000" y="3924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O sea: </a:t>
            </a:r>
            <a:r>
              <a:rPr lang="es-ES" altLang="en-US" sz="3000" dirty="0">
                <a:solidFill>
                  <a:srgbClr val="4DFF1D"/>
                </a:solidFill>
                <a:effectLst>
                  <a:outerShdw blurRad="38100" dist="38100" dir="2700000" algn="tl">
                    <a:srgbClr val="000000"/>
                  </a:outerShdw>
                </a:effectLst>
                <a:latin typeface="Arial" panose="020B0604020202020204" pitchFamily="34" charset="0"/>
              </a:rPr>
              <a:t>El cuerpo</a:t>
            </a:r>
            <a:r>
              <a:rPr lang="es-ES" altLang="en-US" sz="3000" dirty="0">
                <a:solidFill>
                  <a:srgbClr val="EFF9FF"/>
                </a:solidFill>
                <a:effectLst>
                  <a:outerShdw blurRad="38100" dist="38100" dir="2700000" algn="tl">
                    <a:srgbClr val="000000"/>
                  </a:outerShdw>
                </a:effectLst>
                <a:latin typeface="Arial" panose="020B0604020202020204" pitchFamily="34" charset="0"/>
              </a:rPr>
              <a:t> a la tumba, </a:t>
            </a:r>
            <a:r>
              <a:rPr lang="es-ES" altLang="en-US" sz="3000" dirty="0">
                <a:solidFill>
                  <a:srgbClr val="2BFFF5"/>
                </a:solidFill>
                <a:effectLst>
                  <a:outerShdw blurRad="38100" dist="38100" dir="2700000" algn="tl">
                    <a:srgbClr val="000000"/>
                  </a:outerShdw>
                </a:effectLst>
                <a:latin typeface="Arial" panose="020B0604020202020204" pitchFamily="34" charset="0"/>
              </a:rPr>
              <a:t>el espíritu</a:t>
            </a:r>
            <a:r>
              <a:rPr lang="es-ES" altLang="en-US" sz="3000" dirty="0">
                <a:solidFill>
                  <a:srgbClr val="EFF9FF"/>
                </a:solidFill>
                <a:effectLst>
                  <a:outerShdw blurRad="38100" dist="38100" dir="2700000" algn="tl">
                    <a:srgbClr val="000000"/>
                  </a:outerShdw>
                </a:effectLst>
                <a:latin typeface="Arial" panose="020B0604020202020204" pitchFamily="34" charset="0"/>
              </a:rPr>
              <a:t> a Dios, y </a:t>
            </a:r>
            <a:r>
              <a:rPr lang="es-ES" altLang="en-US" sz="3000" dirty="0">
                <a:solidFill>
                  <a:srgbClr val="FFAC1C"/>
                </a:solidFill>
                <a:effectLst>
                  <a:outerShdw blurRad="38100" dist="38100" dir="2700000" algn="tl">
                    <a:srgbClr val="000000"/>
                  </a:outerShdw>
                </a:effectLst>
                <a:latin typeface="Arial" panose="020B0604020202020204" pitchFamily="34" charset="0"/>
              </a:rPr>
              <a:t>el </a:t>
            </a:r>
            <a:r>
              <a:rPr lang="es-ES" altLang="en-US" sz="3000" i="1" u="sng" dirty="0">
                <a:solidFill>
                  <a:srgbClr val="FFAC1C"/>
                </a:solidFill>
                <a:effectLst>
                  <a:outerShdw blurRad="38100" dist="38100" dir="2700000" algn="tl">
                    <a:srgbClr val="000000"/>
                  </a:outerShdw>
                </a:effectLst>
                <a:latin typeface="Arial" panose="020B0604020202020204" pitchFamily="34" charset="0"/>
              </a:rPr>
              <a:t>alma</a:t>
            </a:r>
            <a:r>
              <a:rPr lang="es-ES" altLang="en-US" sz="3000" dirty="0">
                <a:solidFill>
                  <a:srgbClr val="EFF9FF"/>
                </a:solidFill>
                <a:effectLst>
                  <a:outerShdw blurRad="38100" dist="38100" dir="2700000" algn="tl">
                    <a:srgbClr val="000000"/>
                  </a:outerShdw>
                </a:effectLst>
                <a:latin typeface="Arial" panose="020B0604020202020204" pitchFamily="34" charset="0"/>
              </a:rPr>
              <a:t> al “hogar eterno”: O Hades, o Paraíso.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17" name="2.V. All White">
            <a:extLst>
              <a:ext uri="{FF2B5EF4-FFF2-40B4-BE49-F238E27FC236}">
                <a16:creationId xmlns:a16="http://schemas.microsoft.com/office/drawing/2014/main" id="{B02D025D-967F-A1B0-ABF8-79A78DF74695}"/>
              </a:ext>
            </a:extLst>
          </p:cNvPr>
          <p:cNvSpPr>
            <a:spLocks noChangeArrowheads="1"/>
          </p:cNvSpPr>
          <p:nvPr/>
        </p:nvSpPr>
        <p:spPr bwMode="auto">
          <a:xfrm>
            <a:off x="1368000" y="1440000"/>
            <a:ext cx="9451975" cy="2308200"/>
          </a:xfrm>
          <a:prstGeom prst="rect">
            <a:avLst/>
          </a:prstGeom>
          <a:solidFill>
            <a:srgbClr val="333333"/>
          </a:solidFill>
          <a:ln w="38100">
            <a:solidFill>
              <a:srgbClr val="FFFF00"/>
            </a:solidFill>
            <a:miter lim="800000"/>
            <a:headEnd/>
            <a:tailEnd/>
          </a:ln>
        </p:spPr>
        <p:txBody>
          <a:bodyPr lIns="108000" tIns="108000" rIns="108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pues el hombre se encamina al hogar eterno y rondan ya en la calle los que lloran su muerte.</a:t>
            </a:r>
          </a:p>
          <a:p>
            <a:pPr algn="just">
              <a:lnSpc>
                <a:spcPct val="90000"/>
              </a:lnSpc>
              <a:spcBef>
                <a:spcPct val="15000"/>
              </a:spcBef>
              <a:buClrTx/>
              <a:buSzTx/>
              <a:buFontTx/>
              <a:buNone/>
            </a:pPr>
            <a:r>
              <a:rPr kumimoji="0" lang="es-ES_tradnl" altLang="en-US" sz="200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(v7)</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Volverá entonces el polvo a la tierra, como antes fue y el espíritu volverá a Dios, que es quien lo dio.</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V.green">
            <a:extLst>
              <a:ext uri="{FF2B5EF4-FFF2-40B4-BE49-F238E27FC236}">
                <a16:creationId xmlns:a16="http://schemas.microsoft.com/office/drawing/2014/main" id="{2E8EC09D-DE13-4240-12D6-7E36F11CA52A}"/>
              </a:ext>
            </a:extLst>
          </p:cNvPr>
          <p:cNvSpPr>
            <a:spLocks noChangeArrowheads="1"/>
          </p:cNvSpPr>
          <p:nvPr/>
        </p:nvSpPr>
        <p:spPr bwMode="auto">
          <a:xfrm>
            <a:off x="1368000" y="1440000"/>
            <a:ext cx="9451975" cy="2308200"/>
          </a:xfrm>
          <a:prstGeom prst="rect">
            <a:avLst/>
          </a:prstGeom>
          <a:solidFill>
            <a:srgbClr val="333333"/>
          </a:solidFill>
          <a:ln w="38100">
            <a:solidFill>
              <a:srgbClr val="FFFF00"/>
            </a:solidFill>
            <a:miter lim="800000"/>
            <a:headEnd/>
            <a:tailEnd/>
          </a:ln>
        </p:spPr>
        <p:txBody>
          <a:bodyPr lIns="108000" tIns="108000" rIns="108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pues el hombre se encamina al hogar eterno y rondan ya en la calle los que lloran su muerte.</a:t>
            </a:r>
          </a:p>
          <a:p>
            <a:pPr algn="just">
              <a:lnSpc>
                <a:spcPct val="90000"/>
              </a:lnSpc>
              <a:spcBef>
                <a:spcPct val="15000"/>
              </a:spcBef>
              <a:buClrTx/>
              <a:buSzTx/>
              <a:buFontTx/>
              <a:buNone/>
            </a:pPr>
            <a:r>
              <a:rPr kumimoji="0" lang="es-ES_tradnl" altLang="en-US" sz="200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(v7)</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u="sng" dirty="0">
                <a:solidFill>
                  <a:srgbClr val="4DFF1D"/>
                </a:solidFill>
                <a:effectLst>
                  <a:outerShdw blurRad="38100" dist="38100" dir="2700000" algn="tl">
                    <a:srgbClr val="000000"/>
                  </a:outerShdw>
                </a:effectLst>
                <a:latin typeface="Arial" panose="020B0604020202020204" pitchFamily="34" charset="0"/>
                <a:cs typeface="Arial" panose="020B0604020202020204" pitchFamily="34" charset="0"/>
              </a:rPr>
              <a:t>Volverá entonces el polvo a la tierra</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como antes fue y el espíritu volverá a Dios, que es quien lo dio.</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 name="V.green+blue">
            <a:extLst>
              <a:ext uri="{FF2B5EF4-FFF2-40B4-BE49-F238E27FC236}">
                <a16:creationId xmlns:a16="http://schemas.microsoft.com/office/drawing/2014/main" id="{B84A13D4-FB9B-1B66-9943-D587AB7C0275}"/>
              </a:ext>
            </a:extLst>
          </p:cNvPr>
          <p:cNvSpPr>
            <a:spLocks noChangeArrowheads="1"/>
          </p:cNvSpPr>
          <p:nvPr/>
        </p:nvSpPr>
        <p:spPr bwMode="auto">
          <a:xfrm>
            <a:off x="1368000" y="1440000"/>
            <a:ext cx="9451975" cy="2308200"/>
          </a:xfrm>
          <a:prstGeom prst="rect">
            <a:avLst/>
          </a:prstGeom>
          <a:solidFill>
            <a:srgbClr val="333333"/>
          </a:solidFill>
          <a:ln w="38100">
            <a:solidFill>
              <a:srgbClr val="FFFF00"/>
            </a:solidFill>
            <a:miter lim="800000"/>
            <a:headEnd/>
            <a:tailEnd/>
          </a:ln>
        </p:spPr>
        <p:txBody>
          <a:bodyPr lIns="108000" tIns="108000" rIns="108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pues el hombre se encamina al hogar eterno y rondan </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 en la calle los que lloran su muerte.</a:t>
            </a:r>
          </a:p>
          <a:p>
            <a:pPr algn="just">
              <a:lnSpc>
                <a:spcPct val="90000"/>
              </a:lnSpc>
              <a:spcBef>
                <a:spcPct val="15000"/>
              </a:spcBef>
              <a:buClrTx/>
              <a:buSzTx/>
              <a:buFontTx/>
              <a:buNone/>
            </a:pPr>
            <a:r>
              <a:rPr kumimoji="0" lang="es-ES_tradnl" altLang="en-US" sz="200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(v7)</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u="sng" dirty="0">
                <a:solidFill>
                  <a:srgbClr val="4DFF1D"/>
                </a:solidFill>
                <a:effectLst>
                  <a:outerShdw blurRad="38100" dist="38100" dir="2700000" algn="tl">
                    <a:srgbClr val="000000"/>
                  </a:outerShdw>
                </a:effectLst>
                <a:latin typeface="Arial" panose="020B0604020202020204" pitchFamily="34" charset="0"/>
                <a:cs typeface="Arial" panose="020B0604020202020204" pitchFamily="34" charset="0"/>
              </a:rPr>
              <a:t>Volverá entonces el polvo a la tierra</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como antes fue y </a:t>
            </a:r>
            <a:r>
              <a:rPr kumimoji="0" lang="es-ES" altLang="en-US" sz="2900" u="sng" dirty="0">
                <a:solidFill>
                  <a:srgbClr val="3FFFCD"/>
                </a:solidFill>
                <a:effectLst>
                  <a:outerShdw blurRad="38100" dist="38100" dir="2700000" algn="tl">
                    <a:srgbClr val="000000"/>
                  </a:outerShdw>
                </a:effectLst>
                <a:latin typeface="Arial" panose="020B0604020202020204" pitchFamily="34" charset="0"/>
                <a:cs typeface="Arial" panose="020B0604020202020204" pitchFamily="34" charset="0"/>
              </a:rPr>
              <a:t>el espíritu volverá a Dios</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que es quien lo dio.</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V.All colors">
            <a:extLst>
              <a:ext uri="{FF2B5EF4-FFF2-40B4-BE49-F238E27FC236}">
                <a16:creationId xmlns:a16="http://schemas.microsoft.com/office/drawing/2014/main" id="{EDF71D59-E55B-54CA-5530-C00DD1F14DB8}"/>
              </a:ext>
            </a:extLst>
          </p:cNvPr>
          <p:cNvSpPr>
            <a:spLocks noChangeArrowheads="1"/>
          </p:cNvSpPr>
          <p:nvPr/>
        </p:nvSpPr>
        <p:spPr bwMode="auto">
          <a:xfrm>
            <a:off x="1368000" y="1440000"/>
            <a:ext cx="9451975" cy="2308200"/>
          </a:xfrm>
          <a:prstGeom prst="rect">
            <a:avLst/>
          </a:prstGeom>
          <a:solidFill>
            <a:srgbClr val="333333"/>
          </a:solidFill>
          <a:ln w="38100">
            <a:solidFill>
              <a:srgbClr val="FFFF00"/>
            </a:solidFill>
            <a:miter lim="800000"/>
            <a:headEnd/>
            <a:tailEnd/>
          </a:ln>
        </p:spPr>
        <p:txBody>
          <a:bodyPr lIns="108000" tIns="108000" rIns="108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pues </a:t>
            </a:r>
            <a:r>
              <a:rPr kumimoji="0" lang="es-ES_tradnl" altLang="en-US" sz="2900" u="sng" dirty="0">
                <a:solidFill>
                  <a:srgbClr val="FFAC1C"/>
                </a:solidFill>
                <a:effectLst>
                  <a:outerShdw blurRad="38100" dist="38100" dir="2700000" algn="tl">
                    <a:srgbClr val="000000"/>
                  </a:outerShdw>
                </a:effectLst>
                <a:latin typeface="Arial" panose="020B0604020202020204" pitchFamily="34" charset="0"/>
                <a:cs typeface="Arial" panose="020B0604020202020204" pitchFamily="34" charset="0"/>
              </a:rPr>
              <a:t>el hombre se encamina al hogar eterno</a:t>
            </a: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rondan ya en la calle los que lloran su muerte.</a:t>
            </a:r>
          </a:p>
          <a:p>
            <a:pPr algn="just">
              <a:lnSpc>
                <a:spcPct val="90000"/>
              </a:lnSpc>
              <a:spcBef>
                <a:spcPct val="15000"/>
              </a:spcBef>
              <a:buClrTx/>
              <a:buSzTx/>
              <a:buFontTx/>
              <a:buNone/>
            </a:pPr>
            <a:r>
              <a:rPr kumimoji="0" lang="es-ES_tradnl" altLang="en-US" sz="200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(v7)</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u="sng" dirty="0">
                <a:solidFill>
                  <a:srgbClr val="4DFF1D"/>
                </a:solidFill>
                <a:effectLst>
                  <a:outerShdw blurRad="38100" dist="38100" dir="2700000" algn="tl">
                    <a:srgbClr val="000000"/>
                  </a:outerShdw>
                </a:effectLst>
                <a:latin typeface="Arial" panose="020B0604020202020204" pitchFamily="34" charset="0"/>
                <a:cs typeface="Arial" panose="020B0604020202020204" pitchFamily="34" charset="0"/>
              </a:rPr>
              <a:t>Volverá entonces el polvo a la tierra</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como antes fue y </a:t>
            </a:r>
            <a:r>
              <a:rPr kumimoji="0" lang="es-ES" altLang="en-US" sz="2900" u="sng" dirty="0">
                <a:solidFill>
                  <a:srgbClr val="3FFFCD"/>
                </a:solidFill>
                <a:effectLst>
                  <a:outerShdw blurRad="38100" dist="38100" dir="2700000" algn="tl">
                    <a:srgbClr val="000000"/>
                  </a:outerShdw>
                </a:effectLst>
                <a:latin typeface="Arial" panose="020B0604020202020204" pitchFamily="34" charset="0"/>
                <a:cs typeface="Arial" panose="020B0604020202020204" pitchFamily="34" charset="0"/>
              </a:rPr>
              <a:t>el espíritu volverá a Dios</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que es quien lo dio.</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1.V. number">
            <a:extLst>
              <a:ext uri="{FF2B5EF4-FFF2-40B4-BE49-F238E27FC236}">
                <a16:creationId xmlns:a16="http://schemas.microsoft.com/office/drawing/2014/main" id="{8FE27DA9-2CA2-3253-B66C-89F2BC647AB1}"/>
              </a:ext>
            </a:extLst>
          </p:cNvPr>
          <p:cNvSpPr>
            <a:spLocks noChangeArrowheads="1"/>
          </p:cNvSpPr>
          <p:nvPr/>
        </p:nvSpPr>
        <p:spPr bwMode="auto">
          <a:xfrm>
            <a:off x="1368000" y="1440000"/>
            <a:ext cx="393504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a:spAutoFit/>
          </a:bodyPr>
          <a:lstStyle/>
          <a:p>
            <a:pPr algn="l">
              <a:lnSpc>
                <a:spcPct val="85000"/>
              </a:lnSpc>
              <a:spcBef>
                <a:spcPct val="10000"/>
              </a:spcBef>
            </a:pPr>
            <a:r>
              <a:rPr lang="es-ES_tradnl" altLang="en-US" sz="29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Eclesiastés 12:5</a:t>
            </a:r>
            <a:r>
              <a:rPr lang="es-ES_tradnl" altLang="en-US" sz="29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,7</a:t>
            </a:r>
            <a:endParaRPr lang="es-ES_tradnl" altLang="en-US" sz="29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0.Heading Underline">
            <a:extLst>
              <a:ext uri="{FF2B5EF4-FFF2-40B4-BE49-F238E27FC236}">
                <a16:creationId xmlns:a16="http://schemas.microsoft.com/office/drawing/2014/main" id="{8B1577E2-27E4-FE86-735B-BDA0A26E5023}"/>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0.Heading text">
            <a:extLst>
              <a:ext uri="{FF2B5EF4-FFF2-40B4-BE49-F238E27FC236}">
                <a16:creationId xmlns:a16="http://schemas.microsoft.com/office/drawing/2014/main" id="{B021F12C-CD1F-F7C4-735E-316B15FC158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Bx.Green - Rectangle 1">
            <a:extLst>
              <a:ext uri="{FF2B5EF4-FFF2-40B4-BE49-F238E27FC236}">
                <a16:creationId xmlns:a16="http://schemas.microsoft.com/office/drawing/2014/main" id="{9762C5A3-1CB7-B234-3B4C-79120C7C3D5A}"/>
              </a:ext>
            </a:extLst>
          </p:cNvPr>
          <p:cNvSpPr/>
          <p:nvPr/>
        </p:nvSpPr>
        <p:spPr>
          <a:xfrm>
            <a:off x="1981200" y="2808000"/>
            <a:ext cx="6019800" cy="360000"/>
          </a:xfrm>
          <a:prstGeom prst="rect">
            <a:avLst/>
          </a:prstGeom>
          <a:noFill/>
          <a:ln w="41275">
            <a:solidFill>
              <a:srgbClr val="4BFF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x.Blue- Rectangle 1">
            <a:extLst>
              <a:ext uri="{FF2B5EF4-FFF2-40B4-BE49-F238E27FC236}">
                <a16:creationId xmlns:a16="http://schemas.microsoft.com/office/drawing/2014/main" id="{FF075BFD-2267-76A9-9F55-30C46348BBC9}"/>
              </a:ext>
            </a:extLst>
          </p:cNvPr>
          <p:cNvSpPr/>
          <p:nvPr/>
        </p:nvSpPr>
        <p:spPr>
          <a:xfrm>
            <a:off x="1666875" y="3220950"/>
            <a:ext cx="4191000" cy="360000"/>
          </a:xfrm>
          <a:prstGeom prst="rect">
            <a:avLst/>
          </a:prstGeom>
          <a:noFill/>
          <a:ln w="41275">
            <a:solidFill>
              <a:srgbClr val="4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Bx.Orange1- Rectangle 1">
            <a:extLst>
              <a:ext uri="{FF2B5EF4-FFF2-40B4-BE49-F238E27FC236}">
                <a16:creationId xmlns:a16="http://schemas.microsoft.com/office/drawing/2014/main" id="{F485678C-A4DD-2AA4-49D8-6DF4180746C0}"/>
              </a:ext>
            </a:extLst>
          </p:cNvPr>
          <p:cNvSpPr/>
          <p:nvPr/>
        </p:nvSpPr>
        <p:spPr>
          <a:xfrm>
            <a:off x="6184906" y="1557838"/>
            <a:ext cx="4559294" cy="360000"/>
          </a:xfrm>
          <a:prstGeom prst="rect">
            <a:avLst/>
          </a:prstGeom>
          <a:noFill/>
          <a:ln w="41275">
            <a:solidFill>
              <a:srgbClr val="FFCF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Bx.Orange1- Rectangle 1">
            <a:extLst>
              <a:ext uri="{FF2B5EF4-FFF2-40B4-BE49-F238E27FC236}">
                <a16:creationId xmlns:a16="http://schemas.microsoft.com/office/drawing/2014/main" id="{2C2E0EA7-1DA8-CEE2-1D68-F8E407BA03C5}"/>
              </a:ext>
            </a:extLst>
          </p:cNvPr>
          <p:cNvSpPr/>
          <p:nvPr/>
        </p:nvSpPr>
        <p:spPr>
          <a:xfrm>
            <a:off x="1390650" y="1952625"/>
            <a:ext cx="2324100" cy="360000"/>
          </a:xfrm>
          <a:prstGeom prst="rect">
            <a:avLst/>
          </a:prstGeom>
          <a:noFill/>
          <a:ln w="41275">
            <a:solidFill>
              <a:srgbClr val="FFCF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96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wipe(left)">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wipe(left)">
                                      <p:cBhvr>
                                        <p:cTn id="33" dur="500"/>
                                        <p:tgtEl>
                                          <p:spTgt spid="21">
                                            <p:txEl>
                                              <p:pRg st="0" end="0"/>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par>
                                <p:cTn id="38" presetID="50" presetClass="entr" presetSubtype="0" decel="100000" fill="hold" grpId="0" nodeType="withEffect">
                                  <p:stCondLst>
                                    <p:cond delay="250"/>
                                  </p:stCondLst>
                                  <p:childTnLst>
                                    <p:set>
                                      <p:cBhvr>
                                        <p:cTn id="39" dur="1" fill="hold">
                                          <p:stCondLst>
                                            <p:cond delay="0"/>
                                          </p:stCondLst>
                                        </p:cTn>
                                        <p:tgtEl>
                                          <p:spTgt spid="2"/>
                                        </p:tgtEl>
                                        <p:attrNameLst>
                                          <p:attrName>style.visibility</p:attrName>
                                        </p:attrNameLst>
                                      </p:cBhvr>
                                      <p:to>
                                        <p:strVal val="visible"/>
                                      </p:to>
                                    </p:set>
                                    <p:anim calcmode="lin" valueType="num">
                                      <p:cBhvr>
                                        <p:cTn id="40" dur="750" fill="hold"/>
                                        <p:tgtEl>
                                          <p:spTgt spid="2"/>
                                        </p:tgtEl>
                                        <p:attrNameLst>
                                          <p:attrName>ppt_w</p:attrName>
                                        </p:attrNameLst>
                                      </p:cBhvr>
                                      <p:tavLst>
                                        <p:tav tm="0">
                                          <p:val>
                                            <p:strVal val="#ppt_w+.3"/>
                                          </p:val>
                                        </p:tav>
                                        <p:tav tm="100000">
                                          <p:val>
                                            <p:strVal val="#ppt_w"/>
                                          </p:val>
                                        </p:tav>
                                      </p:tavLst>
                                    </p:anim>
                                    <p:anim calcmode="lin" valueType="num">
                                      <p:cBhvr>
                                        <p:cTn id="41" dur="750" fill="hold"/>
                                        <p:tgtEl>
                                          <p:spTgt spid="2"/>
                                        </p:tgtEl>
                                        <p:attrNameLst>
                                          <p:attrName>ppt_h</p:attrName>
                                        </p:attrNameLst>
                                      </p:cBhvr>
                                      <p:tavLst>
                                        <p:tav tm="0">
                                          <p:val>
                                            <p:strVal val="#ppt_h"/>
                                          </p:val>
                                        </p:tav>
                                        <p:tav tm="100000">
                                          <p:val>
                                            <p:strVal val="#ppt_h"/>
                                          </p:val>
                                        </p:tav>
                                      </p:tavLst>
                                    </p:anim>
                                    <p:animEffect transition="in" filter="fade">
                                      <p:cBhvr>
                                        <p:cTn id="42" dur="75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left)">
                                      <p:cBhvr>
                                        <p:cTn id="47" dur="500"/>
                                        <p:tgtEl>
                                          <p:spTgt spid="23">
                                            <p:txEl>
                                              <p:pRg st="0" end="0"/>
                                            </p:tx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50" presetClass="entr" presetSubtype="0" decel="100000" fill="hold" grpId="0" nodeType="withEffect">
                                  <p:stCondLst>
                                    <p:cond delay="500"/>
                                  </p:stCondLst>
                                  <p:childTnLst>
                                    <p:set>
                                      <p:cBhvr>
                                        <p:cTn id="53" dur="1" fill="hold">
                                          <p:stCondLst>
                                            <p:cond delay="0"/>
                                          </p:stCondLst>
                                        </p:cTn>
                                        <p:tgtEl>
                                          <p:spTgt spid="4"/>
                                        </p:tgtEl>
                                        <p:attrNameLst>
                                          <p:attrName>style.visibility</p:attrName>
                                        </p:attrNameLst>
                                      </p:cBhvr>
                                      <p:to>
                                        <p:strVal val="visible"/>
                                      </p:to>
                                    </p:set>
                                    <p:anim calcmode="lin" valueType="num">
                                      <p:cBhvr>
                                        <p:cTn id="54" dur="750" fill="hold"/>
                                        <p:tgtEl>
                                          <p:spTgt spid="4"/>
                                        </p:tgtEl>
                                        <p:attrNameLst>
                                          <p:attrName>ppt_w</p:attrName>
                                        </p:attrNameLst>
                                      </p:cBhvr>
                                      <p:tavLst>
                                        <p:tav tm="0">
                                          <p:val>
                                            <p:strVal val="#ppt_w+.3"/>
                                          </p:val>
                                        </p:tav>
                                        <p:tav tm="100000">
                                          <p:val>
                                            <p:strVal val="#ppt_w"/>
                                          </p:val>
                                        </p:tav>
                                      </p:tavLst>
                                    </p:anim>
                                    <p:anim calcmode="lin" valueType="num">
                                      <p:cBhvr>
                                        <p:cTn id="55" dur="750" fill="hold"/>
                                        <p:tgtEl>
                                          <p:spTgt spid="4"/>
                                        </p:tgtEl>
                                        <p:attrNameLst>
                                          <p:attrName>ppt_h</p:attrName>
                                        </p:attrNameLst>
                                      </p:cBhvr>
                                      <p:tavLst>
                                        <p:tav tm="0">
                                          <p:val>
                                            <p:strVal val="#ppt_h"/>
                                          </p:val>
                                        </p:tav>
                                        <p:tav tm="100000">
                                          <p:val>
                                            <p:strVal val="#ppt_h"/>
                                          </p:val>
                                        </p:tav>
                                      </p:tavLst>
                                    </p:anim>
                                    <p:animEffect transition="in" filter="fade">
                                      <p:cBhvr>
                                        <p:cTn id="56" dur="7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wipe(left)">
                                      <p:cBhvr>
                                        <p:cTn id="61" dur="500"/>
                                        <p:tgtEl>
                                          <p:spTgt spid="22">
                                            <p:txEl>
                                              <p:pRg st="0" end="0"/>
                                            </p:tx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par>
                                <p:cTn id="66" presetID="50" presetClass="entr" presetSubtype="0" decel="100000" fill="hold" grpId="0" nodeType="withEffect">
                                  <p:stCondLst>
                                    <p:cond delay="50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strVal val="#ppt_w+.3"/>
                                          </p:val>
                                        </p:tav>
                                        <p:tav tm="100000">
                                          <p:val>
                                            <p:strVal val="#ppt_w"/>
                                          </p:val>
                                        </p:tav>
                                      </p:tavLst>
                                    </p:anim>
                                    <p:anim calcmode="lin" valueType="num">
                                      <p:cBhvr>
                                        <p:cTn id="69" dur="750" fill="hold"/>
                                        <p:tgtEl>
                                          <p:spTgt spid="5"/>
                                        </p:tgtEl>
                                        <p:attrNameLst>
                                          <p:attrName>ppt_h</p:attrName>
                                        </p:attrNameLst>
                                      </p:cBhvr>
                                      <p:tavLst>
                                        <p:tav tm="0">
                                          <p:val>
                                            <p:strVal val="#ppt_h"/>
                                          </p:val>
                                        </p:tav>
                                        <p:tav tm="100000">
                                          <p:val>
                                            <p:strVal val="#ppt_h"/>
                                          </p:val>
                                        </p:tav>
                                      </p:tavLst>
                                    </p:anim>
                                    <p:animEffect transition="in" filter="fade">
                                      <p:cBhvr>
                                        <p:cTn id="70" dur="750"/>
                                        <p:tgtEl>
                                          <p:spTgt spid="5"/>
                                        </p:tgtEl>
                                      </p:cBhvr>
                                    </p:animEffect>
                                  </p:childTnLst>
                                </p:cTn>
                              </p:par>
                              <p:par>
                                <p:cTn id="71" presetID="50" presetClass="entr" presetSubtype="0" decel="100000" fill="hold" grpId="0" nodeType="withEffect">
                                  <p:stCondLst>
                                    <p:cond delay="500"/>
                                  </p:stCondLst>
                                  <p:childTnLst>
                                    <p:set>
                                      <p:cBhvr>
                                        <p:cTn id="72" dur="1" fill="hold">
                                          <p:stCondLst>
                                            <p:cond delay="0"/>
                                          </p:stCondLst>
                                        </p:cTn>
                                        <p:tgtEl>
                                          <p:spTgt spid="6"/>
                                        </p:tgtEl>
                                        <p:attrNameLst>
                                          <p:attrName>style.visibility</p:attrName>
                                        </p:attrNameLst>
                                      </p:cBhvr>
                                      <p:to>
                                        <p:strVal val="visible"/>
                                      </p:to>
                                    </p:set>
                                    <p:anim calcmode="lin" valueType="num">
                                      <p:cBhvr>
                                        <p:cTn id="73" dur="750" fill="hold"/>
                                        <p:tgtEl>
                                          <p:spTgt spid="6"/>
                                        </p:tgtEl>
                                        <p:attrNameLst>
                                          <p:attrName>ppt_w</p:attrName>
                                        </p:attrNameLst>
                                      </p:cBhvr>
                                      <p:tavLst>
                                        <p:tav tm="0">
                                          <p:val>
                                            <p:strVal val="#ppt_w+.3"/>
                                          </p:val>
                                        </p:tav>
                                        <p:tav tm="100000">
                                          <p:val>
                                            <p:strVal val="#ppt_w"/>
                                          </p:val>
                                        </p:tav>
                                      </p:tavLst>
                                    </p:anim>
                                    <p:anim calcmode="lin" valueType="num">
                                      <p:cBhvr>
                                        <p:cTn id="74" dur="750" fill="hold"/>
                                        <p:tgtEl>
                                          <p:spTgt spid="6"/>
                                        </p:tgtEl>
                                        <p:attrNameLst>
                                          <p:attrName>ppt_h</p:attrName>
                                        </p:attrNameLst>
                                      </p:cBhvr>
                                      <p:tavLst>
                                        <p:tav tm="0">
                                          <p:val>
                                            <p:strVal val="#ppt_h"/>
                                          </p:val>
                                        </p:tav>
                                        <p:tav tm="100000">
                                          <p:val>
                                            <p:strVal val="#ppt_h"/>
                                          </p:val>
                                        </p:tav>
                                      </p:tavLst>
                                    </p:anim>
                                    <p:animEffect transition="in" filter="fade">
                                      <p:cBhvr>
                                        <p:cTn id="75" dur="75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xEl>
                                              <p:pRg st="0" end="0"/>
                                            </p:txEl>
                                          </p:spTgt>
                                        </p:tgtEl>
                                        <p:attrNameLst>
                                          <p:attrName>style.visibility</p:attrName>
                                        </p:attrNameLst>
                                      </p:cBhvr>
                                      <p:to>
                                        <p:strVal val="visible"/>
                                      </p:to>
                                    </p:set>
                                    <p:animEffect transition="in" filter="wipe(left)">
                                      <p:cBhvr>
                                        <p:cTn id="8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2" grpId="0" build="p" autoUpdateAnimBg="0"/>
      <p:bldP spid="21" grpId="0" build="p" autoUpdateAnimBg="0"/>
      <p:bldP spid="23" grpId="0" build="p" autoUpdateAnimBg="0"/>
      <p:bldP spid="22" grpId="0" build="p" autoUpdateAnimBg="0"/>
      <p:bldP spid="17" grpId="0" build="p" animBg="1" autoUpdateAnimBg="0"/>
      <p:bldP spid="3" grpId="0" animBg="1" autoUpdateAnimBg="0"/>
      <p:bldP spid="24" grpId="0" animBg="1" autoUpdateAnimBg="0"/>
      <p:bldP spid="19" grpId="0" animBg="1" autoUpdateAnimBg="0"/>
      <p:bldP spid="10" grpId="0"/>
      <p:bldP spid="2"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CAB15-00C8-67DF-27BB-0784ED5D7A58}"/>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0DF08C6C-9B37-56A8-EC60-27E95BA572B2}"/>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43B41948-66A6-4849-8E11-E75971AEFB1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Rectangle 9">
            <a:extLst>
              <a:ext uri="{FF2B5EF4-FFF2-40B4-BE49-F238E27FC236}">
                <a16:creationId xmlns:a16="http://schemas.microsoft.com/office/drawing/2014/main" id="{7A8E63B4-B8D7-5F7E-E4EB-CFEE44244E7F}"/>
              </a:ext>
            </a:extLst>
          </p:cNvPr>
          <p:cNvSpPr>
            <a:spLocks noChangeArrowheads="1"/>
          </p:cNvSpPr>
          <p:nvPr/>
        </p:nvSpPr>
        <p:spPr bwMode="auto">
          <a:xfrm>
            <a:off x="1295400" y="4932000"/>
            <a:ext cx="9580200" cy="964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u="none" dirty="0">
                <a:solidFill>
                  <a:srgbClr val="EFF9FF"/>
                </a:solidFill>
                <a:effectLst>
                  <a:outerShdw blurRad="38100" dist="38100" dir="2700000" algn="tl">
                    <a:srgbClr val="000000"/>
                  </a:outerShdw>
                </a:effectLst>
                <a:latin typeface="Arial" panose="020B0604020202020204" pitchFamily="34" charset="0"/>
              </a:rPr>
              <a:t>Pero</a:t>
            </a:r>
            <a:r>
              <a:rPr lang="es-ES" altLang="en-US" sz="3000" dirty="0">
                <a:solidFill>
                  <a:srgbClr val="EFF9FF"/>
                </a:solidFill>
                <a:effectLst>
                  <a:outerShdw blurRad="38100" dist="38100" dir="2700000" algn="tl">
                    <a:srgbClr val="000000"/>
                  </a:outerShdw>
                </a:effectLst>
                <a:latin typeface="Arial" panose="020B0604020202020204" pitchFamily="34" charset="0"/>
              </a:rPr>
              <a:t>…. ¿Qué están haciendo todas esas almas en Hades y Paraíso?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724879D2-B3AE-DA66-34A6-1B01F511865A}"/>
              </a:ext>
            </a:extLst>
          </p:cNvPr>
          <p:cNvSpPr>
            <a:spLocks noChangeArrowheads="1"/>
          </p:cNvSpPr>
          <p:nvPr/>
        </p:nvSpPr>
        <p:spPr bwMode="auto">
          <a:xfrm>
            <a:off x="1295400" y="1295400"/>
            <a:ext cx="9580200" cy="1720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Algunos creen que las almas duermen, otros que están completamente muertos, otros que se trata de algún tipo de “coma”, ¡y otras más que ni siquiera existen!</a:t>
            </a:r>
          </a:p>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¡Pero Jesús dice otra cosa!</a:t>
            </a:r>
          </a:p>
          <a:p>
            <a:pPr algn="just">
              <a:lnSpc>
                <a:spcPct val="90000"/>
              </a:lnSpc>
              <a:spcBef>
                <a:spcPts val="0"/>
              </a:spcBef>
              <a:spcAft>
                <a:spcPts val="700"/>
              </a:spcAft>
              <a:buClrTx/>
              <a:buSzTx/>
              <a:buFontTx/>
              <a:buNone/>
            </a:pPr>
            <a:endParaRPr lang="es-ES_tradnl"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4" name="Rectangle 9">
            <a:extLst>
              <a:ext uri="{FF2B5EF4-FFF2-40B4-BE49-F238E27FC236}">
                <a16:creationId xmlns:a16="http://schemas.microsoft.com/office/drawing/2014/main" id="{0D13F678-7A76-2B64-9248-15C2E3CFDF55}"/>
              </a:ext>
            </a:extLst>
          </p:cNvPr>
          <p:cNvSpPr>
            <a:spLocks noChangeArrowheads="1"/>
          </p:cNvSpPr>
          <p:nvPr/>
        </p:nvSpPr>
        <p:spPr bwMode="auto">
          <a:xfrm>
            <a:off x="1295400" y="3200400"/>
            <a:ext cx="9580200" cy="1828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293813" indent="-533400" algn="l">
              <a:spcBef>
                <a:spcPct val="20000"/>
              </a:spcBef>
              <a:buClr>
                <a:schemeClr val="folHlink"/>
              </a:buClr>
              <a:buChar char="–"/>
              <a:defRPr kumimoji="1" sz="2800">
                <a:solidFill>
                  <a:schemeClr val="tx1"/>
                </a:solidFill>
                <a:latin typeface="Tahoma" panose="020B0604030504040204" pitchFamily="34" charset="0"/>
              </a:defRPr>
            </a:lvl2pPr>
            <a:lvl3pPr marL="1941513" indent="-4572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2513013" indent="-381000" algn="l">
              <a:spcBef>
                <a:spcPct val="20000"/>
              </a:spcBef>
              <a:buChar char="–"/>
              <a:defRPr kumimoji="1" sz="2000">
                <a:solidFill>
                  <a:schemeClr val="tx1"/>
                </a:solidFill>
                <a:latin typeface="Tahoma" panose="020B0604030504040204" pitchFamily="34" charset="0"/>
              </a:defRPr>
            </a:lvl4pPr>
            <a:lvl5pPr marL="3084513" indent="-3810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35417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9989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44561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4913313" indent="-3810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En un momento, Jesús tuvo que corregir a algunos líderes religiosos de su época, quienes tenían un serio malentendido sobre lo que les sucede a las almas cuando el cuerpo muere:</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400305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par>
                          <p:cTn id="13" fill="hold">
                            <p:stCondLst>
                              <p:cond delay="250"/>
                            </p:stCondLst>
                            <p:childTnLst>
                              <p:par>
                                <p:cTn id="14" presetID="10" presetClass="exit" presetSubtype="0" fill="hold" grpId="0" nodeType="afterEffect">
                                  <p:stCondLst>
                                    <p:cond delay="0"/>
                                  </p:stCondLst>
                                  <p:childTnLst>
                                    <p:animEffect transition="out" filter="fade">
                                      <p:cBhvr>
                                        <p:cTn id="15" dur="250"/>
                                        <p:tgtEl>
                                          <p:spTgt spid="14"/>
                                        </p:tgtEl>
                                      </p:cBhvr>
                                    </p:animEffect>
                                    <p:set>
                                      <p:cBhvr>
                                        <p:cTn id="16" dur="1" fill="hold">
                                          <p:stCondLst>
                                            <p:cond delay="24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build="p" autoUpdateAnimBg="0"/>
      <p:bldP spid="4"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18FA2-04B7-9FFA-27F8-C8AB59965B2E}"/>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1BA86C46-FD02-1FA8-7042-58AD439425B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B75B8223-230B-476D-8AFB-C62E7D010D6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EFCF135D-DF5A-8F31-FB55-B488E0B10B4B}"/>
              </a:ext>
            </a:extLst>
          </p:cNvPr>
          <p:cNvSpPr>
            <a:spLocks noChangeArrowheads="1"/>
          </p:cNvSpPr>
          <p:nvPr/>
        </p:nvSpPr>
        <p:spPr bwMode="auto">
          <a:xfrm>
            <a:off x="1219200" y="990600"/>
            <a:ext cx="9750425" cy="3240000"/>
          </a:xfrm>
          <a:prstGeom prst="rect">
            <a:avLst/>
          </a:prstGeom>
          <a:solidFill>
            <a:srgbClr val="333333"/>
          </a:solidFill>
          <a:ln w="38100">
            <a:solidFill>
              <a:srgbClr val="FFFF00"/>
            </a:solidFill>
            <a:miter lim="800000"/>
            <a:headEnd/>
            <a:tailEnd/>
          </a:ln>
        </p:spPr>
        <p:txBody>
          <a:bodyPr lIns="108000" tIns="108000" rIns="108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en cuanto a si los muertos vuelven a vivir, ustedes pueden leer en el libro de Moisés la historia de la zarza.</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Allí, Dios le dijo a Moisés: ‘Yo soy el Dios de Abraham, el Dios de Isaac, y el Dios de Jacob.’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tanto, Dios no es Dios de muertos, sino de vivos, pues para Dios todos ellos están vivos.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¡Qué equivocados están ustedes!”</a:t>
            </a:r>
          </a:p>
        </p:txBody>
      </p:sp>
      <p:sp>
        <p:nvSpPr>
          <p:cNvPr id="12" name="Rectangle 11">
            <a:extLst>
              <a:ext uri="{FF2B5EF4-FFF2-40B4-BE49-F238E27FC236}">
                <a16:creationId xmlns:a16="http://schemas.microsoft.com/office/drawing/2014/main" id="{C611977B-133D-BC60-88A0-D73ABBFDF9D0}"/>
              </a:ext>
            </a:extLst>
          </p:cNvPr>
          <p:cNvSpPr>
            <a:spLocks noChangeArrowheads="1"/>
          </p:cNvSpPr>
          <p:nvPr/>
        </p:nvSpPr>
        <p:spPr bwMode="auto">
          <a:xfrm>
            <a:off x="4495800" y="1123950"/>
            <a:ext cx="816916"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a:spAutoFit/>
          </a:bodyPr>
          <a:lstStyle/>
          <a:p>
            <a:pPr algn="l">
              <a:lnSpc>
                <a:spcPct val="85000"/>
              </a:lnSpc>
              <a:spcBef>
                <a:spcPct val="10000"/>
              </a:spcBef>
            </a:pPr>
            <a:r>
              <a:rPr lang="es-ES_tradnl" altLang="en-US" sz="2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(TLA)</a:t>
            </a:r>
          </a:p>
        </p:txBody>
      </p:sp>
      <p:sp>
        <p:nvSpPr>
          <p:cNvPr id="13" name="Rectangle 13">
            <a:extLst>
              <a:ext uri="{FF2B5EF4-FFF2-40B4-BE49-F238E27FC236}">
                <a16:creationId xmlns:a16="http://schemas.microsoft.com/office/drawing/2014/main" id="{3A881E24-9C5E-9AB9-F070-F06E9777C6EF}"/>
              </a:ext>
            </a:extLst>
          </p:cNvPr>
          <p:cNvSpPr>
            <a:spLocks noChangeArrowheads="1"/>
          </p:cNvSpPr>
          <p:nvPr/>
        </p:nvSpPr>
        <p:spPr bwMode="auto">
          <a:xfrm>
            <a:off x="1222375" y="992187"/>
            <a:ext cx="3441231" cy="53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6000" tIns="72000" rIns="126000">
            <a:spAutoFit/>
          </a:bodyPr>
          <a:lstStyle/>
          <a:p>
            <a:pPr algn="l">
              <a:lnSpc>
                <a:spcPct val="85000"/>
              </a:lnSpc>
              <a:spcBef>
                <a:spcPct val="10000"/>
              </a:spcBef>
            </a:pPr>
            <a:r>
              <a:rPr lang="es-ES_tradnl" altLang="en-US" sz="32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Marcos 12:26-27</a:t>
            </a:r>
          </a:p>
        </p:txBody>
      </p:sp>
      <p:sp>
        <p:nvSpPr>
          <p:cNvPr id="15" name="Rectangle 5">
            <a:extLst>
              <a:ext uri="{FF2B5EF4-FFF2-40B4-BE49-F238E27FC236}">
                <a16:creationId xmlns:a16="http://schemas.microsoft.com/office/drawing/2014/main" id="{2B2C6ACD-C122-85D9-2FD3-626C3912B3E3}"/>
              </a:ext>
            </a:extLst>
          </p:cNvPr>
          <p:cNvSpPr>
            <a:spLocks noChangeArrowheads="1"/>
          </p:cNvSpPr>
          <p:nvPr/>
        </p:nvSpPr>
        <p:spPr bwMode="auto">
          <a:xfrm>
            <a:off x="1219200" y="4267200"/>
            <a:ext cx="9750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Aquí, Jesús destaca el hecho de que, aunque Abraham, Isaac y Jacob ya habían muerto cientos de años antes, Dios dijo a Moisés “</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Yo </a:t>
            </a:r>
            <a:r>
              <a:rPr lang="es-ES_tradnl" altLang="en-US" sz="30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SOY</a:t>
            </a:r>
            <a:r>
              <a:rPr lang="es-ES_tradnl" altLang="en-US" sz="3000" i="1"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Dios de ellos</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 el tiempo presente. Habían muerto, pero “</a:t>
            </a: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todos ellos </a:t>
            </a:r>
            <a:r>
              <a:rPr kumimoji="0" lang="es-ES_tradnl" altLang="en-US" sz="30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están</a:t>
            </a: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vivos”</a:t>
            </a:r>
            <a:r>
              <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s-419"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según Jesús.  </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 name="Rectangle 5">
            <a:extLst>
              <a:ext uri="{FF2B5EF4-FFF2-40B4-BE49-F238E27FC236}">
                <a16:creationId xmlns:a16="http://schemas.microsoft.com/office/drawing/2014/main" id="{EFCE64E4-F244-7066-712E-144F7DD436D2}"/>
              </a:ext>
            </a:extLst>
          </p:cNvPr>
          <p:cNvSpPr>
            <a:spLocks noChangeArrowheads="1"/>
          </p:cNvSpPr>
          <p:nvPr/>
        </p:nvSpPr>
        <p:spPr bwMode="auto">
          <a:xfrm>
            <a:off x="1219200" y="6248400"/>
            <a:ext cx="97504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lang="es-419"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dormidos.  No en coma:  Vivos.</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4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4*#ppt_w"/>
                                          </p:val>
                                        </p:tav>
                                        <p:tav tm="100000">
                                          <p:val>
                                            <p:strVal val="#ppt_w"/>
                                          </p:val>
                                        </p:tav>
                                      </p:tavLst>
                                    </p:anim>
                                    <p:anim calcmode="lin" valueType="num">
                                      <p:cBhvr>
                                        <p:cTn id="13"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left)">
                                      <p:cBhvr>
                                        <p:cTn id="18" dur="25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25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25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25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left)">
                                      <p:cBhvr>
                                        <p:cTn id="38" dur="25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dissolve">
                                      <p:cBhvr>
                                        <p:cTn id="43" dur="500"/>
                                        <p:tgtEl>
                                          <p:spTgt spid="1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P spid="12" grpId="0" autoUpdateAnimBg="0"/>
      <p:bldP spid="13" grpId="0" autoUpdateAnimBg="0"/>
      <p:bldP spid="15" grpId="0" build="p" autoUpdateAnimBg="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008B-98EB-EAB5-EC54-FBA9B67489AB}"/>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63487242-5E3A-CA3E-E0F9-A9EE898A1FB1}"/>
              </a:ext>
            </a:extLst>
          </p:cNvPr>
          <p:cNvSpPr>
            <a:spLocks noChangeArrowheads="1"/>
          </p:cNvSpPr>
          <p:nvPr/>
        </p:nvSpPr>
        <p:spPr bwMode="auto">
          <a:xfrm>
            <a:off x="914400" y="3657600"/>
            <a:ext cx="8991600" cy="15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a:t>
            </a:r>
          </a:p>
        </p:txBody>
      </p:sp>
      <p:sp>
        <p:nvSpPr>
          <p:cNvPr id="14" name="Rectangle 9">
            <a:extLst>
              <a:ext uri="{FF2B5EF4-FFF2-40B4-BE49-F238E27FC236}">
                <a16:creationId xmlns:a16="http://schemas.microsoft.com/office/drawing/2014/main" id="{01DAC4FA-2B54-26AE-2949-8BE90533483E}"/>
              </a:ext>
            </a:extLst>
          </p:cNvPr>
          <p:cNvSpPr>
            <a:spLocks noChangeArrowheads="1"/>
          </p:cNvSpPr>
          <p:nvPr/>
        </p:nvSpPr>
        <p:spPr bwMode="auto">
          <a:xfrm>
            <a:off x="1188000" y="1602000"/>
            <a:ext cx="9720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que vamos a ver ahora son las últimas cuatro de las 16 doctrinas fundamentales de las Asambleas de Dios:</a:t>
            </a:r>
            <a:endParaRPr kumimoji="1" lang="es-ES_tradnl"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929F2009-83D2-E9C0-DA47-D0D7F68A08E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AB8C4B8F-D22F-2EF8-8093-808B5FC4B2D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graphicFrame>
        <p:nvGraphicFramePr>
          <p:cNvPr id="2" name="Object 11">
            <a:extLst>
              <a:ext uri="{FF2B5EF4-FFF2-40B4-BE49-F238E27FC236}">
                <a16:creationId xmlns:a16="http://schemas.microsoft.com/office/drawing/2014/main" id="{E873965E-20AE-351A-EE1D-30367CD8C396}"/>
              </a:ext>
            </a:extLst>
          </p:cNvPr>
          <p:cNvGraphicFramePr>
            <a:graphicFrameLocks noChangeAspect="1"/>
          </p:cNvGraphicFramePr>
          <p:nvPr>
            <p:extLst>
              <p:ext uri="{D42A27DB-BD31-4B8C-83A1-F6EECF244321}">
                <p14:modId xmlns:p14="http://schemas.microsoft.com/office/powerpoint/2010/main" val="732229599"/>
              </p:ext>
            </p:extLst>
          </p:nvPr>
        </p:nvGraphicFramePr>
        <p:xfrm>
          <a:off x="6096000" y="990600"/>
          <a:ext cx="4886324" cy="2565400"/>
        </p:xfrm>
        <a:graphic>
          <a:graphicData uri="http://schemas.openxmlformats.org/presentationml/2006/ole">
            <mc:AlternateContent xmlns:mc="http://schemas.openxmlformats.org/markup-compatibility/2006">
              <mc:Choice xmlns:v="urn:schemas-microsoft-com:vml" Requires="v">
                <p:oleObj name="Photo Editor Photo" r:id="rId3" imgW="11088648" imgH="6200000" progId="MSPhotoEd.3">
                  <p:embed/>
                </p:oleObj>
              </mc:Choice>
              <mc:Fallback>
                <p:oleObj name="Photo Editor Photo" r:id="rId3" imgW="11088648" imgH="6200000" progId="MSPhotoEd.3">
                  <p:embed/>
                  <p:pic>
                    <p:nvPicPr>
                      <p:cNvPr id="6155" name="Object 11">
                        <a:extLst>
                          <a:ext uri="{FF2B5EF4-FFF2-40B4-BE49-F238E27FC236}">
                            <a16:creationId xmlns:a16="http://schemas.microsoft.com/office/drawing/2014/main" id="{BFC2C92B-AC4F-5CEE-0363-6CA83EE0DA68}"/>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53021" t="21228" b="25420"/>
                      <a:stretch>
                        <a:fillRect/>
                      </a:stretch>
                    </p:blipFill>
                    <p:spPr bwMode="auto">
                      <a:xfrm>
                        <a:off x="6096000" y="990600"/>
                        <a:ext cx="4886324" cy="2565400"/>
                      </a:xfrm>
                      <a:prstGeom prst="rect">
                        <a:avLst/>
                      </a:prstGeom>
                      <a:noFill/>
                      <a:ln>
                        <a:noFill/>
                      </a:ln>
                      <a:effectLst/>
                    </p:spPr>
                  </p:pic>
                </p:oleObj>
              </mc:Fallback>
            </mc:AlternateContent>
          </a:graphicData>
        </a:graphic>
      </p:graphicFrame>
      <p:graphicFrame>
        <p:nvGraphicFramePr>
          <p:cNvPr id="6" name="Object 14">
            <a:extLst>
              <a:ext uri="{FF2B5EF4-FFF2-40B4-BE49-F238E27FC236}">
                <a16:creationId xmlns:a16="http://schemas.microsoft.com/office/drawing/2014/main" id="{B52A1F5A-A7AA-1D74-43FB-A2CFBA5FCDA3}"/>
              </a:ext>
            </a:extLst>
          </p:cNvPr>
          <p:cNvGraphicFramePr>
            <a:graphicFrameLocks noChangeAspect="1"/>
          </p:cNvGraphicFramePr>
          <p:nvPr>
            <p:extLst>
              <p:ext uri="{D42A27DB-BD31-4B8C-83A1-F6EECF244321}">
                <p14:modId xmlns:p14="http://schemas.microsoft.com/office/powerpoint/2010/main" val="1325290994"/>
              </p:ext>
            </p:extLst>
          </p:nvPr>
        </p:nvGraphicFramePr>
        <p:xfrm>
          <a:off x="1219200" y="990608"/>
          <a:ext cx="4886325" cy="2563813"/>
        </p:xfrm>
        <a:graphic>
          <a:graphicData uri="http://schemas.openxmlformats.org/presentationml/2006/ole">
            <mc:AlternateContent xmlns:mc="http://schemas.openxmlformats.org/markup-compatibility/2006">
              <mc:Choice xmlns:v="urn:schemas-microsoft-com:vml" Requires="v">
                <p:oleObj name="Photo Editor Photo" r:id="rId5" imgW="11088648" imgH="6200000" progId="MSPhotoEd.3">
                  <p:embed/>
                </p:oleObj>
              </mc:Choice>
              <mc:Fallback>
                <p:oleObj name="Photo Editor Photo" r:id="rId5" imgW="11088648" imgH="6200000" progId="MSPhotoEd.3">
                  <p:embed/>
                  <p:pic>
                    <p:nvPicPr>
                      <p:cNvPr id="6158" name="Object 14">
                        <a:extLst>
                          <a:ext uri="{FF2B5EF4-FFF2-40B4-BE49-F238E27FC236}">
                            <a16:creationId xmlns:a16="http://schemas.microsoft.com/office/drawing/2014/main" id="{305AD0B5-1866-81FB-D64D-6A8D32FC8545}"/>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1234" t="21251" r="46977" b="25432"/>
                      <a:stretch>
                        <a:fillRect/>
                      </a:stretch>
                    </p:blipFill>
                    <p:spPr bwMode="auto">
                      <a:xfrm>
                        <a:off x="1219200" y="990608"/>
                        <a:ext cx="4886325" cy="2563813"/>
                      </a:xfrm>
                      <a:prstGeom prst="rect">
                        <a:avLst/>
                      </a:prstGeom>
                      <a:noFill/>
                      <a:ln>
                        <a:noFill/>
                      </a:ln>
                      <a:effectLst/>
                    </p:spPr>
                  </p:pic>
                </p:oleObj>
              </mc:Fallback>
            </mc:AlternateContent>
          </a:graphicData>
        </a:graphic>
      </p:graphicFrame>
      <p:sp>
        <p:nvSpPr>
          <p:cNvPr id="8" name="Rectangle 16">
            <a:extLst>
              <a:ext uri="{FF2B5EF4-FFF2-40B4-BE49-F238E27FC236}">
                <a16:creationId xmlns:a16="http://schemas.microsoft.com/office/drawing/2014/main" id="{7F6A5B83-FDD2-C829-1D5F-C39419D60128}"/>
              </a:ext>
            </a:extLst>
          </p:cNvPr>
          <p:cNvSpPr>
            <a:spLocks noChangeArrowheads="1"/>
          </p:cNvSpPr>
          <p:nvPr/>
        </p:nvSpPr>
        <p:spPr bwMode="auto">
          <a:xfrm rot="21323411">
            <a:off x="1240376" y="5216017"/>
            <a:ext cx="10375655" cy="944569"/>
          </a:xfrm>
          <a:prstGeom prst="rect">
            <a:avLst/>
          </a:prstGeom>
          <a:noFill/>
          <a:ln>
            <a:noFill/>
          </a:ln>
          <a:effec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357188" indent="-242888">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nSpc>
                <a:spcPct val="90000"/>
              </a:lnSpc>
              <a:spcBef>
                <a:spcPct val="25000"/>
              </a:spcBef>
              <a:buClr>
                <a:srgbClr val="5FF0FF"/>
              </a:buClr>
              <a:buFont typeface="Symbol" panose="05050102010706020507" pitchFamily="18" charset="2"/>
              <a:buNone/>
            </a:pPr>
            <a:r>
              <a:rPr lang="es-ES_tradnl" altLang="en-US" sz="6600" b="1" i="1" spc="300" dirty="0">
                <a:ln w="22225" cap="flat">
                  <a:solidFill>
                    <a:srgbClr val="E0140A">
                      <a:alpha val="73000"/>
                    </a:srgbClr>
                  </a:solidFill>
                </a:ln>
                <a:blipFill dpi="0" rotWithShape="1">
                  <a:blip r:embed="rId6">
                    <a:alphaModFix amt="73000"/>
                  </a:blip>
                  <a:srcRect/>
                  <a:tile tx="-254000" ty="-158750" sx="53000" sy="64000" flip="xy" algn="ctr"/>
                </a:blipFill>
                <a:effectLst>
                  <a:outerShdw blurRad="114300" dist="76200" dir="2700000" algn="tl">
                    <a:srgbClr val="FF0000">
                      <a:alpha val="86000"/>
                    </a:srgbClr>
                  </a:outerShdw>
                </a:effectLst>
                <a:latin typeface="Arial" panose="020B0604020202020204" pitchFamily="34" charset="0"/>
                <a:cs typeface="Arial" panose="020B0604020202020204" pitchFamily="34" charset="0"/>
              </a:rPr>
              <a:t>“Los Tiempos Finales”</a:t>
            </a:r>
          </a:p>
        </p:txBody>
      </p:sp>
    </p:spTree>
    <p:extLst>
      <p:ext uri="{BB962C8B-B14F-4D97-AF65-F5344CB8AC3E}">
        <p14:creationId xmlns:p14="http://schemas.microsoft.com/office/powerpoint/2010/main" val="347922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4*#ppt_w"/>
                                          </p:val>
                                        </p:tav>
                                        <p:tav tm="100000">
                                          <p:val>
                                            <p:strVal val="#ppt_w"/>
                                          </p:val>
                                        </p:tav>
                                      </p:tavLst>
                                    </p:anim>
                                    <p:anim calcmode="lin" valueType="num">
                                      <p:cBhvr>
                                        <p:cTn id="8" dur="750" fill="hold"/>
                                        <p:tgtEl>
                                          <p:spTgt spid="6"/>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xit" presetSubtype="0" fill="hold" grpId="0"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23" presetClass="entr" presetSubtype="32" fill="hold" nodeType="withEffect">
                                  <p:stCondLst>
                                    <p:cond delay="600"/>
                                  </p:stCondLst>
                                  <p:iterate type="lt">
                                    <p:tmPct val="9000"/>
                                  </p:iterate>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500" fill="hold"/>
                                        <p:tgtEl>
                                          <p:spTgt spid="8">
                                            <p:txEl>
                                              <p:pRg st="0" end="0"/>
                                            </p:txEl>
                                          </p:spTgt>
                                        </p:tgtEl>
                                        <p:attrNameLst>
                                          <p:attrName>ppt_w</p:attrName>
                                        </p:attrNameLst>
                                      </p:cBhvr>
                                      <p:tavLst>
                                        <p:tav tm="0">
                                          <p:val>
                                            <p:strVal val="4*#ppt_w"/>
                                          </p:val>
                                        </p:tav>
                                        <p:tav tm="100000">
                                          <p:val>
                                            <p:strVal val="#ppt_w"/>
                                          </p:val>
                                        </p:tav>
                                      </p:tavLst>
                                    </p:anim>
                                    <p:anim calcmode="lin" valueType="num">
                                      <p:cBhvr>
                                        <p:cTn id="25" dur="500" fill="hold"/>
                                        <p:tgtEl>
                                          <p:spTgt spid="8">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1520-A4EE-7DD9-831D-0D33B11673C1}"/>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BB95B015-2D72-6E5D-B864-3C43F401FA2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FFB004D5-E9FB-4FBE-95C2-20DD8145721F}"/>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4C82F180-6B52-87F8-C70B-ED5EDED40F8E}"/>
              </a:ext>
            </a:extLst>
          </p:cNvPr>
          <p:cNvSpPr>
            <a:spLocks noChangeArrowheads="1"/>
          </p:cNvSpPr>
          <p:nvPr/>
        </p:nvSpPr>
        <p:spPr bwMode="auto">
          <a:xfrm>
            <a:off x="1219200" y="1524000"/>
            <a:ext cx="9906000" cy="330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5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Hay muchos otros textos y eventos en la Biblia que indican lo mismo: las almas en Hades y en Paraíso, están vivas y conscientes, muy conscientes de lo que está pasando en el universo, pero no tenemos tiempo para entrar en eso ahora. </a:t>
            </a:r>
          </a:p>
          <a:p>
            <a:pPr algn="just">
              <a:lnSpc>
                <a:spcPct val="95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(Tarea para la casa: leer</a:t>
            </a:r>
            <a:r>
              <a:rPr lang="es-419" altLang="en-US" sz="3000" dirty="0">
                <a:solidFill>
                  <a:srgbClr val="EFF9FF"/>
                </a:solidFill>
                <a:effectLst>
                  <a:outerShdw blurRad="38100" dist="38100" dir="2700000" algn="tl">
                    <a:srgbClr val="000000"/>
                  </a:outerShdw>
                </a:effectLst>
                <a:latin typeface="Arial" panose="020B0604020202020204" pitchFamily="34" charset="0"/>
              </a:rPr>
              <a:t> Lucas 16:19-21, y toma en cuenta que </a:t>
            </a:r>
            <a:r>
              <a:rPr lang="es-419" altLang="en-US" sz="3000" i="1" u="sng" dirty="0">
                <a:solidFill>
                  <a:srgbClr val="EFF9FF"/>
                </a:solidFill>
                <a:effectLst>
                  <a:outerShdw blurRad="38100" dist="38100" dir="2700000" algn="tl">
                    <a:srgbClr val="000000"/>
                  </a:outerShdw>
                </a:effectLst>
                <a:latin typeface="Arial" panose="020B0604020202020204" pitchFamily="34" charset="0"/>
              </a:rPr>
              <a:t>NO</a:t>
            </a:r>
            <a:r>
              <a:rPr lang="es-419" altLang="en-US" sz="3000" dirty="0">
                <a:solidFill>
                  <a:srgbClr val="EFF9FF"/>
                </a:solidFill>
                <a:effectLst>
                  <a:outerShdw blurRad="38100" dist="38100" dir="2700000" algn="tl">
                    <a:srgbClr val="000000"/>
                  </a:outerShdw>
                </a:effectLst>
                <a:latin typeface="Arial" panose="020B0604020202020204" pitchFamily="34" charset="0"/>
              </a:rPr>
              <a:t> es una parábola: es una historia real, contado por Jesús mismo).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48582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2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25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1087-DCEE-0216-16A9-19E252E9CA3C}"/>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98ADE78C-3827-24A5-9083-204AAC95077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8705971F-EE39-FCF7-7E7F-988D84020C56}"/>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B740C7A0-D218-786A-1DAA-319A4ACF4293}"/>
              </a:ext>
            </a:extLst>
          </p:cNvPr>
          <p:cNvSpPr>
            <a:spLocks noChangeArrowheads="1"/>
          </p:cNvSpPr>
          <p:nvPr/>
        </p:nvSpPr>
        <p:spPr bwMode="auto">
          <a:xfrm>
            <a:off x="1219200" y="2057400"/>
            <a:ext cx="9906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Con eso, ya tenemos la base para entender las 4 doctrinas.</a:t>
            </a:r>
          </a:p>
          <a:p>
            <a:pPr algn="just">
              <a:lnSpc>
                <a:spcPct val="87000"/>
              </a:lnSpc>
              <a:spcBef>
                <a:spcPts val="0"/>
              </a:spcBef>
              <a:spcAft>
                <a:spcPts val="600"/>
              </a:spcAft>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Entonces… ¡vamos al grano!</a:t>
            </a:r>
          </a:p>
          <a:p>
            <a:pPr algn="just">
              <a:lnSpc>
                <a:spcPct val="87000"/>
              </a:lnSpc>
              <a:spcBef>
                <a:spcPts val="0"/>
              </a:spcBef>
              <a:spcAft>
                <a:spcPts val="600"/>
              </a:spcAft>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¿Qué pasará con esas almas en el Paraíso, en los tiempos finales?</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3FA26E24-F1A0-CD00-7D19-197DA6FBC24E}"/>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8E00D426-A3A7-B90F-B2D1-0BF3C6689FEC}"/>
              </a:ext>
            </a:extLst>
          </p:cNvPr>
          <p:cNvSpPr>
            <a:spLocks noChangeArrowheads="1"/>
          </p:cNvSpPr>
          <p:nvPr/>
        </p:nvSpPr>
        <p:spPr bwMode="auto">
          <a:xfrm>
            <a:off x="1219200" y="4343400"/>
            <a:ext cx="967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altLang="en-US" sz="3000" u="none" dirty="0">
                <a:solidFill>
                  <a:srgbClr val="EFF9FF"/>
                </a:solidFill>
                <a:effectLst>
                  <a:outerShdw blurRad="38100" dist="38100" dir="2700000" algn="tl">
                    <a:srgbClr val="000000"/>
                  </a:outerShdw>
                </a:effectLst>
                <a:latin typeface="Arial" panose="020B0604020202020204" pitchFamily="34" charset="0"/>
              </a:rPr>
              <a:t>Y … ¿Qué es </a:t>
            </a:r>
            <a:r>
              <a:rPr lang="es-419" altLang="en-US" sz="3000" dirty="0">
                <a:solidFill>
                  <a:srgbClr val="EFF9FF"/>
                </a:solidFill>
                <a:effectLst>
                  <a:outerShdw blurRad="38100" dist="38100" dir="2700000" algn="tl">
                    <a:srgbClr val="000000"/>
                  </a:outerShdw>
                </a:effectLst>
                <a:latin typeface="Arial" panose="020B0604020202020204" pitchFamily="34" charset="0"/>
              </a:rPr>
              <a:t>esta primera doctrina, con el curioso título…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066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up)">
                                      <p:cBhvr>
                                        <p:cTn id="12" dur="25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up)">
                                      <p:cBhvr>
                                        <p:cTn id="17" dur="25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1+#ppt_w/2"/>
                                          </p:val>
                                        </p:tav>
                                        <p:tav tm="100000">
                                          <p:val>
                                            <p:strVal val="#ppt_x"/>
                                          </p:val>
                                        </p:tav>
                                      </p:tavLst>
                                    </p:anim>
                                    <p:anim calcmode="lin" valueType="num">
                                      <p:cBhvr additive="base">
                                        <p:cTn id="23" dur="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strVal val="4*#ppt_w"/>
                                          </p:val>
                                        </p:tav>
                                        <p:tav tm="100000">
                                          <p:val>
                                            <p:strVal val="#ppt_w"/>
                                          </p:val>
                                        </p:tav>
                                      </p:tavLst>
                                    </p:anim>
                                    <p:anim calcmode="lin" valueType="num">
                                      <p:cBhvr>
                                        <p:cTn id="2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13EE-88FD-78B7-BD17-A4CCB2C7D3F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565D68C-2C92-2B5A-7111-5413480A9B16}"/>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725" b="95358" l="7211" r="92600">
                        <a14:foregroundMark x1="34535" y1="7972" x2="34535" y2="7972"/>
                        <a14:foregroundMark x1="42125" y1="6761" x2="42125" y2="6761"/>
                        <a14:foregroundMark x1="41935" y1="3027" x2="41935" y2="3027"/>
                        <a14:foregroundMark x1="88235" y1="33602" x2="88235" y2="33602"/>
                        <a14:foregroundMark x1="7400" y1="41574" x2="7400" y2="41574"/>
                        <a14:foregroundMark x1="92979" y1="33602" x2="92979" y2="33602"/>
                        <a14:foregroundMark x1="35104" y1="91221" x2="35104" y2="91221"/>
                        <a14:foregroundMark x1="34915" y1="95055" x2="34915" y2="95055"/>
                        <a14:foregroundMark x1="50285" y1="94248" x2="50285" y2="94248"/>
                        <a14:foregroundMark x1="46300" y1="93037" x2="46300" y2="93037"/>
                        <a14:foregroundMark x1="44023" y1="92028" x2="44023" y2="92028"/>
                        <a14:foregroundMark x1="34915" y1="93441" x2="34915" y2="93441"/>
                        <a14:foregroundMark x1="32827" y1="93138" x2="32827" y2="93138"/>
                        <a14:foregroundMark x1="43454" y1="92735" x2="43454" y2="92735"/>
                        <a14:foregroundMark x1="46679" y1="93138" x2="46679" y2="93138"/>
                        <a14:foregroundMark x1="49146" y1="94854" x2="49146" y2="94854"/>
                        <a14:foregroundMark x1="43454" y1="93946" x2="43454" y2="93946"/>
                        <a14:foregroundMark x1="42315" y1="93643" x2="42315" y2="93643"/>
                        <a14:foregroundMark x1="41746" y1="93441" x2="41746" y2="93441"/>
                        <a14:foregroundMark x1="40987" y1="93340" x2="40987" y2="93340"/>
                        <a14:foregroundMark x1="42125" y1="93441" x2="42125" y2="93441"/>
                        <a14:foregroundMark x1="42315" y1="92533" x2="42315" y2="92533"/>
                        <a14:foregroundMark x1="43643" y1="92230" x2="44023" y2="92533"/>
                        <a14:foregroundMark x1="47438" y1="93946" x2="47818" y2="94046"/>
                        <a14:foregroundMark x1="50474" y1="93340" x2="50474" y2="93340"/>
                        <a14:foregroundMark x1="34535" y1="93441" x2="34535" y2="93441"/>
                        <a14:foregroundMark x1="33966" y1="94652" x2="34156" y2="94854"/>
                        <a14:foregroundMark x1="37002" y1="95358" x2="37002" y2="95358"/>
                        <a14:backgroundMark x1="40417" y1="67508" x2="40417" y2="67508"/>
                        <a14:backgroundMark x1="40607" y1="63068" x2="40607" y2="63068"/>
                        <a14:backgroundMark x1="40987" y1="94854" x2="40987" y2="94854"/>
                        <a14:backgroundMark x1="51803" y1="36831" x2="51803" y2="36831"/>
                        <a14:backgroundMark x1="62998" y1="39354" x2="62998" y2="39354"/>
                        <a14:backgroundMark x1="84061" y1="32694" x2="84061" y2="32694"/>
                        <a14:backgroundMark x1="49336" y1="3532" x2="49336" y2="3532"/>
                      </a14:backgroundRemoval>
                    </a14:imgEffect>
                    <a14:imgEffect>
                      <a14:colorTemperature colorTemp="7726"/>
                    </a14:imgEffect>
                    <a14:imgEffect>
                      <a14:brightnessContrast bright="5000" contrast="39000"/>
                    </a14:imgEffect>
                  </a14:imgLayer>
                </a14:imgProps>
              </a:ext>
              <a:ext uri="{28A0092B-C50C-407E-A947-70E740481C1C}">
                <a14:useLocalDpi xmlns:a14="http://schemas.microsoft.com/office/drawing/2010/main" val="0"/>
              </a:ext>
            </a:extLst>
          </a:blip>
          <a:stretch>
            <a:fillRect/>
          </a:stretch>
        </p:blipFill>
        <p:spPr>
          <a:xfrm>
            <a:off x="32240" y="3824656"/>
            <a:ext cx="1491760" cy="2880944"/>
          </a:xfrm>
          <a:prstGeom prst="rect">
            <a:avLst/>
          </a:prstGeom>
        </p:spPr>
      </p:pic>
      <p:sp>
        <p:nvSpPr>
          <p:cNvPr id="3" name="Rectangle 5">
            <a:extLst>
              <a:ext uri="{FF2B5EF4-FFF2-40B4-BE49-F238E27FC236}">
                <a16:creationId xmlns:a16="http://schemas.microsoft.com/office/drawing/2014/main" id="{88E3391A-6B29-897D-9BCA-F2B6012B3AF7}"/>
              </a:ext>
            </a:extLst>
          </p:cNvPr>
          <p:cNvSpPr>
            <a:spLocks noChangeArrowheads="1"/>
          </p:cNvSpPr>
          <p:nvPr/>
        </p:nvSpPr>
        <p:spPr bwMode="auto">
          <a:xfrm>
            <a:off x="1752600" y="1828800"/>
            <a:ext cx="8610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900" i="1" dirty="0">
                <a:solidFill>
                  <a:srgbClr val="EFF9FF"/>
                </a:solidFill>
                <a:effectLst>
                  <a:outerShdw blurRad="38100" dist="38100" dir="2700000" algn="tl">
                    <a:srgbClr val="000000"/>
                  </a:outerShdw>
                </a:effectLst>
                <a:latin typeface="Arial" panose="020B0604020202020204" pitchFamily="34" charset="0"/>
              </a:rPr>
              <a:t>“La esperanza inminente y bienaventurada de la Iglesia, es la resurrección de los que han muerto en Cristo, y su arrebatamiento junto con los que estén vivos, en la segunda venida del Señor”.</a:t>
            </a:r>
            <a:endParaRPr lang="es-ES_tradnl" altLang="en-US" sz="2900" i="1" u="none" dirty="0">
              <a:solidFill>
                <a:srgbClr val="EFF9FF"/>
              </a:solidFill>
              <a:effectLst>
                <a:outerShdw blurRad="38100" dist="38100" dir="2700000" algn="tl">
                  <a:srgbClr val="000000"/>
                </a:outerShdw>
              </a:effectLst>
              <a:latin typeface="Arial" panose="020B0604020202020204" pitchFamily="34" charset="0"/>
            </a:endParaRPr>
          </a:p>
        </p:txBody>
      </p:sp>
      <p:sp>
        <p:nvSpPr>
          <p:cNvPr id="5" name="Rectangle 5">
            <a:extLst>
              <a:ext uri="{FF2B5EF4-FFF2-40B4-BE49-F238E27FC236}">
                <a16:creationId xmlns:a16="http://schemas.microsoft.com/office/drawing/2014/main" id="{A53243A4-D09E-7954-2C2D-7D77437BC472}"/>
              </a:ext>
            </a:extLst>
          </p:cNvPr>
          <p:cNvSpPr>
            <a:spLocks noChangeArrowheads="1"/>
          </p:cNvSpPr>
          <p:nvPr/>
        </p:nvSpPr>
        <p:spPr bwMode="auto">
          <a:xfrm>
            <a:off x="1752600" y="1828800"/>
            <a:ext cx="8610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900" i="1" dirty="0">
                <a:solidFill>
                  <a:schemeClr val="accent1">
                    <a:lumMod val="75000"/>
                  </a:schemeClr>
                </a:solidFill>
                <a:latin typeface="Arial" panose="020B0604020202020204" pitchFamily="34" charset="0"/>
              </a:rPr>
              <a:t>“La esperanza inminente y bienaventurada de la Iglesia, es</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u="sng" dirty="0">
                <a:solidFill>
                  <a:srgbClr val="2BFFF5"/>
                </a:solidFill>
                <a:effectLst>
                  <a:outerShdw blurRad="38100" dist="38100" dir="2700000" algn="tl">
                    <a:srgbClr val="000000"/>
                  </a:outerShdw>
                </a:effectLst>
                <a:latin typeface="Arial" panose="020B0604020202020204" pitchFamily="34" charset="0"/>
              </a:rPr>
              <a:t>la resurrección de los que han muerto</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dirty="0">
                <a:solidFill>
                  <a:schemeClr val="accent1">
                    <a:lumMod val="75000"/>
                  </a:schemeClr>
                </a:solidFill>
                <a:latin typeface="Arial" panose="020B0604020202020204" pitchFamily="34" charset="0"/>
              </a:rPr>
              <a:t>en Cristo, y su arrebatamiento junto con los que estén vivos, en la segunda venida del Señor”</a:t>
            </a:r>
            <a:r>
              <a:rPr lang="es-ES" altLang="en-US" sz="2900" i="1" dirty="0">
                <a:solidFill>
                  <a:srgbClr val="EFF9FF"/>
                </a:solidFill>
                <a:effectLst>
                  <a:outerShdw blurRad="38100" dist="38100" dir="2700000" algn="tl">
                    <a:srgbClr val="000000"/>
                  </a:outerShdw>
                </a:effectLst>
                <a:latin typeface="Arial" panose="020B0604020202020204" pitchFamily="34" charset="0"/>
              </a:rPr>
              <a:t>.</a:t>
            </a:r>
            <a:endParaRPr lang="es-ES_tradnl" altLang="en-US" sz="2900" i="1" u="none" dirty="0">
              <a:solidFill>
                <a:srgbClr val="EFF9FF"/>
              </a:solidFill>
              <a:effectLst>
                <a:outerShdw blurRad="38100" dist="38100" dir="2700000" algn="tl">
                  <a:srgbClr val="000000"/>
                </a:outerShdw>
              </a:effectLst>
              <a:latin typeface="Arial" panose="020B0604020202020204" pitchFamily="34" charset="0"/>
            </a:endParaRPr>
          </a:p>
        </p:txBody>
      </p:sp>
      <p:sp>
        <p:nvSpPr>
          <p:cNvPr id="9" name="Rectangle 7">
            <a:extLst>
              <a:ext uri="{FF2B5EF4-FFF2-40B4-BE49-F238E27FC236}">
                <a16:creationId xmlns:a16="http://schemas.microsoft.com/office/drawing/2014/main" id="{9038895A-8959-A97F-2560-0ECBD28FF1B9}"/>
              </a:ext>
            </a:extLst>
          </p:cNvPr>
          <p:cNvSpPr>
            <a:spLocks noChangeArrowheads="1"/>
          </p:cNvSpPr>
          <p:nvPr/>
        </p:nvSpPr>
        <p:spPr bwMode="auto">
          <a:xfrm>
            <a:off x="1447800" y="4095750"/>
            <a:ext cx="9829800" cy="42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r>
              <a:rPr lang="es-ES_tradnl" altLang="en-US" sz="300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a:t>
            </a:r>
            <a:r>
              <a:rPr lang="es-ES_tradnl" altLang="en-US" sz="30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¿¿QUÉ??? ¿‘</a:t>
            </a:r>
            <a:r>
              <a:rPr lang="es-ES_tradnl" altLang="en-US" sz="300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Resurrección de los muertos en cristo’? </a:t>
            </a:r>
            <a:endParaRPr lang="es-ES_tradnl" altLang="en-US" sz="3000" i="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sp>
        <p:nvSpPr>
          <p:cNvPr id="187402" name="Rectangle 10">
            <a:extLst>
              <a:ext uri="{FF2B5EF4-FFF2-40B4-BE49-F238E27FC236}">
                <a16:creationId xmlns:a16="http://schemas.microsoft.com/office/drawing/2014/main" id="{1A44E151-D28A-9219-FFBF-E1986C80A553}"/>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8C885DB7-D890-9A94-8CC5-AE99D9BB66E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704DAC89-E440-74DE-B791-E9A2E7D950A1}"/>
              </a:ext>
            </a:extLst>
          </p:cNvPr>
          <p:cNvSpPr>
            <a:spLocks noChangeArrowheads="1"/>
          </p:cNvSpPr>
          <p:nvPr/>
        </p:nvSpPr>
        <p:spPr bwMode="auto">
          <a:xfrm>
            <a:off x="1219200" y="1371600"/>
            <a:ext cx="10134600" cy="51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Según la definición de las AD:</a:t>
            </a:r>
            <a:endParaRPr lang="es-ES_tradnl" altLang="en-US" sz="3000" i="1" u="none" dirty="0">
              <a:solidFill>
                <a:srgbClr val="EFF9FF"/>
              </a:solidFill>
              <a:effectLst>
                <a:outerShdw blurRad="38100" dist="38100" dir="2700000" algn="tl">
                  <a:srgbClr val="000000"/>
                </a:outerShdw>
              </a:effectLst>
              <a:latin typeface="Arial" panose="020B0604020202020204" pitchFamily="34" charset="0"/>
            </a:endParaRPr>
          </a:p>
        </p:txBody>
      </p:sp>
      <p:sp>
        <p:nvSpPr>
          <p:cNvPr id="2" name="Rectangle 9">
            <a:extLst>
              <a:ext uri="{FF2B5EF4-FFF2-40B4-BE49-F238E27FC236}">
                <a16:creationId xmlns:a16="http://schemas.microsoft.com/office/drawing/2014/main" id="{A0D9A87F-DD0F-335F-44F5-39EBF9EE1773}"/>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Rectangle 5">
            <a:extLst>
              <a:ext uri="{FF2B5EF4-FFF2-40B4-BE49-F238E27FC236}">
                <a16:creationId xmlns:a16="http://schemas.microsoft.com/office/drawing/2014/main" id="{54AEAF6E-33ED-6196-3240-38C2B6F7F93E}"/>
              </a:ext>
            </a:extLst>
          </p:cNvPr>
          <p:cNvSpPr>
            <a:spLocks noChangeArrowheads="1"/>
          </p:cNvSpPr>
          <p:nvPr/>
        </p:nvSpPr>
        <p:spPr bwMode="auto">
          <a:xfrm>
            <a:off x="1219200" y="3429000"/>
            <a:ext cx="10134600" cy="51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¡La segunda venida de Jesús! Pero hay algo extraño aquí:</a:t>
            </a:r>
            <a:endParaRPr lang="es-ES_tradnl" altLang="en-US" sz="3000" i="1" u="none" dirty="0">
              <a:solidFill>
                <a:srgbClr val="EFF9FF"/>
              </a:solidFill>
              <a:effectLst>
                <a:outerShdw blurRad="38100" dist="38100" dir="2700000" algn="tl">
                  <a:srgbClr val="000000"/>
                </a:outerShdw>
              </a:effectLst>
              <a:latin typeface="Arial" panose="020B0604020202020204" pitchFamily="34" charset="0"/>
            </a:endParaRPr>
          </a:p>
        </p:txBody>
      </p:sp>
      <p:sp>
        <p:nvSpPr>
          <p:cNvPr id="19" name="Rectangle 7">
            <a:extLst>
              <a:ext uri="{FF2B5EF4-FFF2-40B4-BE49-F238E27FC236}">
                <a16:creationId xmlns:a16="http://schemas.microsoft.com/office/drawing/2014/main" id="{4744B777-96F9-C025-1133-7DB85B75B574}"/>
              </a:ext>
            </a:extLst>
          </p:cNvPr>
          <p:cNvSpPr>
            <a:spLocks noChangeArrowheads="1"/>
          </p:cNvSpPr>
          <p:nvPr/>
        </p:nvSpPr>
        <p:spPr bwMode="auto">
          <a:xfrm>
            <a:off x="1295400" y="4613982"/>
            <a:ext cx="9906000" cy="150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endParaRPr lang="es-ES_tradnl" altLang="en-US" sz="3000" i="0" u="none" dirty="0">
              <a:solidFill>
                <a:srgbClr val="FFAC1C"/>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sp>
        <p:nvSpPr>
          <p:cNvPr id="20" name="Rectangle 7">
            <a:extLst>
              <a:ext uri="{FF2B5EF4-FFF2-40B4-BE49-F238E27FC236}">
                <a16:creationId xmlns:a16="http://schemas.microsoft.com/office/drawing/2014/main" id="{0041E92F-C2E6-A8D1-62C3-7D8E068581E7}"/>
              </a:ext>
            </a:extLst>
          </p:cNvPr>
          <p:cNvSpPr>
            <a:spLocks noChangeArrowheads="1"/>
          </p:cNvSpPr>
          <p:nvPr/>
        </p:nvSpPr>
        <p:spPr bwMode="auto">
          <a:xfrm>
            <a:off x="1758696" y="4530018"/>
            <a:ext cx="9518904" cy="42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r>
              <a:rPr lang="es-ES_tradnl" altLang="en-US" sz="300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 ¡Están hablando como si nuestros cuerpos descompuestos en ‘polvo’ van a vivir de nuevo y salir caminando de las tumbas!”</a:t>
            </a:r>
            <a:endParaRPr lang="es-ES_tradnl" altLang="en-US" sz="3000" i="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sp>
        <p:nvSpPr>
          <p:cNvPr id="10" name="Rectangle 9">
            <a:extLst>
              <a:ext uri="{FF2B5EF4-FFF2-40B4-BE49-F238E27FC236}">
                <a16:creationId xmlns:a16="http://schemas.microsoft.com/office/drawing/2014/main" id="{9260FF81-49D9-4CEA-9EF2-77653F75E3AC}"/>
              </a:ext>
            </a:extLst>
          </p:cNvPr>
          <p:cNvSpPr>
            <a:spLocks noChangeArrowheads="1"/>
          </p:cNvSpPr>
          <p:nvPr/>
        </p:nvSpPr>
        <p:spPr bwMode="auto">
          <a:xfrm>
            <a:off x="2133600" y="5894034"/>
            <a:ext cx="19050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spcBef>
                <a:spcPct val="15000"/>
              </a:spcBef>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¡Exacto! </a:t>
            </a:r>
          </a:p>
        </p:txBody>
      </p:sp>
      <p:sp>
        <p:nvSpPr>
          <p:cNvPr id="11" name="Rectangle 9">
            <a:extLst>
              <a:ext uri="{FF2B5EF4-FFF2-40B4-BE49-F238E27FC236}">
                <a16:creationId xmlns:a16="http://schemas.microsoft.com/office/drawing/2014/main" id="{2E34BD90-91C8-979F-BDED-61D02D4DDB44}"/>
              </a:ext>
            </a:extLst>
          </p:cNvPr>
          <p:cNvSpPr>
            <a:spLocks noChangeArrowheads="1"/>
          </p:cNvSpPr>
          <p:nvPr/>
        </p:nvSpPr>
        <p:spPr bwMode="auto">
          <a:xfrm>
            <a:off x="4038600" y="5894034"/>
            <a:ext cx="22098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spcBef>
                <a:spcPct val="15000"/>
              </a:spcBef>
              <a:buClrTx/>
              <a:buSzTx/>
              <a:buFontTx/>
              <a:buNone/>
            </a:pPr>
            <a:r>
              <a:rPr lang="es-ES_tradnl" altLang="en-US" sz="3000" i="0" u="none">
                <a:solidFill>
                  <a:srgbClr val="EFF9FF"/>
                </a:solidFill>
                <a:effectLst>
                  <a:outerShdw blurRad="38100" dist="38100" dir="2700000" algn="tl">
                    <a:srgbClr val="000000"/>
                  </a:outerShdw>
                </a:effectLst>
                <a:latin typeface="Arial" panose="020B0604020202020204" pitchFamily="34" charset="0"/>
              </a:rPr>
              <a:t>¡Correcto!  </a:t>
            </a:r>
          </a:p>
        </p:txBody>
      </p:sp>
      <p:sp>
        <p:nvSpPr>
          <p:cNvPr id="12" name="Rectangle 9">
            <a:extLst>
              <a:ext uri="{FF2B5EF4-FFF2-40B4-BE49-F238E27FC236}">
                <a16:creationId xmlns:a16="http://schemas.microsoft.com/office/drawing/2014/main" id="{B6CD52CD-E02A-A029-D5BA-7DE3E481E85D}"/>
              </a:ext>
            </a:extLst>
          </p:cNvPr>
          <p:cNvSpPr>
            <a:spLocks noChangeArrowheads="1"/>
          </p:cNvSpPr>
          <p:nvPr/>
        </p:nvSpPr>
        <p:spPr bwMode="auto">
          <a:xfrm>
            <a:off x="6324600" y="5894034"/>
            <a:ext cx="17526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spcBef>
                <a:spcPct val="15000"/>
              </a:spcBef>
              <a:buClrTx/>
              <a:buSzTx/>
              <a:buFontTx/>
              <a:buNone/>
            </a:pPr>
            <a:r>
              <a:rPr lang="es-ES_tradnl" altLang="en-US" sz="3000" i="0" u="none">
                <a:solidFill>
                  <a:srgbClr val="EFF9FF"/>
                </a:solidFill>
                <a:effectLst>
                  <a:outerShdw blurRad="38100" dist="38100" dir="2700000" algn="tl">
                    <a:srgbClr val="000000"/>
                  </a:outerShdw>
                </a:effectLst>
                <a:latin typeface="Arial" panose="020B0604020202020204" pitchFamily="34" charset="0"/>
              </a:rPr>
              <a:t>¡Así es!</a:t>
            </a:r>
          </a:p>
        </p:txBody>
      </p:sp>
      <p:sp>
        <p:nvSpPr>
          <p:cNvPr id="13" name="Rectangle 9">
            <a:extLst>
              <a:ext uri="{FF2B5EF4-FFF2-40B4-BE49-F238E27FC236}">
                <a16:creationId xmlns:a16="http://schemas.microsoft.com/office/drawing/2014/main" id="{218A409C-07D2-73BB-D0D0-ADD559FE1D21}"/>
              </a:ext>
            </a:extLst>
          </p:cNvPr>
          <p:cNvSpPr>
            <a:spLocks noChangeArrowheads="1"/>
          </p:cNvSpPr>
          <p:nvPr/>
        </p:nvSpPr>
        <p:spPr bwMode="auto">
          <a:xfrm>
            <a:off x="8229600" y="5894034"/>
            <a:ext cx="2133600" cy="5334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spcBef>
                <a:spcPct val="15000"/>
              </a:spcBef>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Tal cual.</a:t>
            </a:r>
          </a:p>
        </p:txBody>
      </p:sp>
      <p:sp>
        <p:nvSpPr>
          <p:cNvPr id="4" name="Speech Bubble: Rectangle 3">
            <a:extLst>
              <a:ext uri="{FF2B5EF4-FFF2-40B4-BE49-F238E27FC236}">
                <a16:creationId xmlns:a16="http://schemas.microsoft.com/office/drawing/2014/main" id="{D119E6D1-CDAB-2E31-BF62-6E760D81A671}"/>
              </a:ext>
            </a:extLst>
          </p:cNvPr>
          <p:cNvSpPr/>
          <p:nvPr/>
        </p:nvSpPr>
        <p:spPr>
          <a:xfrm>
            <a:off x="1524000" y="3962400"/>
            <a:ext cx="9829800" cy="1828800"/>
          </a:xfrm>
          <a:custGeom>
            <a:avLst/>
            <a:gdLst>
              <a:gd name="connsiteX0" fmla="*/ 0 w 9829800"/>
              <a:gd name="connsiteY0" fmla="*/ 0 h 1828800"/>
              <a:gd name="connsiteX1" fmla="*/ 1638300 w 9829800"/>
              <a:gd name="connsiteY1" fmla="*/ 0 h 1828800"/>
              <a:gd name="connsiteX2" fmla="*/ 1638300 w 9829800"/>
              <a:gd name="connsiteY2" fmla="*/ 0 h 1828800"/>
              <a:gd name="connsiteX3" fmla="*/ 4095750 w 9829800"/>
              <a:gd name="connsiteY3" fmla="*/ 0 h 1828800"/>
              <a:gd name="connsiteX4" fmla="*/ 9829800 w 9829800"/>
              <a:gd name="connsiteY4" fmla="*/ 0 h 1828800"/>
              <a:gd name="connsiteX5" fmla="*/ 9829800 w 9829800"/>
              <a:gd name="connsiteY5" fmla="*/ 304800 h 1828800"/>
              <a:gd name="connsiteX6" fmla="*/ 9829800 w 9829800"/>
              <a:gd name="connsiteY6" fmla="*/ 304800 h 1828800"/>
              <a:gd name="connsiteX7" fmla="*/ 9829800 w 9829800"/>
              <a:gd name="connsiteY7" fmla="*/ 762000 h 1828800"/>
              <a:gd name="connsiteX8" fmla="*/ 9829800 w 9829800"/>
              <a:gd name="connsiteY8" fmla="*/ 1828800 h 1828800"/>
              <a:gd name="connsiteX9" fmla="*/ 4095750 w 9829800"/>
              <a:gd name="connsiteY9" fmla="*/ 1828800 h 1828800"/>
              <a:gd name="connsiteX10" fmla="*/ 1638300 w 9829800"/>
              <a:gd name="connsiteY10" fmla="*/ 1828800 h 1828800"/>
              <a:gd name="connsiteX11" fmla="*/ 1638300 w 9829800"/>
              <a:gd name="connsiteY11" fmla="*/ 1828800 h 1828800"/>
              <a:gd name="connsiteX12" fmla="*/ 0 w 9829800"/>
              <a:gd name="connsiteY12" fmla="*/ 1828800 h 1828800"/>
              <a:gd name="connsiteX13" fmla="*/ 0 w 9829800"/>
              <a:gd name="connsiteY13" fmla="*/ 762000 h 1828800"/>
              <a:gd name="connsiteX14" fmla="*/ -618786 w 9829800"/>
              <a:gd name="connsiteY14" fmla="*/ 422563 h 1828800"/>
              <a:gd name="connsiteX15" fmla="*/ 0 w 9829800"/>
              <a:gd name="connsiteY15" fmla="*/ 304800 h 1828800"/>
              <a:gd name="connsiteX16" fmla="*/ 0 w 9829800"/>
              <a:gd name="connsiteY1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29800" h="1828800" extrusionOk="0">
                <a:moveTo>
                  <a:pt x="0" y="0"/>
                </a:moveTo>
                <a:cubicBezTo>
                  <a:pt x="658525" y="-95316"/>
                  <a:pt x="1284161" y="115187"/>
                  <a:pt x="1638300" y="0"/>
                </a:cubicBezTo>
                <a:lnTo>
                  <a:pt x="1638300" y="0"/>
                </a:lnTo>
                <a:cubicBezTo>
                  <a:pt x="1930099" y="132882"/>
                  <a:pt x="3144432" y="-84951"/>
                  <a:pt x="4095750" y="0"/>
                </a:cubicBezTo>
                <a:cubicBezTo>
                  <a:pt x="6583342" y="-134600"/>
                  <a:pt x="7364116" y="157196"/>
                  <a:pt x="9829800" y="0"/>
                </a:cubicBezTo>
                <a:cubicBezTo>
                  <a:pt x="9811035" y="93706"/>
                  <a:pt x="9827936" y="208357"/>
                  <a:pt x="9829800" y="304800"/>
                </a:cubicBezTo>
                <a:lnTo>
                  <a:pt x="9829800" y="304800"/>
                </a:lnTo>
                <a:cubicBezTo>
                  <a:pt x="9844681" y="438942"/>
                  <a:pt x="9831365" y="678745"/>
                  <a:pt x="9829800" y="762000"/>
                </a:cubicBezTo>
                <a:cubicBezTo>
                  <a:pt x="9874075" y="989424"/>
                  <a:pt x="9816301" y="1546800"/>
                  <a:pt x="9829800" y="1828800"/>
                </a:cubicBezTo>
                <a:cubicBezTo>
                  <a:pt x="7502761" y="1780569"/>
                  <a:pt x="4724520" y="1913255"/>
                  <a:pt x="4095750" y="1828800"/>
                </a:cubicBezTo>
                <a:cubicBezTo>
                  <a:pt x="3286889" y="1867381"/>
                  <a:pt x="2800275" y="1765459"/>
                  <a:pt x="1638300" y="1828800"/>
                </a:cubicBezTo>
                <a:lnTo>
                  <a:pt x="1638300" y="1828800"/>
                </a:lnTo>
                <a:cubicBezTo>
                  <a:pt x="1379621" y="1840290"/>
                  <a:pt x="698499" y="1824805"/>
                  <a:pt x="0" y="1828800"/>
                </a:cubicBezTo>
                <a:cubicBezTo>
                  <a:pt x="-5498" y="1637639"/>
                  <a:pt x="-4198" y="1068356"/>
                  <a:pt x="0" y="762000"/>
                </a:cubicBezTo>
                <a:cubicBezTo>
                  <a:pt x="-278263" y="584742"/>
                  <a:pt x="-329093" y="605051"/>
                  <a:pt x="-618786" y="422563"/>
                </a:cubicBezTo>
                <a:cubicBezTo>
                  <a:pt x="-325533" y="389198"/>
                  <a:pt x="-70101" y="330767"/>
                  <a:pt x="0" y="304800"/>
                </a:cubicBezTo>
                <a:cubicBezTo>
                  <a:pt x="789" y="171093"/>
                  <a:pt x="4647" y="107788"/>
                  <a:pt x="0" y="0"/>
                </a:cubicBezTo>
                <a:close/>
              </a:path>
            </a:pathLst>
          </a:custGeom>
          <a:noFill/>
          <a:ln w="25400" cap="flat">
            <a:solidFill>
              <a:srgbClr val="FFB021"/>
            </a:solidFill>
            <a:miter lim="800000"/>
            <a:extLst>
              <a:ext uri="{C807C97D-BFC1-408E-A445-0C87EB9F89A2}">
                <ask:lineSketchStyleProps xmlns:ask="http://schemas.microsoft.com/office/drawing/2018/sketchyshapes" sd="1219033472">
                  <a:prstGeom prst="wedgeRectCallout">
                    <a:avLst>
                      <a:gd name="adj1" fmla="val -56295"/>
                      <a:gd name="adj2" fmla="val -2689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right)">
                                      <p:cBhvr>
                                        <p:cTn id="22" dur="500"/>
                                        <p:tgtEl>
                                          <p:spTgt spid="5">
                                            <p:txEl>
                                              <p:pRg st="0" end="0"/>
                                            </p:txEl>
                                          </p:spTgt>
                                        </p:tgtEl>
                                      </p:cBhvr>
                                    </p:animEffect>
                                  </p:childTnLst>
                                </p:cTn>
                              </p:par>
                              <p:par>
                                <p:cTn id="23" presetID="10" presetClass="exit" presetSubtype="0" fill="hold" grpId="1" nodeType="withEffect">
                                  <p:stCondLst>
                                    <p:cond delay="40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900"/>
                            </p:stCondLst>
                            <p:childTnLst>
                              <p:par>
                                <p:cTn id="27" presetID="1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ppt_y</p:attrName>
                                        </p:attrNameLst>
                                      </p:cBhvr>
                                      <p:tavLst>
                                        <p:tav tm="0">
                                          <p:val>
                                            <p:strVal val="#ppt_y+#ppt_h*1.125000"/>
                                          </p:val>
                                        </p:tav>
                                        <p:tav tm="100000">
                                          <p:val>
                                            <p:strVal val="#ppt_y"/>
                                          </p:val>
                                        </p:tav>
                                      </p:tavLst>
                                    </p:anim>
                                    <p:animEffect transition="in" filter="wipe(up)">
                                      <p:cBhvr>
                                        <p:cTn id="30" dur="500"/>
                                        <p:tgtEl>
                                          <p:spTgt spid="18"/>
                                        </p:tgtEl>
                                      </p:cBhvr>
                                    </p:animEffect>
                                  </p:childTnLst>
                                </p:cTn>
                              </p:par>
                              <p:par>
                                <p:cTn id="31" presetID="17" presetClass="entr" presetSubtype="8" fill="hold" grpId="0" nodeType="withEffect">
                                  <p:stCondLst>
                                    <p:cond delay="25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ppt_x</p:attrName>
                                        </p:attrNameLst>
                                      </p:cBhvr>
                                      <p:tavLst>
                                        <p:tav tm="0">
                                          <p:val>
                                            <p:strVal val="#ppt_x-#ppt_w/2"/>
                                          </p:val>
                                        </p:tav>
                                        <p:tav tm="100000">
                                          <p:val>
                                            <p:strVal val="#ppt_x"/>
                                          </p:val>
                                        </p:tav>
                                      </p:tavLst>
                                    </p:anim>
                                    <p:anim calcmode="lin" valueType="num">
                                      <p:cBhvr>
                                        <p:cTn id="34" dur="500" fill="hold"/>
                                        <p:tgtEl>
                                          <p:spTgt spid="4"/>
                                        </p:tgtEl>
                                        <p:attrNameLst>
                                          <p:attrName>ppt_y</p:attrName>
                                        </p:attrNameLst>
                                      </p:cBhvr>
                                      <p:tavLst>
                                        <p:tav tm="0">
                                          <p:val>
                                            <p:strVal val="#ppt_y"/>
                                          </p:val>
                                        </p:tav>
                                        <p:tav tm="100000">
                                          <p:val>
                                            <p:strVal val="#ppt_y"/>
                                          </p:val>
                                        </p:tav>
                                      </p:tavLst>
                                    </p:anim>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par>
                                <p:cTn id="37" presetID="22" presetClass="entr" presetSubtype="8" fill="hold" grpId="0" nodeType="withEffect">
                                  <p:stCondLst>
                                    <p:cond delay="50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wipe(left)">
                                      <p:cBhvr>
                                        <p:cTn id="44" dur="500"/>
                                        <p:tgtEl>
                                          <p:spTgt spid="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p:cTn id="49" dur="500" fill="hold"/>
                                        <p:tgtEl>
                                          <p:spTgt spid="10">
                                            <p:txEl>
                                              <p:pRg st="0" end="0"/>
                                            </p:txEl>
                                          </p:spTgt>
                                        </p:tgtEl>
                                        <p:attrNameLst>
                                          <p:attrName>ppt_w</p:attrName>
                                        </p:attrNameLst>
                                      </p:cBhvr>
                                      <p:tavLst>
                                        <p:tav tm="0">
                                          <p:val>
                                            <p:strVal val="4*#ppt_w"/>
                                          </p:val>
                                        </p:tav>
                                        <p:tav tm="100000">
                                          <p:val>
                                            <p:strVal val="#ppt_w"/>
                                          </p:val>
                                        </p:tav>
                                      </p:tavLst>
                                    </p:anim>
                                    <p:anim calcmode="lin" valueType="num">
                                      <p:cBhvr>
                                        <p:cTn id="50" dur="500" fill="hold"/>
                                        <p:tgtEl>
                                          <p:spTgt spid="10">
                                            <p:txEl>
                                              <p:pRg st="0" end="0"/>
                                            </p:txEl>
                                          </p:spTgt>
                                        </p:tgtEl>
                                        <p:attrNameLst>
                                          <p:attrName>ppt_h</p:attrName>
                                        </p:attrNameLst>
                                      </p:cBhvr>
                                      <p:tavLst>
                                        <p:tav tm="0">
                                          <p:val>
                                            <p:strVal val="4*#ppt_h"/>
                                          </p:val>
                                        </p:tav>
                                        <p:tav tm="100000">
                                          <p:val>
                                            <p:strVal val="#ppt_h"/>
                                          </p:val>
                                        </p:tav>
                                      </p:tavLst>
                                    </p:anim>
                                  </p:childTnLst>
                                </p:cTn>
                              </p:par>
                            </p:childTnLst>
                          </p:cTn>
                        </p:par>
                        <p:par>
                          <p:cTn id="51" fill="hold">
                            <p:stCondLst>
                              <p:cond delay="500"/>
                            </p:stCondLst>
                            <p:childTnLst>
                              <p:par>
                                <p:cTn id="52" presetID="23" presetClass="entr" presetSubtype="32" fill="hold" grpId="0" nodeType="after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 calcmode="lin" valueType="num">
                                      <p:cBhvr>
                                        <p:cTn id="54" dur="500" fill="hold"/>
                                        <p:tgtEl>
                                          <p:spTgt spid="11">
                                            <p:txEl>
                                              <p:pRg st="0" end="0"/>
                                            </p:txEl>
                                          </p:spTgt>
                                        </p:tgtEl>
                                        <p:attrNameLst>
                                          <p:attrName>ppt_w</p:attrName>
                                        </p:attrNameLst>
                                      </p:cBhvr>
                                      <p:tavLst>
                                        <p:tav tm="0">
                                          <p:val>
                                            <p:strVal val="4*#ppt_w"/>
                                          </p:val>
                                        </p:tav>
                                        <p:tav tm="100000">
                                          <p:val>
                                            <p:strVal val="#ppt_w"/>
                                          </p:val>
                                        </p:tav>
                                      </p:tavLst>
                                    </p:anim>
                                    <p:anim calcmode="lin" valueType="num">
                                      <p:cBhvr>
                                        <p:cTn id="55" dur="500" fill="hold"/>
                                        <p:tgtEl>
                                          <p:spTgt spid="11">
                                            <p:txEl>
                                              <p:pRg st="0" end="0"/>
                                            </p:txEl>
                                          </p:spTgt>
                                        </p:tgtEl>
                                        <p:attrNameLst>
                                          <p:attrName>ppt_h</p:attrName>
                                        </p:attrNameLst>
                                      </p:cBhvr>
                                      <p:tavLst>
                                        <p:tav tm="0">
                                          <p:val>
                                            <p:strVal val="4*#ppt_h"/>
                                          </p:val>
                                        </p:tav>
                                        <p:tav tm="100000">
                                          <p:val>
                                            <p:strVal val="#ppt_h"/>
                                          </p:val>
                                        </p:tav>
                                      </p:tavLst>
                                    </p:anim>
                                  </p:childTnLst>
                                </p:cTn>
                              </p:par>
                            </p:childTnLst>
                          </p:cTn>
                        </p:par>
                        <p:par>
                          <p:cTn id="56" fill="hold">
                            <p:stCondLst>
                              <p:cond delay="1000"/>
                            </p:stCondLst>
                            <p:childTnLst>
                              <p:par>
                                <p:cTn id="57" presetID="23" presetClass="entr" presetSubtype="32" fill="hold" grpId="0"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 calcmode="lin" valueType="num">
                                      <p:cBhvr>
                                        <p:cTn id="59" dur="500" fill="hold"/>
                                        <p:tgtEl>
                                          <p:spTgt spid="12">
                                            <p:txEl>
                                              <p:pRg st="0" end="0"/>
                                            </p:txEl>
                                          </p:spTgt>
                                        </p:tgtEl>
                                        <p:attrNameLst>
                                          <p:attrName>ppt_w</p:attrName>
                                        </p:attrNameLst>
                                      </p:cBhvr>
                                      <p:tavLst>
                                        <p:tav tm="0">
                                          <p:val>
                                            <p:strVal val="4*#ppt_w"/>
                                          </p:val>
                                        </p:tav>
                                        <p:tav tm="100000">
                                          <p:val>
                                            <p:strVal val="#ppt_w"/>
                                          </p:val>
                                        </p:tav>
                                      </p:tavLst>
                                    </p:anim>
                                    <p:anim calcmode="lin" valueType="num">
                                      <p:cBhvr>
                                        <p:cTn id="60" dur="500" fill="hold"/>
                                        <p:tgtEl>
                                          <p:spTgt spid="12">
                                            <p:txEl>
                                              <p:pRg st="0" end="0"/>
                                            </p:txEl>
                                          </p:spTgt>
                                        </p:tgtEl>
                                        <p:attrNameLst>
                                          <p:attrName>ppt_h</p:attrName>
                                        </p:attrNameLst>
                                      </p:cBhvr>
                                      <p:tavLst>
                                        <p:tav tm="0">
                                          <p:val>
                                            <p:strVal val="4*#ppt_h"/>
                                          </p:val>
                                        </p:tav>
                                        <p:tav tm="100000">
                                          <p:val>
                                            <p:strVal val="#ppt_h"/>
                                          </p:val>
                                        </p:tav>
                                      </p:tavLst>
                                    </p:anim>
                                  </p:childTnLst>
                                </p:cTn>
                              </p:par>
                            </p:childTnLst>
                          </p:cTn>
                        </p:par>
                        <p:par>
                          <p:cTn id="61" fill="hold">
                            <p:stCondLst>
                              <p:cond delay="1500"/>
                            </p:stCondLst>
                            <p:childTnLst>
                              <p:par>
                                <p:cTn id="62" presetID="23" presetClass="entr" presetSubtype="32" fill="hold" grpId="0" nodeType="after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 calcmode="lin" valueType="num">
                                      <p:cBhvr>
                                        <p:cTn id="64" dur="500" fill="hold"/>
                                        <p:tgtEl>
                                          <p:spTgt spid="13">
                                            <p:txEl>
                                              <p:pRg st="0" end="0"/>
                                            </p:txEl>
                                          </p:spTgt>
                                        </p:tgtEl>
                                        <p:attrNameLst>
                                          <p:attrName>ppt_w</p:attrName>
                                        </p:attrNameLst>
                                      </p:cBhvr>
                                      <p:tavLst>
                                        <p:tav tm="0">
                                          <p:val>
                                            <p:strVal val="4*#ppt_w"/>
                                          </p:val>
                                        </p:tav>
                                        <p:tav tm="100000">
                                          <p:val>
                                            <p:strVal val="#ppt_w"/>
                                          </p:val>
                                        </p:tav>
                                      </p:tavLst>
                                    </p:anim>
                                    <p:anim calcmode="lin" valueType="num">
                                      <p:cBhvr>
                                        <p:cTn id="65" dur="500" fill="hold"/>
                                        <p:tgtEl>
                                          <p:spTgt spid="1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nodePh="1">
                                  <p:stCondLst>
                                    <p:cond delay="0"/>
                                  </p:stCondLst>
                                  <p:endCondLst>
                                    <p:cond evt="begin" delay="0">
                                      <p:tn val="68"/>
                                    </p:cond>
                                  </p:end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wipe(left)">
                                      <p:cBhvr>
                                        <p:cTn id="7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build="p" autoUpdateAnimBg="0"/>
      <p:bldP spid="15" grpId="0" build="p"/>
      <p:bldP spid="14" grpId="0" build="p"/>
      <p:bldP spid="19" grpId="0" build="p" autoUpdateAnimBg="0"/>
      <p:bldP spid="20" grpId="0" build="p" autoUpdateAnimBg="0"/>
      <p:bldP spid="10" grpId="0" build="p" autoUpdateAnimBg="0"/>
      <p:bldP spid="11" grpId="0" build="p" autoUpdateAnimBg="0" advAuto="0"/>
      <p:bldP spid="12" grpId="0" build="p" autoUpdateAnimBg="0" advAuto="0"/>
      <p:bldP spid="13" grpId="0" build="p" autoUpdateAnimBg="0" advAuto="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A350B-CBCB-67CC-222B-14C0360E8C40}"/>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6AD08F28-92D4-EBDD-2B3A-9AEF9898373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11023FA4-884B-AEA5-0B85-1A9D1D57B0E6}"/>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7EC2B360-06F4-CAC3-3B38-0049987C5D08}"/>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9A8C3880-FB8F-EAA2-637E-EA335963E7AD}"/>
              </a:ext>
            </a:extLst>
          </p:cNvPr>
          <p:cNvSpPr>
            <a:spLocks noChangeArrowheads="1"/>
          </p:cNvSpPr>
          <p:nvPr/>
        </p:nvSpPr>
        <p:spPr bwMode="auto">
          <a:xfrm>
            <a:off x="1296987" y="3657600"/>
            <a:ext cx="9599613" cy="1828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Tx/>
              <a:buSzTx/>
              <a:buFontTx/>
              <a:buNone/>
            </a:pPr>
            <a:r>
              <a:rPr lang="es-ES_tradnl" altLang="en-US" sz="3000" dirty="0">
                <a:solidFill>
                  <a:srgbClr val="EFF9FF"/>
                </a:solidFill>
                <a:effectLst>
                  <a:outerShdw blurRad="38100" dist="38100" dir="2700000" algn="tl">
                    <a:srgbClr val="000000"/>
                  </a:outerShdw>
                </a:effectLst>
                <a:latin typeface="Arial" panose="020B0604020202020204" pitchFamily="34" charset="0"/>
              </a:rPr>
              <a:t>Suena raro, pero </a:t>
            </a: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es el punto clave para entender muchos “misterios” y “contradicciones” en la Biblia, referente a la muerte, la resurrección, el cielo, el infierno, el juicio final, y la vida eterna.</a:t>
            </a:r>
          </a:p>
          <a:p>
            <a:pPr algn="just">
              <a:lnSpc>
                <a:spcPct val="90000"/>
              </a:lnSpc>
              <a:spcBef>
                <a:spcPct val="10000"/>
              </a:spcBef>
              <a:buClrTx/>
              <a:buSzTx/>
              <a:buFontTx/>
              <a:buNone/>
            </a:pPr>
            <a:r>
              <a:rPr kumimoji="0" lang="es-ES_tradnl" altLang="en-US" sz="3000" dirty="0">
                <a:solidFill>
                  <a:srgbClr val="EFF9FF"/>
                </a:solidFill>
                <a:effectLst>
                  <a:outerShdw blurRad="38100" dist="38100" dir="2700000" algn="tl">
                    <a:srgbClr val="000000"/>
                  </a:outerShdw>
                </a:effectLst>
                <a:latin typeface="Arial" panose="020B0604020202020204" pitchFamily="34" charset="0"/>
              </a:rPr>
              <a:t>¡Y todo es Bíblico!</a:t>
            </a:r>
            <a:endParaRPr kumimoji="0" lang="es-ES_tradnl" altLang="en-US" sz="3000" i="0" u="none" dirty="0">
              <a:solidFill>
                <a:srgbClr val="EFF9FF"/>
              </a:solidFill>
              <a:effectLst>
                <a:outerShdw blurRad="38100" dist="38100" dir="2700000" algn="tl">
                  <a:srgbClr val="000000"/>
                </a:outerShdw>
              </a:effectLst>
              <a:latin typeface="Arial" panose="020B0604020202020204" pitchFamily="34" charset="0"/>
            </a:endParaRPr>
          </a:p>
        </p:txBody>
      </p:sp>
      <p:sp>
        <p:nvSpPr>
          <p:cNvPr id="4" name="Rectangle 5">
            <a:extLst>
              <a:ext uri="{FF2B5EF4-FFF2-40B4-BE49-F238E27FC236}">
                <a16:creationId xmlns:a16="http://schemas.microsoft.com/office/drawing/2014/main" id="{A33A41F7-6B55-AC76-B8EB-A17A73EFEF1A}"/>
              </a:ext>
            </a:extLst>
          </p:cNvPr>
          <p:cNvSpPr>
            <a:spLocks noChangeArrowheads="1"/>
          </p:cNvSpPr>
          <p:nvPr/>
        </p:nvSpPr>
        <p:spPr bwMode="auto">
          <a:xfrm>
            <a:off x="1752600" y="1828800"/>
            <a:ext cx="8610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900" i="1" dirty="0">
                <a:solidFill>
                  <a:schemeClr val="accent1">
                    <a:lumMod val="75000"/>
                  </a:schemeClr>
                </a:solidFill>
                <a:latin typeface="Arial" panose="020B0604020202020204" pitchFamily="34" charset="0"/>
              </a:rPr>
              <a:t>“La esperanza inminente y bienaventurada de la Iglesia, es</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u="sng" dirty="0">
                <a:solidFill>
                  <a:srgbClr val="2BFFF5"/>
                </a:solidFill>
                <a:effectLst>
                  <a:outerShdw blurRad="38100" dist="38100" dir="2700000" algn="tl">
                    <a:srgbClr val="000000"/>
                  </a:outerShdw>
                </a:effectLst>
                <a:latin typeface="Arial" panose="020B0604020202020204" pitchFamily="34" charset="0"/>
              </a:rPr>
              <a:t>la resurrección de los que han muerto</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dirty="0">
                <a:solidFill>
                  <a:schemeClr val="accent1">
                    <a:lumMod val="75000"/>
                  </a:schemeClr>
                </a:solidFill>
                <a:latin typeface="Arial" panose="020B0604020202020204" pitchFamily="34" charset="0"/>
              </a:rPr>
              <a:t>en Cristo, y su arrebatamiento junto con los que estén vivos, en la segunda venida del Señor”</a:t>
            </a:r>
            <a:r>
              <a:rPr lang="es-ES" altLang="en-US" sz="2900" i="1" dirty="0">
                <a:solidFill>
                  <a:srgbClr val="EFF9FF"/>
                </a:solidFill>
                <a:effectLst>
                  <a:outerShdw blurRad="38100" dist="38100" dir="2700000" algn="tl">
                    <a:srgbClr val="000000"/>
                  </a:outerShdw>
                </a:effectLst>
                <a:latin typeface="Arial" panose="020B0604020202020204" pitchFamily="34" charset="0"/>
              </a:rPr>
              <a:t>.</a:t>
            </a:r>
            <a:endParaRPr lang="es-ES_tradnl" altLang="en-US" sz="2900" i="1"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862456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60D7-91DF-0632-9E4A-15309D2CF398}"/>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CF6B4BA5-1FC9-2719-0DDC-CD8766095A6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DA71FFD0-B24D-9452-65AF-B632C71CDCA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80DCEE90-FF1A-B8C5-D88E-C6D8A4B23CEC}"/>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B0328384-93B6-706F-8D28-CBF99250DA03}"/>
              </a:ext>
            </a:extLst>
          </p:cNvPr>
          <p:cNvSpPr>
            <a:spLocks noChangeArrowheads="1"/>
          </p:cNvSpPr>
          <p:nvPr/>
        </p:nvSpPr>
        <p:spPr bwMode="auto">
          <a:xfrm>
            <a:off x="1296987" y="3581400"/>
            <a:ext cx="9752013" cy="457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Antes de continuar, quiero dejar algo muy claro:</a:t>
            </a:r>
            <a:endParaRPr kumimoji="0" lang="es-ES_tradnl" altLang="en-US" sz="3000" i="0" u="none" dirty="0">
              <a:solidFill>
                <a:srgbClr val="EFF9FF"/>
              </a:solidFill>
              <a:effectLst>
                <a:outerShdw blurRad="38100" dist="38100" dir="2700000" algn="tl">
                  <a:srgbClr val="000000"/>
                </a:outerShdw>
              </a:effectLst>
              <a:latin typeface="Arial" panose="020B0604020202020204" pitchFamily="34" charset="0"/>
            </a:endParaRPr>
          </a:p>
        </p:txBody>
      </p:sp>
      <p:sp>
        <p:nvSpPr>
          <p:cNvPr id="4" name="Rectangle 9">
            <a:extLst>
              <a:ext uri="{FF2B5EF4-FFF2-40B4-BE49-F238E27FC236}">
                <a16:creationId xmlns:a16="http://schemas.microsoft.com/office/drawing/2014/main" id="{919B2094-CDFB-12A9-0EE8-801155409032}"/>
              </a:ext>
            </a:extLst>
          </p:cNvPr>
          <p:cNvSpPr>
            <a:spLocks noChangeArrowheads="1"/>
          </p:cNvSpPr>
          <p:nvPr/>
        </p:nvSpPr>
        <p:spPr bwMode="auto">
          <a:xfrm>
            <a:off x="1295400" y="4038600"/>
            <a:ext cx="9752013" cy="512737"/>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Tx/>
              <a:buSzTx/>
              <a:buFontTx/>
              <a:buNone/>
            </a:pPr>
            <a:r>
              <a:rPr lang="es-ES" altLang="en-US" sz="3000" dirty="0">
                <a:solidFill>
                  <a:srgbClr val="FFFF00"/>
                </a:solidFill>
                <a:effectLst>
                  <a:outerShdw blurRad="38100" dist="38100" dir="2700000" algn="tl">
                    <a:srgbClr val="000000"/>
                  </a:outerShdw>
                </a:effectLst>
                <a:latin typeface="Arial" panose="020B0604020202020204" pitchFamily="34" charset="0"/>
              </a:rPr>
              <a:t>¡No crea lo que </a:t>
            </a:r>
            <a:r>
              <a:rPr lang="es-ES" altLang="en-US" sz="3000" i="1" u="sng" dirty="0">
                <a:solidFill>
                  <a:srgbClr val="FFFF00"/>
                </a:solidFill>
                <a:effectLst>
                  <a:outerShdw blurRad="38100" dist="38100" dir="2700000" algn="tl">
                    <a:srgbClr val="000000"/>
                  </a:outerShdw>
                </a:effectLst>
                <a:latin typeface="Arial" panose="020B0604020202020204" pitchFamily="34" charset="0"/>
              </a:rPr>
              <a:t>yo</a:t>
            </a:r>
            <a:r>
              <a:rPr lang="es-ES" altLang="en-US" sz="3000" dirty="0">
                <a:solidFill>
                  <a:srgbClr val="FFFF00"/>
                </a:solidFill>
                <a:effectLst>
                  <a:outerShdw blurRad="38100" dist="38100" dir="2700000" algn="tl">
                    <a:srgbClr val="000000"/>
                  </a:outerShdw>
                </a:effectLst>
                <a:latin typeface="Arial" panose="020B0604020202020204" pitchFamily="34" charset="0"/>
              </a:rPr>
              <a:t> te estoy contando!</a:t>
            </a:r>
            <a:endParaRPr kumimoji="0" lang="es-ES_tradnl" altLang="en-US" sz="3000" i="0" u="none" dirty="0">
              <a:solidFill>
                <a:srgbClr val="FFFF00"/>
              </a:solidFill>
              <a:effectLst>
                <a:outerShdw blurRad="38100" dist="38100" dir="2700000" algn="tl">
                  <a:srgbClr val="000000"/>
                </a:outerShdw>
              </a:effectLst>
              <a:latin typeface="Arial" panose="020B0604020202020204" pitchFamily="34" charset="0"/>
            </a:endParaRPr>
          </a:p>
        </p:txBody>
      </p:sp>
      <p:sp>
        <p:nvSpPr>
          <p:cNvPr id="7" name="Rectangle 9">
            <a:extLst>
              <a:ext uri="{FF2B5EF4-FFF2-40B4-BE49-F238E27FC236}">
                <a16:creationId xmlns:a16="http://schemas.microsoft.com/office/drawing/2014/main" id="{97800A2A-CCF9-F6C8-5B4B-C3C50964B3E6}"/>
              </a:ext>
            </a:extLst>
          </p:cNvPr>
          <p:cNvSpPr>
            <a:spLocks noChangeArrowheads="1"/>
          </p:cNvSpPr>
          <p:nvPr/>
        </p:nvSpPr>
        <p:spPr bwMode="auto">
          <a:xfrm>
            <a:off x="1295400" y="4495800"/>
            <a:ext cx="9752013" cy="17526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0000"/>
              </a:spcBef>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rPr>
              <a:t>Más bien, crea lo que la </a:t>
            </a:r>
            <a:r>
              <a:rPr kumimoji="0" lang="es-ES" altLang="en-US" sz="3000" i="1" u="sng" dirty="0">
                <a:solidFill>
                  <a:srgbClr val="EFF9FF"/>
                </a:solidFill>
                <a:effectLst>
                  <a:outerShdw blurRad="38100" dist="38100" dir="2700000" algn="tl">
                    <a:srgbClr val="000000"/>
                  </a:outerShdw>
                </a:effectLst>
                <a:latin typeface="Arial" panose="020B0604020202020204" pitchFamily="34" charset="0"/>
              </a:rPr>
              <a:t>Biblia</a:t>
            </a:r>
            <a:r>
              <a:rPr kumimoji="0" lang="es-ES" altLang="en-US" sz="3000" dirty="0">
                <a:solidFill>
                  <a:srgbClr val="EFF9FF"/>
                </a:solidFill>
                <a:effectLst>
                  <a:outerShdw blurRad="38100" dist="38100" dir="2700000" algn="tl">
                    <a:srgbClr val="000000"/>
                  </a:outerShdw>
                </a:effectLst>
                <a:latin typeface="Arial" panose="020B0604020202020204" pitchFamily="34" charset="0"/>
              </a:rPr>
              <a:t> te está contando. </a:t>
            </a:r>
          </a:p>
          <a:p>
            <a:pPr algn="just">
              <a:lnSpc>
                <a:spcPct val="90000"/>
              </a:lnSpc>
              <a:spcBef>
                <a:spcPct val="10000"/>
              </a:spcBef>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rPr>
              <a:t>Yo solo estoy aquí para señalar y presentar en orden las partes necesarias de la Biblia; no para decirte qué creer.</a:t>
            </a:r>
          </a:p>
          <a:p>
            <a:pPr algn="just">
              <a:lnSpc>
                <a:spcPct val="90000"/>
              </a:lnSpc>
              <a:spcBef>
                <a:spcPct val="10000"/>
              </a:spcBef>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rPr>
              <a:t>Deja que la Biblia hable…. Porque es la Palabra de Dios.</a:t>
            </a:r>
            <a:endParaRPr kumimoji="0" lang="es-ES_tradnl" altLang="en-US" sz="3000" i="0" u="none" dirty="0">
              <a:solidFill>
                <a:srgbClr val="EFF9FF"/>
              </a:solidFill>
              <a:effectLst>
                <a:outerShdw blurRad="38100" dist="38100" dir="2700000" algn="tl">
                  <a:srgbClr val="000000"/>
                </a:outerShdw>
              </a:effectLst>
              <a:latin typeface="Arial" panose="020B0604020202020204" pitchFamily="34" charset="0"/>
            </a:endParaRPr>
          </a:p>
        </p:txBody>
      </p:sp>
      <p:sp>
        <p:nvSpPr>
          <p:cNvPr id="8" name="Rectangle 5">
            <a:extLst>
              <a:ext uri="{FF2B5EF4-FFF2-40B4-BE49-F238E27FC236}">
                <a16:creationId xmlns:a16="http://schemas.microsoft.com/office/drawing/2014/main" id="{ADF210A4-A8B8-EA3E-42DE-E59C2BDF8043}"/>
              </a:ext>
            </a:extLst>
          </p:cNvPr>
          <p:cNvSpPr>
            <a:spLocks noChangeArrowheads="1"/>
          </p:cNvSpPr>
          <p:nvPr/>
        </p:nvSpPr>
        <p:spPr bwMode="auto">
          <a:xfrm>
            <a:off x="1752600" y="1828800"/>
            <a:ext cx="8610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900" i="1" dirty="0">
                <a:solidFill>
                  <a:schemeClr val="accent1">
                    <a:lumMod val="75000"/>
                  </a:schemeClr>
                </a:solidFill>
                <a:latin typeface="Arial" panose="020B0604020202020204" pitchFamily="34" charset="0"/>
              </a:rPr>
              <a:t>“La esperanza inminente y bienaventurada de la Iglesia, es</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u="sng" dirty="0">
                <a:solidFill>
                  <a:srgbClr val="2BFFF5"/>
                </a:solidFill>
                <a:effectLst>
                  <a:outerShdw blurRad="38100" dist="38100" dir="2700000" algn="tl">
                    <a:srgbClr val="000000"/>
                  </a:outerShdw>
                </a:effectLst>
                <a:latin typeface="Arial" panose="020B0604020202020204" pitchFamily="34" charset="0"/>
              </a:rPr>
              <a:t>la resurrección de los que han muerto</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dirty="0">
                <a:solidFill>
                  <a:schemeClr val="accent1">
                    <a:lumMod val="75000"/>
                  </a:schemeClr>
                </a:solidFill>
                <a:latin typeface="Arial" panose="020B0604020202020204" pitchFamily="34" charset="0"/>
              </a:rPr>
              <a:t>en Cristo, y su arrebatamiento junto con los que estén vivos, en la segunda venida del Señor”</a:t>
            </a:r>
            <a:r>
              <a:rPr lang="es-ES" altLang="en-US" sz="2900" i="1" dirty="0">
                <a:solidFill>
                  <a:srgbClr val="EFF9FF"/>
                </a:solidFill>
                <a:effectLst>
                  <a:outerShdw blurRad="38100" dist="38100" dir="2700000" algn="tl">
                    <a:srgbClr val="000000"/>
                  </a:outerShdw>
                </a:effectLst>
                <a:latin typeface="Arial" panose="020B0604020202020204" pitchFamily="34" charset="0"/>
              </a:rPr>
              <a:t>.</a:t>
            </a:r>
            <a:endParaRPr lang="es-ES_tradnl" altLang="en-US" sz="2900" i="1"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875177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B187-A6AC-8B3A-F78B-01C8B844AE64}"/>
            </a:ext>
          </a:extLst>
        </p:cNvPr>
        <p:cNvGrpSpPr/>
        <p:nvPr/>
      </p:nvGrpSpPr>
      <p:grpSpPr>
        <a:xfrm>
          <a:off x="0" y="0"/>
          <a:ext cx="0" cy="0"/>
          <a:chOff x="0" y="0"/>
          <a:chExt cx="0" cy="0"/>
        </a:xfrm>
      </p:grpSpPr>
      <p:sp>
        <p:nvSpPr>
          <p:cNvPr id="5" name="Rectangle 5">
            <a:extLst>
              <a:ext uri="{FF2B5EF4-FFF2-40B4-BE49-F238E27FC236}">
                <a16:creationId xmlns:a16="http://schemas.microsoft.com/office/drawing/2014/main" id="{6B7E4BDC-41F9-D4D1-E8AD-0DA87A1E6684}"/>
              </a:ext>
            </a:extLst>
          </p:cNvPr>
          <p:cNvSpPr>
            <a:spLocks noChangeArrowheads="1"/>
          </p:cNvSpPr>
          <p:nvPr/>
        </p:nvSpPr>
        <p:spPr bwMode="auto">
          <a:xfrm>
            <a:off x="1752600" y="1828800"/>
            <a:ext cx="8610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900" i="1" dirty="0">
                <a:solidFill>
                  <a:schemeClr val="accent1">
                    <a:lumMod val="75000"/>
                  </a:schemeClr>
                </a:solidFill>
                <a:latin typeface="Arial" panose="020B0604020202020204" pitchFamily="34" charset="0"/>
              </a:rPr>
              <a:t>“La esperanza inminente y bienaventurada de la Iglesia, es</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u="sng" dirty="0">
                <a:solidFill>
                  <a:srgbClr val="2BFFF5"/>
                </a:solidFill>
                <a:effectLst>
                  <a:outerShdw blurRad="38100" dist="38100" dir="2700000" algn="tl">
                    <a:srgbClr val="000000"/>
                  </a:outerShdw>
                </a:effectLst>
                <a:latin typeface="Arial" panose="020B0604020202020204" pitchFamily="34" charset="0"/>
              </a:rPr>
              <a:t>la resurrección de los que han muerto</a:t>
            </a:r>
            <a:r>
              <a:rPr lang="es-ES" altLang="en-US" sz="2900" i="1" dirty="0">
                <a:solidFill>
                  <a:srgbClr val="EFF9FF"/>
                </a:solidFill>
                <a:effectLst>
                  <a:outerShdw blurRad="38100" dist="38100" dir="2700000" algn="tl">
                    <a:srgbClr val="000000"/>
                  </a:outerShdw>
                </a:effectLst>
                <a:latin typeface="Arial" panose="020B0604020202020204" pitchFamily="34" charset="0"/>
              </a:rPr>
              <a:t> </a:t>
            </a:r>
            <a:r>
              <a:rPr lang="es-ES" altLang="en-US" sz="2900" i="1" dirty="0">
                <a:solidFill>
                  <a:schemeClr val="accent1">
                    <a:lumMod val="75000"/>
                  </a:schemeClr>
                </a:solidFill>
                <a:latin typeface="Arial" panose="020B0604020202020204" pitchFamily="34" charset="0"/>
              </a:rPr>
              <a:t>en Cristo, y su arrebatamiento junto con los que estén vivos, en la segunda venida del Señor”</a:t>
            </a:r>
            <a:r>
              <a:rPr lang="es-ES" altLang="en-US" sz="2900" i="1" dirty="0">
                <a:solidFill>
                  <a:srgbClr val="EFF9FF"/>
                </a:solidFill>
                <a:effectLst>
                  <a:outerShdw blurRad="38100" dist="38100" dir="2700000" algn="tl">
                    <a:srgbClr val="000000"/>
                  </a:outerShdw>
                </a:effectLst>
                <a:latin typeface="Arial" panose="020B0604020202020204" pitchFamily="34" charset="0"/>
              </a:rPr>
              <a:t>.</a:t>
            </a:r>
            <a:endParaRPr lang="es-ES_tradnl" altLang="en-US" sz="2900" i="1" u="none" dirty="0">
              <a:solidFill>
                <a:srgbClr val="EFF9FF"/>
              </a:solidFill>
              <a:effectLst>
                <a:outerShdw blurRad="38100" dist="38100" dir="2700000" algn="tl">
                  <a:srgbClr val="000000"/>
                </a:outerShdw>
              </a:effectLst>
              <a:latin typeface="Arial" panose="020B0604020202020204" pitchFamily="34" charset="0"/>
            </a:endParaRPr>
          </a:p>
        </p:txBody>
      </p:sp>
      <p:sp>
        <p:nvSpPr>
          <p:cNvPr id="187402" name="Rectangle 10">
            <a:extLst>
              <a:ext uri="{FF2B5EF4-FFF2-40B4-BE49-F238E27FC236}">
                <a16:creationId xmlns:a16="http://schemas.microsoft.com/office/drawing/2014/main" id="{F2AAFD37-AF3C-9A61-8E00-9E3C86EB812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4B3CD27D-DD79-BC59-75F3-4695CD5F1EA2}"/>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B0BBE737-A2FB-3157-26AA-4FD2048EA8FF}"/>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A5AA9758-5EFD-9D42-7BA7-863D724FBD79}"/>
              </a:ext>
            </a:extLst>
          </p:cNvPr>
          <p:cNvSpPr>
            <a:spLocks noChangeArrowheads="1"/>
          </p:cNvSpPr>
          <p:nvPr/>
        </p:nvSpPr>
        <p:spPr bwMode="auto">
          <a:xfrm>
            <a:off x="1296987" y="3505200"/>
            <a:ext cx="9599613" cy="29718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rPr>
              <a:t>Entonces, nuestra “esperanza bienaventurada” en Cristo es precisamente esta: que él nos resucitará de entre los muertos, tal como prometió. </a:t>
            </a:r>
          </a:p>
          <a:p>
            <a:pPr algn="just">
              <a:lnSpc>
                <a:spcPct val="85000"/>
              </a:lnSpc>
              <a:spcBef>
                <a:spcPts val="0"/>
              </a:spcBef>
              <a:spcAft>
                <a:spcPts val="6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rPr>
              <a:t>Incluyendo resucitar nuestros </a:t>
            </a:r>
            <a:r>
              <a:rPr kumimoji="0" lang="es-ES" altLang="en-US" sz="2900" i="1" dirty="0">
                <a:solidFill>
                  <a:srgbClr val="EFF9FF"/>
                </a:solidFill>
                <a:effectLst>
                  <a:outerShdw blurRad="38100" dist="38100" dir="2700000" algn="tl">
                    <a:srgbClr val="000000"/>
                  </a:outerShdw>
                </a:effectLst>
                <a:latin typeface="Arial" panose="020B0604020202020204" pitchFamily="34" charset="0"/>
              </a:rPr>
              <a:t>cuerpos</a:t>
            </a:r>
            <a:r>
              <a:rPr kumimoji="0" lang="es-ES" altLang="en-US" sz="2900" dirty="0">
                <a:solidFill>
                  <a:srgbClr val="EFF9FF"/>
                </a:solidFill>
                <a:effectLst>
                  <a:outerShdw blurRad="38100" dist="38100" dir="2700000" algn="tl">
                    <a:srgbClr val="000000"/>
                  </a:outerShdw>
                </a:effectLst>
                <a:latin typeface="Arial" panose="020B0604020202020204" pitchFamily="34" charset="0"/>
              </a:rPr>
              <a:t> </a:t>
            </a:r>
            <a:r>
              <a:rPr kumimoji="0" lang="es-ES" altLang="en-US" sz="2900" i="1" dirty="0">
                <a:solidFill>
                  <a:srgbClr val="EFF9FF"/>
                </a:solidFill>
                <a:effectLst>
                  <a:outerShdw blurRad="38100" dist="38100" dir="2700000" algn="tl">
                    <a:srgbClr val="000000"/>
                  </a:outerShdw>
                </a:effectLst>
                <a:latin typeface="Arial" panose="020B0604020202020204" pitchFamily="34" charset="0"/>
              </a:rPr>
              <a:t>físicos</a:t>
            </a:r>
            <a:r>
              <a:rPr kumimoji="0" lang="es-ES" altLang="en-US" sz="2900" dirty="0">
                <a:solidFill>
                  <a:srgbClr val="EFF9FF"/>
                </a:solidFill>
                <a:effectLst>
                  <a:outerShdw blurRad="38100" dist="38100" dir="2700000" algn="tl">
                    <a:srgbClr val="000000"/>
                  </a:outerShdw>
                </a:effectLst>
                <a:latin typeface="Arial" panose="020B0604020202020204" pitchFamily="34" charset="0"/>
              </a:rPr>
              <a:t> de la tumba. </a:t>
            </a:r>
          </a:p>
          <a:p>
            <a:pPr algn="just">
              <a:lnSpc>
                <a:spcPct val="85000"/>
              </a:lnSpc>
              <a:spcBef>
                <a:spcPts val="0"/>
              </a:spcBef>
              <a:spcAft>
                <a:spcPts val="6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rPr>
              <a:t>¡Tal como él mismo hizo!</a:t>
            </a:r>
          </a:p>
          <a:p>
            <a:pPr algn="just">
              <a:lnSpc>
                <a:spcPct val="85000"/>
              </a:lnSpc>
              <a:spcBef>
                <a:spcPts val="0"/>
              </a:spcBef>
              <a:spcAft>
                <a:spcPts val="6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rPr>
              <a:t>Jesús salió de su tumba caminando: así haremos nosotros también.</a:t>
            </a:r>
            <a:endParaRPr kumimoji="0" lang="es-ES_tradnl" altLang="en-US" sz="2900" i="0" u="none" dirty="0">
              <a:solidFill>
                <a:srgbClr val="EFF9FF"/>
              </a:solidFill>
              <a:effectLst>
                <a:outerShdw blurRad="38100" dist="38100" dir="2700000" algn="tl">
                  <a:srgbClr val="000000"/>
                </a:outerShdw>
              </a:effectLst>
              <a:latin typeface="Arial" panose="020B0604020202020204" pitchFamily="34" charset="0"/>
            </a:endParaRPr>
          </a:p>
        </p:txBody>
      </p:sp>
      <p:pic>
        <p:nvPicPr>
          <p:cNvPr id="4" name="Picture 3">
            <a:extLst>
              <a:ext uri="{FF2B5EF4-FFF2-40B4-BE49-F238E27FC236}">
                <a16:creationId xmlns:a16="http://schemas.microsoft.com/office/drawing/2014/main" id="{35608327-7F49-C547-519B-B9E20E2DE8AC}"/>
              </a:ext>
            </a:extLst>
          </p:cNvPr>
          <p:cNvPicPr>
            <a:picLocks noChangeAspect="1"/>
          </p:cNvPicPr>
          <p:nvPr/>
        </p:nvPicPr>
        <p:blipFill>
          <a:blip r:embed="rId3">
            <a:extLst>
              <a:ext uri="{28A0092B-C50C-407E-A947-70E740481C1C}">
                <a14:useLocalDpi xmlns:a14="http://schemas.microsoft.com/office/drawing/2010/main" val="0"/>
              </a:ext>
            </a:extLst>
          </a:blip>
          <a:srcRect l="6549" t="2716" r="5272" b="7827"/>
          <a:stretch/>
        </p:blipFill>
        <p:spPr>
          <a:xfrm>
            <a:off x="7439882" y="1981200"/>
            <a:ext cx="3455131" cy="3505200"/>
          </a:xfrm>
          <a:prstGeom prst="rect">
            <a:avLst/>
          </a:prstGeom>
        </p:spPr>
      </p:pic>
    </p:spTree>
    <p:extLst>
      <p:ext uri="{BB962C8B-B14F-4D97-AF65-F5344CB8AC3E}">
        <p14:creationId xmlns:p14="http://schemas.microsoft.com/office/powerpoint/2010/main" val="253570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400" fill="hold"/>
                                        <p:tgtEl>
                                          <p:spTgt spid="4"/>
                                        </p:tgtEl>
                                        <p:attrNameLst>
                                          <p:attrName>ppt_w</p:attrName>
                                        </p:attrNameLst>
                                      </p:cBhvr>
                                      <p:tavLst>
                                        <p:tav tm="0">
                                          <p:val>
                                            <p:fltVal val="0"/>
                                          </p:val>
                                        </p:tav>
                                        <p:tav tm="100000">
                                          <p:val>
                                            <p:strVal val="#ppt_w"/>
                                          </p:val>
                                        </p:tav>
                                      </p:tavLst>
                                    </p:anim>
                                    <p:anim calcmode="lin" valueType="num">
                                      <p:cBhvr>
                                        <p:cTn id="23" dur="400" fill="hold"/>
                                        <p:tgtEl>
                                          <p:spTgt spid="4"/>
                                        </p:tgtEl>
                                        <p:attrNameLst>
                                          <p:attrName>ppt_h</p:attrName>
                                        </p:attrNameLst>
                                      </p:cBhvr>
                                      <p:tavLst>
                                        <p:tav tm="0">
                                          <p:val>
                                            <p:fltVal val="0"/>
                                          </p:val>
                                        </p:tav>
                                        <p:tav tm="100000">
                                          <p:val>
                                            <p:strVal val="#ppt_h"/>
                                          </p:val>
                                        </p:tav>
                                      </p:tavLst>
                                    </p:anim>
                                    <p:animEffect transition="in" filter="fade">
                                      <p:cBhvr>
                                        <p:cTn id="24" dur="400"/>
                                        <p:tgtEl>
                                          <p:spTgt spid="4"/>
                                        </p:tgtEl>
                                      </p:cBhvr>
                                    </p:animEffect>
                                  </p:childTnLst>
                                </p:cTn>
                              </p:par>
                            </p:childTnLst>
                          </p:cTn>
                        </p:par>
                        <p:par>
                          <p:cTn id="25" fill="hold">
                            <p:stCondLst>
                              <p:cond delay="400"/>
                            </p:stCondLst>
                            <p:childTnLst>
                              <p:par>
                                <p:cTn id="26" presetID="9" presetClass="entr" presetSubtype="0" fill="hold" grpId="0"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dissolve">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2D01-0327-1207-9062-C759D309087F}"/>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E6D9413D-2247-D793-6CD6-419A54A8E81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FEE2AE0C-8FED-773D-EF4D-464CACF8480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F0CEA5A2-9069-98A0-39AA-B5BD63ECDA39}"/>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87F7597B-7AFF-74B6-E2B1-0261E9B20D22}"/>
              </a:ext>
            </a:extLst>
          </p:cNvPr>
          <p:cNvSpPr>
            <a:spLocks noChangeArrowheads="1"/>
          </p:cNvSpPr>
          <p:nvPr/>
        </p:nvSpPr>
        <p:spPr bwMode="auto">
          <a:xfrm>
            <a:off x="990600" y="1549200"/>
            <a:ext cx="10137775" cy="4932000"/>
          </a:xfrm>
          <a:prstGeom prst="rect">
            <a:avLst/>
          </a:prstGeom>
          <a:solidFill>
            <a:srgbClr val="333333"/>
          </a:solidFill>
          <a:ln w="38100">
            <a:solidFill>
              <a:srgbClr val="FFFF00"/>
            </a:solidFill>
            <a:miter lim="800000"/>
            <a:headEnd/>
            <a:tailEnd/>
          </a:ln>
        </p:spPr>
        <p:txBody>
          <a:bodyPr lIns="108000" tIns="72000" rIns="108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Pero alguien podría preguntar: "¿Cómo resucitarán los muertos? ¿Qué clase de cuerpos tendrán?". </a:t>
            </a:r>
          </a:p>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¡Qué pregunta tan tonta! </a:t>
            </a:r>
          </a:p>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Cuando pones una semilla en la tierra, esta no crece y llega a ser una planta a menos que muera primero; y lo que pones en el suelo no es la planta que crecerá sino tan solo una simple semilla de trigo o de lo que estés sembrando. </a:t>
            </a:r>
          </a:p>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Luego Dios le da el cuerpo nuevo que él quiere que tenga. De cada clase de semilla crece una planta diferente.</a:t>
            </a:r>
          </a:p>
        </p:txBody>
      </p:sp>
      <p:sp>
        <p:nvSpPr>
          <p:cNvPr id="8" name="Rectangle 10">
            <a:extLst>
              <a:ext uri="{FF2B5EF4-FFF2-40B4-BE49-F238E27FC236}">
                <a16:creationId xmlns:a16="http://schemas.microsoft.com/office/drawing/2014/main" id="{F246F495-389F-CB9C-B542-8DF11101179F}"/>
              </a:ext>
            </a:extLst>
          </p:cNvPr>
          <p:cNvSpPr>
            <a:spLocks noChangeArrowheads="1"/>
          </p:cNvSpPr>
          <p:nvPr/>
        </p:nvSpPr>
        <p:spPr bwMode="auto">
          <a:xfrm>
            <a:off x="990600" y="1550788"/>
            <a:ext cx="3531517"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Corintios 15:35..</a:t>
            </a:r>
          </a:p>
        </p:txBody>
      </p:sp>
    </p:spTree>
    <p:extLst>
      <p:ext uri="{BB962C8B-B14F-4D97-AF65-F5344CB8AC3E}">
        <p14:creationId xmlns:p14="http://schemas.microsoft.com/office/powerpoint/2010/main" val="936385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250"/>
                                        <p:tgtEl>
                                          <p:spTgt spid="7">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up)">
                                      <p:cBhvr>
                                        <p:cTn id="18" dur="25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up)">
                                      <p:cBhvr>
                                        <p:cTn id="23" dur="25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up)">
                                      <p:cBhvr>
                                        <p:cTn id="28" dur="25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up)">
                                      <p:cBhvr>
                                        <p:cTn id="33" dur="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P spid="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CE601-0E0C-DE3C-4E22-B56FDBE974C1}"/>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B1BE8690-1982-E1CB-F5AC-CFA1FE1F5B96}"/>
              </a:ext>
            </a:extLst>
          </p:cNvPr>
          <p:cNvSpPr>
            <a:spLocks noChangeArrowheads="1"/>
          </p:cNvSpPr>
          <p:nvPr/>
        </p:nvSpPr>
        <p:spPr bwMode="auto">
          <a:xfrm>
            <a:off x="990600" y="1548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mismo sucede con la resurrección de los muertos. </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Cuando morimos, nuestros cuerpos terrenales son plantados en la tierra, </a:t>
            </a:r>
            <a:r>
              <a:rPr kumimoji="0" lang="es-ES" altLang="en-US" sz="3000" i="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pero serán resucitados para que vivan por siempre</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187402" name="Rectangle 10">
            <a:extLst>
              <a:ext uri="{FF2B5EF4-FFF2-40B4-BE49-F238E27FC236}">
                <a16:creationId xmlns:a16="http://schemas.microsoft.com/office/drawing/2014/main" id="{790FAF5F-9826-C09A-3C8E-7EF33582E74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1B4A40D0-9424-C067-1A67-82DAA596AAD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04797592-AB90-F421-38B0-C9803C27E1D3}"/>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13C5F93E-EE9D-DD67-B000-8E2B97A58080}"/>
              </a:ext>
            </a:extLst>
          </p:cNvPr>
          <p:cNvSpPr>
            <a:spLocks noChangeArrowheads="1"/>
          </p:cNvSpPr>
          <p:nvPr/>
        </p:nvSpPr>
        <p:spPr bwMode="auto">
          <a:xfrm>
            <a:off x="990600" y="1548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mismo sucede con la resurrección de los muertos. </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Cuando morimos,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nuestros cuerpos</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terrenales son plantados en la tierra, </a:t>
            </a:r>
            <a:r>
              <a:rPr kumimoji="0" lang="es-ES" altLang="en-US" sz="3000" i="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pero </a:t>
            </a:r>
            <a:r>
              <a:rPr kumimoji="0" lang="es-ES" altLang="en-US" sz="3000" i="1" u="sng"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serán resucitados</a:t>
            </a:r>
            <a:r>
              <a:rPr kumimoji="0" lang="es-ES" altLang="en-US" sz="3000" i="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 para que vivan por siempre</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8" name="Rectangle 10">
            <a:extLst>
              <a:ext uri="{FF2B5EF4-FFF2-40B4-BE49-F238E27FC236}">
                <a16:creationId xmlns:a16="http://schemas.microsoft.com/office/drawing/2014/main" id="{238BDC50-C74B-90A5-6F2B-0CFEE53D5EBF}"/>
              </a:ext>
            </a:extLst>
          </p:cNvPr>
          <p:cNvSpPr>
            <a:spLocks noChangeArrowheads="1"/>
          </p:cNvSpPr>
          <p:nvPr/>
        </p:nvSpPr>
        <p:spPr bwMode="auto">
          <a:xfrm>
            <a:off x="990600" y="1550788"/>
            <a:ext cx="3531517"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Corintios 15:35..</a:t>
            </a:r>
          </a:p>
        </p:txBody>
      </p:sp>
    </p:spTree>
    <p:extLst>
      <p:ext uri="{BB962C8B-B14F-4D97-AF65-F5344CB8AC3E}">
        <p14:creationId xmlns:p14="http://schemas.microsoft.com/office/powerpoint/2010/main" val="1908335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left)">
                                      <p:cBhvr>
                                        <p:cTn id="17" dur="500"/>
                                        <p:tgtEl>
                                          <p:spTgt spid="7">
                                            <p:bg/>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7" grpId="0" build="allAtOnce"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2658-284C-4E4D-D120-60DFBEA839A2}"/>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B328A33D-0CD9-1AB0-A0D4-6F307F402FF3}"/>
              </a:ext>
            </a:extLst>
          </p:cNvPr>
          <p:cNvSpPr>
            <a:spLocks noChangeArrowheads="1"/>
          </p:cNvSpPr>
          <p:nvPr/>
        </p:nvSpPr>
        <p:spPr bwMode="auto">
          <a:xfrm>
            <a:off x="990600" y="1548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mismo sucede con la resurrección de los muertos. </a:t>
            </a:r>
          </a:p>
          <a:p>
            <a:pPr algn="just">
              <a:lnSpc>
                <a:spcPct val="90000"/>
              </a:lnSpc>
              <a:spcBef>
                <a:spcPts val="0"/>
              </a:spcBef>
              <a:spcAft>
                <a:spcPts val="400"/>
              </a:spcAft>
              <a:buClrTx/>
              <a:buSz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Cuando morimos,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nuestros cuerpos</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terrenales son plantados en la tierra, </a:t>
            </a:r>
            <a:r>
              <a:rPr kumimoji="0" lang="es-ES" altLang="en-US" sz="3000" i="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pero </a:t>
            </a:r>
            <a:r>
              <a:rPr kumimoji="0" lang="es-ES" altLang="en-US" sz="3000" i="1" u="sng"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serán resucitados</a:t>
            </a:r>
            <a:r>
              <a:rPr kumimoji="0" lang="es-ES" altLang="en-US" sz="3000" i="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 para que vivan por siempre</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87402" name="Rectangle 10">
            <a:extLst>
              <a:ext uri="{FF2B5EF4-FFF2-40B4-BE49-F238E27FC236}">
                <a16:creationId xmlns:a16="http://schemas.microsoft.com/office/drawing/2014/main" id="{02398D9F-B819-6CE7-A99F-7A6A96BA1C7A}"/>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708E419A-55C4-8065-BDB0-74A73EAB00A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F9A67E90-E5D7-BBCB-3E63-6F06A73FE0C1}"/>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748FFE8C-183A-7F61-58A3-1FD89ED93481}"/>
              </a:ext>
            </a:extLst>
          </p:cNvPr>
          <p:cNvSpPr>
            <a:spLocks noChangeArrowheads="1"/>
          </p:cNvSpPr>
          <p:nvPr/>
        </p:nvSpPr>
        <p:spPr bwMode="auto">
          <a:xfrm>
            <a:off x="990600" y="1549200"/>
            <a:ext cx="10137775" cy="4932000"/>
          </a:xfrm>
          <a:prstGeom prst="rect">
            <a:avLst/>
          </a:prstGeom>
          <a:no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None/>
            </a:pPr>
            <a:r>
              <a:rPr kumimoji="0" lang="es-ES" altLang="en-US" sz="15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que se siembra en corrupción resucita en incorrupción; lo que se siembra en oprobio resucita en gloria; lo que se siembra en debilidad resucita en poder; se siembra un cuerpo natural, resucita un cuerpo espiritual.</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Pues, así como hay cuerpos naturales, también hay cuerpos espirituales.</a:t>
            </a:r>
          </a:p>
        </p:txBody>
      </p:sp>
      <p:sp>
        <p:nvSpPr>
          <p:cNvPr id="8" name="Rectangle 10">
            <a:extLst>
              <a:ext uri="{FF2B5EF4-FFF2-40B4-BE49-F238E27FC236}">
                <a16:creationId xmlns:a16="http://schemas.microsoft.com/office/drawing/2014/main" id="{C858FCD5-EC7E-1DC5-012D-9EE286597AB5}"/>
              </a:ext>
            </a:extLst>
          </p:cNvPr>
          <p:cNvSpPr>
            <a:spLocks noChangeArrowheads="1"/>
          </p:cNvSpPr>
          <p:nvPr/>
        </p:nvSpPr>
        <p:spPr bwMode="auto">
          <a:xfrm>
            <a:off x="990600" y="1550788"/>
            <a:ext cx="3531517"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Corintios 15:35..</a:t>
            </a:r>
          </a:p>
        </p:txBody>
      </p:sp>
    </p:spTree>
    <p:extLst>
      <p:ext uri="{BB962C8B-B14F-4D97-AF65-F5344CB8AC3E}">
        <p14:creationId xmlns:p14="http://schemas.microsoft.com/office/powerpoint/2010/main" val="3170763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6CC3F-9B56-D2DB-92F6-7809A0FB32A1}"/>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8A6CFAE2-201E-81A0-EAF3-53B7808268C2}"/>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10521A37-0FFF-4288-A756-A32A1788BE93}"/>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6D65FE8A-07FA-9801-FACC-35A1ADCC5713}"/>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2EF147E6-00FC-0B65-1BED-8C38CA90AA95}"/>
              </a:ext>
            </a:extLst>
          </p:cNvPr>
          <p:cNvSpPr>
            <a:spLocks noChangeArrowheads="1"/>
          </p:cNvSpPr>
          <p:nvPr/>
        </p:nvSpPr>
        <p:spPr bwMode="auto">
          <a:xfrm>
            <a:off x="990600" y="15492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que les digo, amados hermanos, es que nuestros cuerpos físicos no pueden heredar el reino de Dios. </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Estos cuerpos que mueren no pueden heredar lo que durará para siempre.</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permítanme revelarles un secreto maravilloso. ¡No todos moriremos, pero todos seremos transformados!</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Sucederá en un instante, en un abrir y cerrar de ojos, cuando se toque la trompeta final.</a:t>
            </a:r>
          </a:p>
          <a:p>
            <a:pPr algn="just">
              <a:lnSpc>
                <a:spcPct val="90000"/>
              </a:lnSpc>
              <a:spcBef>
                <a:spcPts val="0"/>
              </a:spcBef>
              <a:spcAft>
                <a:spcPts val="4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Pues, cuando suene la trompeta, los que hayan muerto resucitarán para vivir por siempre. </a:t>
            </a:r>
          </a:p>
        </p:txBody>
      </p:sp>
      <p:sp>
        <p:nvSpPr>
          <p:cNvPr id="8" name="Rectangle 10">
            <a:extLst>
              <a:ext uri="{FF2B5EF4-FFF2-40B4-BE49-F238E27FC236}">
                <a16:creationId xmlns:a16="http://schemas.microsoft.com/office/drawing/2014/main" id="{2EAB69F1-108B-EFF8-8A25-5EBE529AB07C}"/>
              </a:ext>
            </a:extLst>
          </p:cNvPr>
          <p:cNvSpPr>
            <a:spLocks noChangeArrowheads="1"/>
          </p:cNvSpPr>
          <p:nvPr/>
        </p:nvSpPr>
        <p:spPr bwMode="auto">
          <a:xfrm>
            <a:off x="990600" y="1550788"/>
            <a:ext cx="3531517"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Corintios 15:35..</a:t>
            </a:r>
          </a:p>
        </p:txBody>
      </p:sp>
    </p:spTree>
    <p:extLst>
      <p:ext uri="{BB962C8B-B14F-4D97-AF65-F5344CB8AC3E}">
        <p14:creationId xmlns:p14="http://schemas.microsoft.com/office/powerpoint/2010/main" val="3511360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2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25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25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2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F6EF5-1476-7494-373A-EFB4B11E0126}"/>
            </a:ext>
          </a:extLst>
        </p:cNvPr>
        <p:cNvGrpSpPr/>
        <p:nvPr/>
      </p:nvGrpSpPr>
      <p:grpSpPr>
        <a:xfrm>
          <a:off x="0" y="0"/>
          <a:ext cx="0" cy="0"/>
          <a:chOff x="0" y="0"/>
          <a:chExt cx="0" cy="0"/>
        </a:xfrm>
      </p:grpSpPr>
      <p:sp>
        <p:nvSpPr>
          <p:cNvPr id="10" name="4 doctrines - Rectangle 11">
            <a:extLst>
              <a:ext uri="{FF2B5EF4-FFF2-40B4-BE49-F238E27FC236}">
                <a16:creationId xmlns:a16="http://schemas.microsoft.com/office/drawing/2014/main" id="{7DDFF630-7694-4B8F-647C-EC2F4B16E479}"/>
              </a:ext>
            </a:extLst>
          </p:cNvPr>
          <p:cNvSpPr>
            <a:spLocks noChangeArrowheads="1"/>
          </p:cNvSpPr>
          <p:nvPr/>
        </p:nvSpPr>
        <p:spPr bwMode="auto">
          <a:xfrm>
            <a:off x="914400" y="3657600"/>
            <a:ext cx="8991600" cy="15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a:t>
            </a:r>
          </a:p>
        </p:txBody>
      </p:sp>
      <p:sp>
        <p:nvSpPr>
          <p:cNvPr id="14" name="Todos pensando - Rectangle 9">
            <a:extLst>
              <a:ext uri="{FF2B5EF4-FFF2-40B4-BE49-F238E27FC236}">
                <a16:creationId xmlns:a16="http://schemas.microsoft.com/office/drawing/2014/main" id="{189DC596-F341-99D5-1BA3-07FA9F26F03D}"/>
              </a:ext>
            </a:extLst>
          </p:cNvPr>
          <p:cNvSpPr>
            <a:spLocks noChangeArrowheads="1"/>
          </p:cNvSpPr>
          <p:nvPr/>
        </p:nvSpPr>
        <p:spPr bwMode="auto">
          <a:xfrm>
            <a:off x="1066800" y="914400"/>
            <a:ext cx="9601200" cy="62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Ahora todos están pensando:</a:t>
            </a:r>
            <a:endParaRPr kumimoji="1" lang="es-ES_tradnl"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Title underline - Rectangle 10">
            <a:extLst>
              <a:ext uri="{FF2B5EF4-FFF2-40B4-BE49-F238E27FC236}">
                <a16:creationId xmlns:a16="http://schemas.microsoft.com/office/drawing/2014/main" id="{57570371-FEB6-27F3-1322-99643CCFCBF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Title Esperanza - Rectangle 12">
            <a:extLst>
              <a:ext uri="{FF2B5EF4-FFF2-40B4-BE49-F238E27FC236}">
                <a16:creationId xmlns:a16="http://schemas.microsoft.com/office/drawing/2014/main" id="{3E920634-D58C-9EF4-43E6-29382701BB9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8" name="Los Tiempos Finales - Rectangle 16">
            <a:extLst>
              <a:ext uri="{FF2B5EF4-FFF2-40B4-BE49-F238E27FC236}">
                <a16:creationId xmlns:a16="http://schemas.microsoft.com/office/drawing/2014/main" id="{EA175308-D4EE-8E34-1B46-CBF0B4832C3F}"/>
              </a:ext>
            </a:extLst>
          </p:cNvPr>
          <p:cNvSpPr>
            <a:spLocks noChangeArrowheads="1"/>
          </p:cNvSpPr>
          <p:nvPr/>
        </p:nvSpPr>
        <p:spPr bwMode="auto">
          <a:xfrm rot="21323411">
            <a:off x="1240376" y="5216017"/>
            <a:ext cx="10375655" cy="944569"/>
          </a:xfrm>
          <a:prstGeom prst="rect">
            <a:avLst/>
          </a:prstGeom>
          <a:noFill/>
          <a:ln>
            <a:noFill/>
          </a:ln>
          <a:effec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357188" indent="-242888">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nSpc>
                <a:spcPct val="90000"/>
              </a:lnSpc>
              <a:spcBef>
                <a:spcPct val="25000"/>
              </a:spcBef>
              <a:buClr>
                <a:srgbClr val="5FF0FF"/>
              </a:buClr>
              <a:buFont typeface="Symbol" panose="05050102010706020507" pitchFamily="18" charset="2"/>
              <a:buNone/>
            </a:pPr>
            <a:r>
              <a:rPr lang="es-ES_tradnl" altLang="en-US" sz="6600" b="1" i="1" spc="300" dirty="0">
                <a:ln w="22225" cap="flat">
                  <a:solidFill>
                    <a:srgbClr val="E0140A">
                      <a:alpha val="73000"/>
                    </a:srgbClr>
                  </a:solidFill>
                </a:ln>
                <a:blipFill dpi="0" rotWithShape="1">
                  <a:blip r:embed="rId3">
                    <a:alphaModFix amt="73000"/>
                  </a:blip>
                  <a:srcRect/>
                  <a:tile tx="-254000" ty="-158750" sx="53000" sy="64000" flip="xy" algn="ctr"/>
                </a:blipFill>
                <a:effectLst>
                  <a:outerShdw blurRad="114300" dist="76200" dir="2700000" algn="tl">
                    <a:srgbClr val="FF0000">
                      <a:alpha val="86000"/>
                    </a:srgbClr>
                  </a:outerShdw>
                </a:effectLst>
                <a:latin typeface="Arial" panose="020B0604020202020204" pitchFamily="34" charset="0"/>
                <a:cs typeface="Arial" panose="020B0604020202020204" pitchFamily="34" charset="0"/>
              </a:rPr>
              <a:t>“Los Tiempos Finales”</a:t>
            </a:r>
          </a:p>
        </p:txBody>
      </p:sp>
      <p:pic>
        <p:nvPicPr>
          <p:cNvPr id="9" name="Apocaipsis - Picture 8">
            <a:extLst>
              <a:ext uri="{FF2B5EF4-FFF2-40B4-BE49-F238E27FC236}">
                <a16:creationId xmlns:a16="http://schemas.microsoft.com/office/drawing/2014/main" id="{5354C6B9-8A75-420D-95A8-8B03849C33B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9945"/>
                    </a14:imgEffect>
                    <a14:imgEffect>
                      <a14:brightnessContrast bright="5000" contrast="-38000"/>
                    </a14:imgEffect>
                  </a14:imgLayer>
                </a14:imgProps>
              </a:ext>
              <a:ext uri="{28A0092B-C50C-407E-A947-70E740481C1C}">
                <a14:useLocalDpi xmlns:a14="http://schemas.microsoft.com/office/drawing/2010/main" val="0"/>
              </a:ext>
            </a:extLst>
          </a:blip>
          <a:stretch>
            <a:fillRect/>
          </a:stretch>
        </p:blipFill>
        <p:spPr>
          <a:xfrm rot="1529981">
            <a:off x="734412" y="2057268"/>
            <a:ext cx="3764531" cy="910554"/>
          </a:xfrm>
          <a:prstGeom prst="rect">
            <a:avLst/>
          </a:prstGeom>
        </p:spPr>
      </p:pic>
      <p:pic>
        <p:nvPicPr>
          <p:cNvPr id="12" name="666 - Picture 11">
            <a:extLst>
              <a:ext uri="{FF2B5EF4-FFF2-40B4-BE49-F238E27FC236}">
                <a16:creationId xmlns:a16="http://schemas.microsoft.com/office/drawing/2014/main" id="{C4700794-098F-EF22-F151-F69570B2521B}"/>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10000" b="90000" l="10000" r="90000">
                        <a14:backgroundMark x1="46690" y1="15909" x2="42857" y2="27841"/>
                        <a14:backgroundMark x1="42857" y1="27273" x2="40767" y2="36364"/>
                        <a14:backgroundMark x1="41463" y1="31818" x2="40070" y2="38068"/>
                        <a14:backgroundMark x1="68641" y1="14773" x2="60627" y2="31250"/>
                        <a14:backgroundMark x1="62021" y1="28409" x2="60627" y2="37500"/>
                        <a14:backgroundMark x1="59233" y1="35227" x2="56098" y2="38068"/>
                        <a14:backgroundMark x1="51916" y1="67614" x2="50174" y2="60795"/>
                        <a14:backgroundMark x1="29965" y1="67045" x2="28223" y2="60795"/>
                        <a14:backgroundMark x1="71777" y1="61932" x2="73171" y2="62500"/>
                      </a14:backgroundRemoval>
                    </a14:imgEffect>
                    <a14:imgEffect>
                      <a14:sharpenSoften amount="-36000"/>
                    </a14:imgEffect>
                    <a14:imgEffect>
                      <a14:colorTemperature colorTemp="8790"/>
                    </a14:imgEffect>
                    <a14:imgEffect>
                      <a14:saturation sat="157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rot="20572846">
            <a:off x="3356250" y="1530324"/>
            <a:ext cx="2868374" cy="1628730"/>
          </a:xfrm>
          <a:prstGeom prst="rect">
            <a:avLst/>
          </a:prstGeom>
          <a:effectLst>
            <a:softEdge rad="25400"/>
          </a:effectLst>
        </p:spPr>
      </p:pic>
      <p:pic>
        <p:nvPicPr>
          <p:cNvPr id="17" name="Angel trumpet - Picture 16">
            <a:extLst>
              <a:ext uri="{FF2B5EF4-FFF2-40B4-BE49-F238E27FC236}">
                <a16:creationId xmlns:a16="http://schemas.microsoft.com/office/drawing/2014/main" id="{388F6A54-9AEA-056F-8DCA-5B5E568288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54386">
            <a:off x="9562244" y="1021067"/>
            <a:ext cx="2394928" cy="2394928"/>
          </a:xfrm>
          <a:prstGeom prst="rect">
            <a:avLst/>
          </a:prstGeom>
          <a:effectLst>
            <a:softEdge rad="76200"/>
          </a:effectLst>
        </p:spPr>
      </p:pic>
      <p:pic>
        <p:nvPicPr>
          <p:cNvPr id="19" name="Horsemen - Picture 18">
            <a:extLst>
              <a:ext uri="{FF2B5EF4-FFF2-40B4-BE49-F238E27FC236}">
                <a16:creationId xmlns:a16="http://schemas.microsoft.com/office/drawing/2014/main" id="{C3771CE4-5126-99E6-27C2-0976DAA64279}"/>
              </a:ext>
            </a:extLst>
          </p:cNvPr>
          <p:cNvPicPr>
            <a:picLocks noChangeAspect="1"/>
          </p:cNvPicPr>
          <p:nvPr/>
        </p:nvPicPr>
        <p:blipFill>
          <a:blip r:embed="rId9">
            <a:extLst>
              <a:ext uri="{28A0092B-C50C-407E-A947-70E740481C1C}">
                <a14:useLocalDpi xmlns:a14="http://schemas.microsoft.com/office/drawing/2010/main" val="0"/>
              </a:ext>
            </a:extLst>
          </a:blip>
          <a:srcRect l="4117"/>
          <a:stretch/>
        </p:blipFill>
        <p:spPr>
          <a:xfrm rot="311903">
            <a:off x="5962622" y="1943689"/>
            <a:ext cx="3128022" cy="1823519"/>
          </a:xfrm>
          <a:prstGeom prst="rect">
            <a:avLst/>
          </a:prstGeom>
          <a:effectLst>
            <a:softEdge rad="76200"/>
          </a:effectLst>
        </p:spPr>
      </p:pic>
      <p:sp>
        <p:nvSpPr>
          <p:cNvPr id="29" name="Genial - Rectangle 9">
            <a:extLst>
              <a:ext uri="{FF2B5EF4-FFF2-40B4-BE49-F238E27FC236}">
                <a16:creationId xmlns:a16="http://schemas.microsoft.com/office/drawing/2014/main" id="{F91729CC-8B7B-E36D-508A-DA59450CEF7E}"/>
              </a:ext>
            </a:extLst>
          </p:cNvPr>
          <p:cNvSpPr>
            <a:spLocks noChangeArrowheads="1"/>
          </p:cNvSpPr>
          <p:nvPr/>
        </p:nvSpPr>
        <p:spPr bwMode="auto">
          <a:xfrm>
            <a:off x="6322414" y="914400"/>
            <a:ext cx="1789954" cy="62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"¡Genial!"</a:t>
            </a:r>
            <a:endParaRPr kumimoji="1" lang="es-ES_tradnl"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 name="Scroll - Picture 2">
            <a:extLst>
              <a:ext uri="{FF2B5EF4-FFF2-40B4-BE49-F238E27FC236}">
                <a16:creationId xmlns:a16="http://schemas.microsoft.com/office/drawing/2014/main" id="{176DFD86-2EEF-25C7-D956-48477C71B9AD}"/>
              </a:ext>
            </a:extLst>
          </p:cNvPr>
          <p:cNvPicPr>
            <a:picLocks noChangeAspect="1"/>
          </p:cNvPicPr>
          <p:nvPr/>
        </p:nvPicPr>
        <p:blipFill>
          <a:blip r:embed="rId10"/>
          <a:stretch>
            <a:fillRect/>
          </a:stretch>
        </p:blipFill>
        <p:spPr>
          <a:xfrm rot="20449155">
            <a:off x="859958" y="1981661"/>
            <a:ext cx="3283873" cy="930573"/>
          </a:xfrm>
          <a:prstGeom prst="rect">
            <a:avLst/>
          </a:prstGeom>
        </p:spPr>
      </p:pic>
      <p:pic>
        <p:nvPicPr>
          <p:cNvPr id="6" name="Nuclear explosion - Picture 5">
            <a:extLst>
              <a:ext uri="{FF2B5EF4-FFF2-40B4-BE49-F238E27FC236}">
                <a16:creationId xmlns:a16="http://schemas.microsoft.com/office/drawing/2014/main" id="{D974C7D5-D156-7334-DE09-8E5948F6F916}"/>
              </a:ext>
            </a:extLst>
          </p:cNvPr>
          <p:cNvPicPr>
            <a:picLocks noChangeAspect="1"/>
          </p:cNvPicPr>
          <p:nvPr/>
        </p:nvPicPr>
        <p:blipFill>
          <a:blip r:embed="rId11">
            <a:extLst>
              <a:ext uri="{28A0092B-C50C-407E-A947-70E740481C1C}">
                <a14:useLocalDpi xmlns:a14="http://schemas.microsoft.com/office/drawing/2010/main" val="0"/>
              </a:ext>
            </a:extLst>
          </a:blip>
          <a:srcRect l="16482" r="12391"/>
          <a:stretch/>
        </p:blipFill>
        <p:spPr>
          <a:xfrm rot="21411052">
            <a:off x="4693877" y="1837850"/>
            <a:ext cx="2252570" cy="1781812"/>
          </a:xfrm>
          <a:prstGeom prst="rect">
            <a:avLst/>
          </a:prstGeom>
          <a:effectLst>
            <a:softEdge rad="63500"/>
          </a:effectLst>
        </p:spPr>
      </p:pic>
      <p:pic>
        <p:nvPicPr>
          <p:cNvPr id="11" name="Dragon - Picture 10">
            <a:extLst>
              <a:ext uri="{FF2B5EF4-FFF2-40B4-BE49-F238E27FC236}">
                <a16:creationId xmlns:a16="http://schemas.microsoft.com/office/drawing/2014/main" id="{0E5AFB73-73A9-B517-53A9-F6A7244E11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05676">
            <a:off x="8270610" y="2393691"/>
            <a:ext cx="2581469" cy="1613418"/>
          </a:xfrm>
          <a:prstGeom prst="rect">
            <a:avLst/>
          </a:prstGeom>
          <a:effectLst>
            <a:softEdge rad="203200"/>
          </a:effectLst>
        </p:spPr>
      </p:pic>
      <p:cxnSp>
        <p:nvCxnSpPr>
          <p:cNvPr id="24" name="Straight Connector 23">
            <a:extLst>
              <a:ext uri="{FF2B5EF4-FFF2-40B4-BE49-F238E27FC236}">
                <a16:creationId xmlns:a16="http://schemas.microsoft.com/office/drawing/2014/main" id="{9F9FC52C-6224-4DA3-45A8-486196F954F8}"/>
              </a:ext>
            </a:extLst>
          </p:cNvPr>
          <p:cNvCxnSpPr>
            <a:cxnSpLocks/>
          </p:cNvCxnSpPr>
          <p:nvPr/>
        </p:nvCxnSpPr>
        <p:spPr>
          <a:xfrm flipH="1" flipV="1">
            <a:off x="914400" y="1676400"/>
            <a:ext cx="10896600" cy="2218643"/>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73F9BD0-8F45-4FB4-7AF6-1EE35913A71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6" b="95429" l="10000" r="96667">
                        <a14:foregroundMark x1="93998" y1="31545" x2="94222" y2="20571"/>
                        <a14:foregroundMark x1="93778" y1="42286" x2="93974" y2="32708"/>
                        <a14:foregroundMark x1="94222" y1="20571" x2="91556" y2="10857"/>
                        <a14:foregroundMark x1="91556" y1="10857" x2="84667" y2="6857"/>
                        <a14:foregroundMark x1="84667" y1="6857" x2="77111" y2="6000"/>
                        <a14:foregroundMark x1="31114" y1="79074" x2="38000" y2="82571"/>
                        <a14:foregroundMark x1="38000" y1="82571" x2="49333" y2="82286"/>
                        <a14:foregroundMark x1="49333" y1="82286" x2="52000" y2="80571"/>
                        <a14:foregroundMark x1="18218" y1="76863" x2="13333" y2="83143"/>
                        <a14:foregroundMark x1="20400" y1="74057" x2="20205" y2="74307"/>
                        <a14:foregroundMark x1="35276" y1="86277" x2="45333" y2="87714"/>
                        <a14:foregroundMark x1="13333" y1="83143" x2="16206" y2="83553"/>
                        <a14:foregroundMark x1="45333" y1="87714" x2="48000" y2="87714"/>
                        <a14:foregroundMark x1="26920" y1="91895" x2="26172" y2="91940"/>
                        <a14:foregroundMark x1="44000" y1="90857" x2="31141" y2="91638"/>
                        <a14:foregroundMark x1="12219" y1="88592" x2="10667" y2="86857"/>
                        <a14:foregroundMark x1="10667" y1="86857" x2="11111" y2="86571"/>
                        <a14:foregroundMark x1="52667" y1="42286" x2="41556" y2="48000"/>
                        <a14:foregroundMark x1="41556" y1="48000" x2="41111" y2="50571"/>
                        <a14:foregroundMark x1="56000" y1="31714" x2="44222" y2="50857"/>
                        <a14:foregroundMark x1="44222" y1="50857" x2="59111" y2="56571"/>
                        <a14:foregroundMark x1="59111" y1="56571" x2="68000" y2="40000"/>
                        <a14:foregroundMark x1="68000" y1="40000" x2="58889" y2="32286"/>
                        <a14:foregroundMark x1="58889" y1="32286" x2="56222" y2="32000"/>
                        <a14:foregroundMark x1="58889" y1="20286" x2="55111" y2="19429"/>
                        <a14:foregroundMark x1="95359" y1="27397" x2="95556" y2="26286"/>
                        <a14:foregroundMark x1="94512" y1="32168" x2="95113" y2="28780"/>
                        <a14:foregroundMark x1="92667" y1="42571" x2="94504" y2="32212"/>
                        <a14:foregroundMark x1="96667" y1="4286" x2="93111" y2="6000"/>
                        <a14:foregroundMark x1="82444" y1="4571" x2="82889" y2="571"/>
                        <a14:foregroundMark x1="89556" y1="36857" x2="92667" y2="37143"/>
                        <a14:foregroundMark x1="86880" y1="44241" x2="87778" y2="44571"/>
                        <a14:foregroundMark x1="86222" y1="44000" x2="86585" y2="44133"/>
                        <a14:foregroundMark x1="90222" y1="60571" x2="90222" y2="60571"/>
                        <a14:foregroundMark x1="89556" y1="60571" x2="89556" y2="60571"/>
                        <a14:foregroundMark x1="89111" y1="60286" x2="89111" y2="60286"/>
                        <a14:foregroundMark x1="95778" y1="50571" x2="95778" y2="50571"/>
                        <a14:foregroundMark x1="91111" y1="57714" x2="91111" y2="57714"/>
                        <a14:foregroundMark x1="64889" y1="85429" x2="64889" y2="85429"/>
                        <a14:foregroundMark x1="60000" y1="88286" x2="60000" y2="88286"/>
                        <a14:foregroundMark x1="52889" y1="89429" x2="52889" y2="89429"/>
                        <a14:foregroundMark x1="12667" y1="87714" x2="12222" y2="88286"/>
                        <a14:foregroundMark x1="29333" y1="80286" x2="29111" y2="80571"/>
                        <a14:foregroundMark x1="28889" y1="80857" x2="28444" y2="81429"/>
                        <a14:foregroundMark x1="26444" y1="86286" x2="25333" y2="87714"/>
                        <a14:foregroundMark x1="23556" y1="92000" x2="22222" y2="94571"/>
                        <a14:foregroundMark x1="22889" y1="92857" x2="21778" y2="94286"/>
                        <a14:foregroundMark x1="22889" y1="87429" x2="22667" y2="87714"/>
                        <a14:foregroundMark x1="21640" y1="80805" x2="18444" y2="84571"/>
                        <a14:foregroundMark x1="24000" y1="77143" x2="24000" y2="77143"/>
                        <a14:foregroundMark x1="22667" y1="85429" x2="22667" y2="85429"/>
                        <a14:foregroundMark x1="11111" y1="88000" x2="10000" y2="89714"/>
                        <a14:foregroundMark x1="13111" y1="90000" x2="10889" y2="91143"/>
                        <a14:foregroundMark x1="13111" y1="89429" x2="14000" y2="88286"/>
                        <a14:foregroundMark x1="30667" y1="92571" x2="30667" y2="92571"/>
                        <a14:foregroundMark x1="29778" y1="94857" x2="29778" y2="94857"/>
                        <a14:foregroundMark x1="28222" y1="94571" x2="28222" y2="94571"/>
                        <a14:foregroundMark x1="23778" y1="95429" x2="23778" y2="95429"/>
                        <a14:foregroundMark x1="32000" y1="70857" x2="32000" y2="70857"/>
                        <a14:foregroundMark x1="27111" y1="68857" x2="27111" y2="68857"/>
                        <a14:foregroundMark x1="24889" y1="69714" x2="24889" y2="69714"/>
                        <a14:foregroundMark x1="18444" y1="61429" x2="18444" y2="61429"/>
                        <a14:backgroundMark x1="25121" y1="83234" x2="25333" y2="83429"/>
                        <a14:backgroundMark x1="17778" y1="89429" x2="19748" y2="90598"/>
                        <a14:backgroundMark x1="17778" y1="88571" x2="15111" y2="91714"/>
                        <a14:backgroundMark x1="18889" y1="87429" x2="19625" y2="90834"/>
                        <a14:backgroundMark x1="26193" y1="80860" x2="26683" y2="79650"/>
                        <a14:backgroundMark x1="24706" y1="84530" x2="25332" y2="82985"/>
                        <a14:backgroundMark x1="23345" y1="87889" x2="23973" y2="86340"/>
                        <a14:backgroundMark x1="22120" y1="90914" x2="23199" y2="88252"/>
                        <a14:backgroundMark x1="23451" y1="88507" x2="22099" y2="90898"/>
                        <a14:backgroundMark x1="24421" y1="86793" x2="23635" y2="88182"/>
                        <a14:backgroundMark x1="26000" y1="84000" x2="25339" y2="85169"/>
                        <a14:backgroundMark x1="25647" y1="78604" x2="25045" y2="79636"/>
                        <a14:backgroundMark x1="26209" y1="77641" x2="26022" y2="77962"/>
                        <a14:backgroundMark x1="26500" y1="77143" x2="26397" y2="77320"/>
                        <a14:backgroundMark x1="28000" y1="74571" x2="26500" y2="77143"/>
                        <a14:backgroundMark x1="32889" y1="72286" x2="31111" y2="73714"/>
                        <a14:backgroundMark x1="23778" y1="72000" x2="21111" y2="74857"/>
                        <a14:backgroundMark x1="24723" y1="69714" x2="24222" y2="70571"/>
                        <a14:backgroundMark x1="24889" y1="69429" x2="24723" y2="69714"/>
                        <a14:backgroundMark x1="27525" y1="89927" x2="26667" y2="91714"/>
                        <a14:backgroundMark x1="30574" y1="83579" x2="28350" y2="88210"/>
                        <a14:backgroundMark x1="31069" y1="82549" x2="30904" y2="82893"/>
                        <a14:backgroundMark x1="31333" y1="82000" x2="31235" y2="82205"/>
                        <a14:backgroundMark x1="30499" y1="83503" x2="30444" y2="83714"/>
                        <a14:backgroundMark x1="30813" y1="82291" x2="30708" y2="82695"/>
                        <a14:backgroundMark x1="31333" y1="80286" x2="30918" y2="81886"/>
                        <a14:backgroundMark x1="31655" y1="84670" x2="31333" y2="85429"/>
                        <a14:backgroundMark x1="32109" y1="83600" x2="31958" y2="83957"/>
                        <a14:backgroundMark x1="32667" y1="82286" x2="32261" y2="83242"/>
                        <a14:backgroundMark x1="33111" y1="80857" x2="32000" y2="82571"/>
                        <a14:backgroundMark x1="77111" y1="54286" x2="77111" y2="54286"/>
                        <a14:backgroundMark x1="76889" y1="53714" x2="77111" y2="54000"/>
                        <a14:backgroundMark x1="77111" y1="53714" x2="77111" y2="53714"/>
                        <a14:backgroundMark x1="76444" y1="54857" x2="76444" y2="55714"/>
                        <a14:backgroundMark x1="76889" y1="53429" x2="76889" y2="53429"/>
                        <a14:backgroundMark x1="78000" y1="54286" x2="78000" y2="54286"/>
                        <a14:backgroundMark x1="84889" y1="47714" x2="84889" y2="47714"/>
                        <a14:backgroundMark x1="85556" y1="47714" x2="85111" y2="47714"/>
                        <a14:backgroundMark x1="84667" y1="48286" x2="84667" y2="48286"/>
                        <a14:backgroundMark x1="84889" y1="48571" x2="85333" y2="48286"/>
                        <a14:backgroundMark x1="85556" y1="48286" x2="85556" y2="48286"/>
                        <a14:backgroundMark x1="85556" y1="48000" x2="85556" y2="48000"/>
                        <a14:backgroundMark x1="89778" y1="20286" x2="89778" y2="20286"/>
                        <a14:backgroundMark x1="89778" y1="20286" x2="89778" y2="20286"/>
                        <a14:backgroundMark x1="89778" y1="20571" x2="89778" y2="20571"/>
                        <a14:backgroundMark x1="90222" y1="20286" x2="90222" y2="20286"/>
                        <a14:backgroundMark x1="79333" y1="54286" x2="76667" y2="52857"/>
                        <a14:backgroundMark x1="61333" y1="68571" x2="60444" y2="67143"/>
                        <a14:backgroundMark x1="60222" y1="67143" x2="59778" y2="66857"/>
                        <a14:backgroundMark x1="52222" y1="68000" x2="51556" y2="68571"/>
                        <a14:backgroundMark x1="24134" y1="68857" x2="23778" y2="69143"/>
                        <a14:backgroundMark x1="25556" y1="67714" x2="24134" y2="68857"/>
                        <a14:backgroundMark x1="23556" y1="68857" x2="23556" y2="68857"/>
                        <a14:backgroundMark x1="84667" y1="48286" x2="84000" y2="47429"/>
                        <a14:backgroundMark x1="85111" y1="48571" x2="83111" y2="48857"/>
                        <a14:backgroundMark x1="84000" y1="42571" x2="84222" y2="42286"/>
                        <a14:backgroundMark x1="83333" y1="55714" x2="82889" y2="55429"/>
                        <a14:backgroundMark x1="97556" y1="31143" x2="96667" y2="31429"/>
                        <a14:backgroundMark x1="91778" y1="28857" x2="89333" y2="31143"/>
                        <a14:backgroundMark x1="84000" y1="29143" x2="83556" y2="29714"/>
                        <a14:backgroundMark x1="90889" y1="56571" x2="90889" y2="56571"/>
                        <a14:backgroundMark x1="90267" y1="57714" x2="90000" y2="58286"/>
                        <a14:backgroundMark x1="90667" y1="56857" x2="90267" y2="57714"/>
                        <a14:backgroundMark x1="93111" y1="93429" x2="92444" y2="94571"/>
                        <a14:backgroundMark x1="22667" y1="77143" x2="20444" y2="79429"/>
                      </a14:backgroundRemoval>
                    </a14:imgEffect>
                  </a14:imgLayer>
                </a14:imgProps>
              </a:ext>
              <a:ext uri="{28A0092B-C50C-407E-A947-70E740481C1C}">
                <a14:useLocalDpi xmlns:a14="http://schemas.microsoft.com/office/drawing/2010/main" val="0"/>
              </a:ext>
            </a:extLst>
          </a:blip>
          <a:stretch>
            <a:fillRect/>
          </a:stretch>
        </p:blipFill>
        <p:spPr>
          <a:xfrm rot="1518824">
            <a:off x="7442315" y="476044"/>
            <a:ext cx="2909472" cy="2262923"/>
          </a:xfrm>
          <a:prstGeom prst="rect">
            <a:avLst/>
          </a:prstGeom>
          <a:effectLst>
            <a:softEdge rad="25400"/>
          </a:effectLst>
        </p:spPr>
      </p:pic>
      <p:cxnSp>
        <p:nvCxnSpPr>
          <p:cNvPr id="21" name="Straight Connector 20">
            <a:extLst>
              <a:ext uri="{FF2B5EF4-FFF2-40B4-BE49-F238E27FC236}">
                <a16:creationId xmlns:a16="http://schemas.microsoft.com/office/drawing/2014/main" id="{FEFA88E9-B165-D46A-10B5-5B214ED254AF}"/>
              </a:ext>
            </a:extLst>
          </p:cNvPr>
          <p:cNvCxnSpPr>
            <a:cxnSpLocks/>
          </p:cNvCxnSpPr>
          <p:nvPr/>
        </p:nvCxnSpPr>
        <p:spPr>
          <a:xfrm flipH="1">
            <a:off x="990600" y="1451483"/>
            <a:ext cx="10820400" cy="2011545"/>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261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3" presetClass="entr" presetSubtype="32" fill="hold" grpId="0" nodeType="afterEffect">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strVal val="4*#ppt_w"/>
                                          </p:val>
                                        </p:tav>
                                        <p:tav tm="100000">
                                          <p:val>
                                            <p:strVal val="#ppt_w"/>
                                          </p:val>
                                        </p:tav>
                                      </p:tavLst>
                                    </p:anim>
                                    <p:anim calcmode="lin" valueType="num">
                                      <p:cBhvr>
                                        <p:cTn id="12" dur="500" fill="hold"/>
                                        <p:tgtEl>
                                          <p:spTgt spid="29"/>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par>
                                <p:cTn id="25" presetID="31" presetClass="entr" presetSubtype="0" fill="hold" nodeType="with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par>
                                <p:cTn id="31" presetID="49" presetClass="entr" presetSubtype="0" decel="100000" fill="hold" nodeType="withEffect">
                                  <p:stCondLst>
                                    <p:cond delay="1750"/>
                                  </p:stCondLst>
                                  <p:childTnLst>
                                    <p:set>
                                      <p:cBhvr>
                                        <p:cTn id="32" dur="1" fill="hold">
                                          <p:stCondLst>
                                            <p:cond delay="0"/>
                                          </p:stCondLst>
                                        </p:cTn>
                                        <p:tgtEl>
                                          <p:spTgt spid="19"/>
                                        </p:tgtEl>
                                        <p:attrNameLst>
                                          <p:attrName>style.visibility</p:attrName>
                                        </p:attrNameLst>
                                      </p:cBhvr>
                                      <p:to>
                                        <p:strVal val="visible"/>
                                      </p:to>
                                    </p:set>
                                    <p:anim calcmode="lin" valueType="num">
                                      <p:cBhvr>
                                        <p:cTn id="33" dur="750" fill="hold"/>
                                        <p:tgtEl>
                                          <p:spTgt spid="19"/>
                                        </p:tgtEl>
                                        <p:attrNameLst>
                                          <p:attrName>ppt_w</p:attrName>
                                        </p:attrNameLst>
                                      </p:cBhvr>
                                      <p:tavLst>
                                        <p:tav tm="0">
                                          <p:val>
                                            <p:fltVal val="0"/>
                                          </p:val>
                                        </p:tav>
                                        <p:tav tm="100000">
                                          <p:val>
                                            <p:strVal val="#ppt_w"/>
                                          </p:val>
                                        </p:tav>
                                      </p:tavLst>
                                    </p:anim>
                                    <p:anim calcmode="lin" valueType="num">
                                      <p:cBhvr>
                                        <p:cTn id="34" dur="750" fill="hold"/>
                                        <p:tgtEl>
                                          <p:spTgt spid="19"/>
                                        </p:tgtEl>
                                        <p:attrNameLst>
                                          <p:attrName>ppt_h</p:attrName>
                                        </p:attrNameLst>
                                      </p:cBhvr>
                                      <p:tavLst>
                                        <p:tav tm="0">
                                          <p:val>
                                            <p:fltVal val="0"/>
                                          </p:val>
                                        </p:tav>
                                        <p:tav tm="100000">
                                          <p:val>
                                            <p:strVal val="#ppt_h"/>
                                          </p:val>
                                        </p:tav>
                                      </p:tavLst>
                                    </p:anim>
                                    <p:anim calcmode="lin" valueType="num">
                                      <p:cBhvr>
                                        <p:cTn id="35" dur="750" fill="hold"/>
                                        <p:tgtEl>
                                          <p:spTgt spid="19"/>
                                        </p:tgtEl>
                                        <p:attrNameLst>
                                          <p:attrName>style.rotation</p:attrName>
                                        </p:attrNameLst>
                                      </p:cBhvr>
                                      <p:tavLst>
                                        <p:tav tm="0">
                                          <p:val>
                                            <p:fltVal val="360"/>
                                          </p:val>
                                        </p:tav>
                                        <p:tav tm="100000">
                                          <p:val>
                                            <p:fltVal val="0"/>
                                          </p:val>
                                        </p:tav>
                                      </p:tavLst>
                                    </p:anim>
                                    <p:animEffect transition="in" filter="fade">
                                      <p:cBhvr>
                                        <p:cTn id="36" dur="750"/>
                                        <p:tgtEl>
                                          <p:spTgt spid="19"/>
                                        </p:tgtEl>
                                      </p:cBhvr>
                                    </p:animEffect>
                                  </p:childTnLst>
                                </p:cTn>
                              </p:par>
                              <p:par>
                                <p:cTn id="37" presetID="53" presetClass="entr" presetSubtype="16" fill="hold" nodeType="withEffect">
                                  <p:stCondLst>
                                    <p:cond delay="1750"/>
                                  </p:stCondLst>
                                  <p:childTnLst>
                                    <p:set>
                                      <p:cBhvr>
                                        <p:cTn id="38" dur="1" fill="hold">
                                          <p:stCondLst>
                                            <p:cond delay="0"/>
                                          </p:stCondLst>
                                        </p:cTn>
                                        <p:tgtEl>
                                          <p:spTgt spid="19"/>
                                        </p:tgtEl>
                                        <p:attrNameLst>
                                          <p:attrName>style.visibility</p:attrName>
                                        </p:attrNameLst>
                                      </p:cBhvr>
                                      <p:to>
                                        <p:strVal val="visible"/>
                                      </p:to>
                                    </p:set>
                                    <p:anim calcmode="lin" valueType="num">
                                      <p:cBhvr>
                                        <p:cTn id="39" dur="800" fill="hold"/>
                                        <p:tgtEl>
                                          <p:spTgt spid="19"/>
                                        </p:tgtEl>
                                        <p:attrNameLst>
                                          <p:attrName>ppt_w</p:attrName>
                                        </p:attrNameLst>
                                      </p:cBhvr>
                                      <p:tavLst>
                                        <p:tav tm="0">
                                          <p:val>
                                            <p:fltVal val="0"/>
                                          </p:val>
                                        </p:tav>
                                        <p:tav tm="100000">
                                          <p:val>
                                            <p:strVal val="#ppt_w"/>
                                          </p:val>
                                        </p:tav>
                                      </p:tavLst>
                                    </p:anim>
                                    <p:anim calcmode="lin" valueType="num">
                                      <p:cBhvr>
                                        <p:cTn id="40" dur="800" fill="hold"/>
                                        <p:tgtEl>
                                          <p:spTgt spid="19"/>
                                        </p:tgtEl>
                                        <p:attrNameLst>
                                          <p:attrName>ppt_h</p:attrName>
                                        </p:attrNameLst>
                                      </p:cBhvr>
                                      <p:tavLst>
                                        <p:tav tm="0">
                                          <p:val>
                                            <p:fltVal val="0"/>
                                          </p:val>
                                        </p:tav>
                                        <p:tav tm="100000">
                                          <p:val>
                                            <p:strVal val="#ppt_h"/>
                                          </p:val>
                                        </p:tav>
                                      </p:tavLst>
                                    </p:anim>
                                    <p:animEffect transition="in" filter="fade">
                                      <p:cBhvr>
                                        <p:cTn id="41" dur="800"/>
                                        <p:tgtEl>
                                          <p:spTgt spid="19"/>
                                        </p:tgtEl>
                                      </p:cBhvr>
                                    </p:animEffect>
                                  </p:childTnLst>
                                </p:cTn>
                              </p:par>
                              <p:par>
                                <p:cTn id="42" presetID="53" presetClass="entr" presetSubtype="16" fill="hold" nodeType="withEffect">
                                  <p:stCondLst>
                                    <p:cond delay="2500"/>
                                  </p:stCondLst>
                                  <p:childTnLst>
                                    <p:set>
                                      <p:cBhvr>
                                        <p:cTn id="43" dur="1" fill="hold">
                                          <p:stCondLst>
                                            <p:cond delay="0"/>
                                          </p:stCondLst>
                                        </p:cTn>
                                        <p:tgtEl>
                                          <p:spTgt spid="4"/>
                                        </p:tgtEl>
                                        <p:attrNameLst>
                                          <p:attrName>style.visibility</p:attrName>
                                        </p:attrNameLst>
                                      </p:cBhvr>
                                      <p:to>
                                        <p:strVal val="visible"/>
                                      </p:to>
                                    </p:set>
                                    <p:anim calcmode="lin" valueType="num">
                                      <p:cBhvr>
                                        <p:cTn id="44" dur="1250" fill="hold"/>
                                        <p:tgtEl>
                                          <p:spTgt spid="4"/>
                                        </p:tgtEl>
                                        <p:attrNameLst>
                                          <p:attrName>ppt_w</p:attrName>
                                        </p:attrNameLst>
                                      </p:cBhvr>
                                      <p:tavLst>
                                        <p:tav tm="0">
                                          <p:val>
                                            <p:fltVal val="0"/>
                                          </p:val>
                                        </p:tav>
                                        <p:tav tm="100000">
                                          <p:val>
                                            <p:strVal val="#ppt_w"/>
                                          </p:val>
                                        </p:tav>
                                      </p:tavLst>
                                    </p:anim>
                                    <p:anim calcmode="lin" valueType="num">
                                      <p:cBhvr>
                                        <p:cTn id="45" dur="1250" fill="hold"/>
                                        <p:tgtEl>
                                          <p:spTgt spid="4"/>
                                        </p:tgtEl>
                                        <p:attrNameLst>
                                          <p:attrName>ppt_h</p:attrName>
                                        </p:attrNameLst>
                                      </p:cBhvr>
                                      <p:tavLst>
                                        <p:tav tm="0">
                                          <p:val>
                                            <p:fltVal val="0"/>
                                          </p:val>
                                        </p:tav>
                                        <p:tav tm="100000">
                                          <p:val>
                                            <p:strVal val="#ppt_h"/>
                                          </p:val>
                                        </p:tav>
                                      </p:tavLst>
                                    </p:anim>
                                    <p:animEffect transition="in" filter="fade">
                                      <p:cBhvr>
                                        <p:cTn id="46" dur="1250"/>
                                        <p:tgtEl>
                                          <p:spTgt spid="4"/>
                                        </p:tgtEl>
                                      </p:cBhvr>
                                    </p:animEffect>
                                  </p:childTnLst>
                                </p:cTn>
                              </p:par>
                              <p:par>
                                <p:cTn id="47" presetID="8" presetClass="emph" presetSubtype="0" decel="25000" fill="hold" nodeType="withEffect">
                                  <p:stCondLst>
                                    <p:cond delay="2500"/>
                                  </p:stCondLst>
                                  <p:childTnLst>
                                    <p:animRot by="43200000">
                                      <p:cBhvr>
                                        <p:cTn id="48" dur="1250" fill="hold"/>
                                        <p:tgtEl>
                                          <p:spTgt spid="4"/>
                                        </p:tgtEl>
                                        <p:attrNameLst>
                                          <p:attrName>r</p:attrName>
                                        </p:attrNameLst>
                                      </p:cBhvr>
                                    </p:animRot>
                                  </p:childTnLst>
                                </p:cTn>
                              </p:par>
                              <p:par>
                                <p:cTn id="49" presetID="21" presetClass="entr" presetSubtype="1" fill="hold" nodeType="withEffect">
                                  <p:stCondLst>
                                    <p:cond delay="375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1500"/>
                                        <p:tgtEl>
                                          <p:spTgt spid="17"/>
                                        </p:tgtEl>
                                      </p:cBhvr>
                                    </p:animEffect>
                                  </p:childTnLst>
                                </p:cTn>
                              </p:par>
                              <p:par>
                                <p:cTn id="52" presetID="23" presetClass="entr" presetSubtype="288" fill="hold" nodeType="withEffect">
                                  <p:stCondLst>
                                    <p:cond delay="5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strVal val="4/3*#ppt_w"/>
                                          </p:val>
                                        </p:tav>
                                        <p:tav tm="100000">
                                          <p:val>
                                            <p:strVal val="#ppt_w"/>
                                          </p:val>
                                        </p:tav>
                                      </p:tavLst>
                                    </p:anim>
                                    <p:anim calcmode="lin" valueType="num">
                                      <p:cBhvr>
                                        <p:cTn id="55" dur="1000" fill="hold"/>
                                        <p:tgtEl>
                                          <p:spTgt spid="11"/>
                                        </p:tgtEl>
                                        <p:attrNameLst>
                                          <p:attrName>ppt_h</p:attrName>
                                        </p:attrNameLst>
                                      </p:cBhvr>
                                      <p:tavLst>
                                        <p:tav tm="0">
                                          <p:val>
                                            <p:strVal val="4/3*#ppt_h"/>
                                          </p:val>
                                        </p:tav>
                                        <p:tav tm="100000">
                                          <p:val>
                                            <p:strVal val="#ppt_h"/>
                                          </p:val>
                                        </p:tav>
                                      </p:tavLst>
                                    </p:anim>
                                  </p:childTnLst>
                                </p:cTn>
                              </p:par>
                              <p:par>
                                <p:cTn id="56" presetID="6" presetClass="entr" presetSubtype="32" fill="hold" nodeType="withEffect">
                                  <p:stCondLst>
                                    <p:cond delay="5750"/>
                                  </p:stCondLst>
                                  <p:childTnLst>
                                    <p:set>
                                      <p:cBhvr>
                                        <p:cTn id="57" dur="1" fill="hold">
                                          <p:stCondLst>
                                            <p:cond delay="0"/>
                                          </p:stCondLst>
                                        </p:cTn>
                                        <p:tgtEl>
                                          <p:spTgt spid="6"/>
                                        </p:tgtEl>
                                        <p:attrNameLst>
                                          <p:attrName>style.visibility</p:attrName>
                                        </p:attrNameLst>
                                      </p:cBhvr>
                                      <p:to>
                                        <p:strVal val="visible"/>
                                      </p:to>
                                    </p:set>
                                    <p:animEffect transition="in" filter="circle(out)">
                                      <p:cBhvr>
                                        <p:cTn id="58" dur="1500"/>
                                        <p:tgtEl>
                                          <p:spTgt spid="6"/>
                                        </p:tgtEl>
                                      </p:cBhvr>
                                    </p:animEffect>
                                  </p:childTnLst>
                                </p:cTn>
                              </p:par>
                              <p:par>
                                <p:cTn id="59" presetID="53" presetClass="entr" presetSubtype="16" fill="hold" nodeType="withEffect">
                                  <p:stCondLst>
                                    <p:cond delay="5750"/>
                                  </p:stCondLst>
                                  <p:childTnLst>
                                    <p:set>
                                      <p:cBhvr>
                                        <p:cTn id="60" dur="1" fill="hold">
                                          <p:stCondLst>
                                            <p:cond delay="0"/>
                                          </p:stCondLst>
                                        </p:cTn>
                                        <p:tgtEl>
                                          <p:spTgt spid="6"/>
                                        </p:tgtEl>
                                        <p:attrNameLst>
                                          <p:attrName>style.visibility</p:attrName>
                                        </p:attrNameLst>
                                      </p:cBhvr>
                                      <p:to>
                                        <p:strVal val="visible"/>
                                      </p:to>
                                    </p:set>
                                    <p:anim calcmode="lin" valueType="num">
                                      <p:cBhvr>
                                        <p:cTn id="61" dur="1500" fill="hold"/>
                                        <p:tgtEl>
                                          <p:spTgt spid="6"/>
                                        </p:tgtEl>
                                        <p:attrNameLst>
                                          <p:attrName>ppt_w</p:attrName>
                                        </p:attrNameLst>
                                      </p:cBhvr>
                                      <p:tavLst>
                                        <p:tav tm="0">
                                          <p:val>
                                            <p:fltVal val="0"/>
                                          </p:val>
                                        </p:tav>
                                        <p:tav tm="100000">
                                          <p:val>
                                            <p:strVal val="#ppt_w"/>
                                          </p:val>
                                        </p:tav>
                                      </p:tavLst>
                                    </p:anim>
                                    <p:anim calcmode="lin" valueType="num">
                                      <p:cBhvr>
                                        <p:cTn id="62" dur="1500" fill="hold"/>
                                        <p:tgtEl>
                                          <p:spTgt spid="6"/>
                                        </p:tgtEl>
                                        <p:attrNameLst>
                                          <p:attrName>ppt_h</p:attrName>
                                        </p:attrNameLst>
                                      </p:cBhvr>
                                      <p:tavLst>
                                        <p:tav tm="0">
                                          <p:val>
                                            <p:fltVal val="0"/>
                                          </p:val>
                                        </p:tav>
                                        <p:tav tm="100000">
                                          <p:val>
                                            <p:strVal val="#ppt_h"/>
                                          </p:val>
                                        </p:tav>
                                      </p:tavLst>
                                    </p:anim>
                                    <p:animEffect transition="in" filter="fade">
                                      <p:cBhvr>
                                        <p:cTn id="63" dur="1500"/>
                                        <p:tgtEl>
                                          <p:spTgt spid="6"/>
                                        </p:tgtEl>
                                      </p:cBhvr>
                                    </p:animEffect>
                                  </p:childTnLst>
                                </p:cTn>
                              </p:par>
                              <p:par>
                                <p:cTn id="64" presetID="53" presetClass="entr" presetSubtype="16" fill="hold" nodeType="withEffect">
                                  <p:stCondLst>
                                    <p:cond delay="70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500" fill="hold"/>
                                        <p:tgtEl>
                                          <p:spTgt spid="15"/>
                                        </p:tgtEl>
                                        <p:attrNameLst>
                                          <p:attrName>ppt_w</p:attrName>
                                        </p:attrNameLst>
                                      </p:cBhvr>
                                      <p:tavLst>
                                        <p:tav tm="0">
                                          <p:val>
                                            <p:fltVal val="0"/>
                                          </p:val>
                                        </p:tav>
                                        <p:tav tm="100000">
                                          <p:val>
                                            <p:strVal val="#ppt_w"/>
                                          </p:val>
                                        </p:tav>
                                      </p:tavLst>
                                    </p:anim>
                                    <p:anim calcmode="lin" valueType="num">
                                      <p:cBhvr>
                                        <p:cTn id="67" dur="1500" fill="hold"/>
                                        <p:tgtEl>
                                          <p:spTgt spid="15"/>
                                        </p:tgtEl>
                                        <p:attrNameLst>
                                          <p:attrName>ppt_h</p:attrName>
                                        </p:attrNameLst>
                                      </p:cBhvr>
                                      <p:tavLst>
                                        <p:tav tm="0">
                                          <p:val>
                                            <p:fltVal val="0"/>
                                          </p:val>
                                        </p:tav>
                                        <p:tav tm="100000">
                                          <p:val>
                                            <p:strVal val="#ppt_h"/>
                                          </p:val>
                                        </p:tav>
                                      </p:tavLst>
                                    </p:anim>
                                    <p:animEffect transition="in" filter="fade">
                                      <p:cBhvr>
                                        <p:cTn id="68" dur="1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250"/>
                                        <p:tgtEl>
                                          <p:spTgt spid="21"/>
                                        </p:tgtEl>
                                      </p:cBhvr>
                                    </p:animEffect>
                                  </p:childTnLst>
                                </p:cTn>
                              </p:par>
                            </p:childTnLst>
                          </p:cTn>
                        </p:par>
                        <p:par>
                          <p:cTn id="74" fill="hold">
                            <p:stCondLst>
                              <p:cond delay="250"/>
                            </p:stCondLst>
                            <p:childTnLst>
                              <p:par>
                                <p:cTn id="75" presetID="22" presetClass="entr" presetSubtype="8"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3FC3-9288-56BC-BFF8-2776AD330CFF}"/>
            </a:ext>
          </a:extLst>
        </p:cNvPr>
        <p:cNvGrpSpPr/>
        <p:nvPr/>
      </p:nvGrpSpPr>
      <p:grpSpPr>
        <a:xfrm>
          <a:off x="0" y="0"/>
          <a:ext cx="0" cy="0"/>
          <a:chOff x="0" y="0"/>
          <a:chExt cx="0" cy="0"/>
        </a:xfrm>
      </p:grpSpPr>
      <p:sp>
        <p:nvSpPr>
          <p:cNvPr id="3" name="Rectangle 10">
            <a:extLst>
              <a:ext uri="{FF2B5EF4-FFF2-40B4-BE49-F238E27FC236}">
                <a16:creationId xmlns:a16="http://schemas.microsoft.com/office/drawing/2014/main" id="{00D00B28-58CF-9510-9E79-55B1C067EAE3}"/>
              </a:ext>
            </a:extLst>
          </p:cNvPr>
          <p:cNvSpPr>
            <a:spLocks noChangeArrowheads="1"/>
          </p:cNvSpPr>
          <p:nvPr/>
        </p:nvSpPr>
        <p:spPr bwMode="auto">
          <a:xfrm>
            <a:off x="990600" y="1548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nosotros, los que estemos vivos, también seremos transformados. </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Pues nuestros cuerpos mortales tienen que ser transformados en cuerpos que nunca morirán; nuestros cuerpos mortales deben ser transformados en cuerpos inmortales.</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87402" name="Rectangle 10">
            <a:extLst>
              <a:ext uri="{FF2B5EF4-FFF2-40B4-BE49-F238E27FC236}">
                <a16:creationId xmlns:a16="http://schemas.microsoft.com/office/drawing/2014/main" id="{5743EDA2-C2BD-675D-8A36-7648830C645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C4DEB075-EFCB-CB4C-AC2F-4A1B1D965C5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1573C24B-8F95-F20A-2A83-32264F691D56}"/>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BA385CE7-6955-3573-293E-9F8D640C6532}"/>
              </a:ext>
            </a:extLst>
          </p:cNvPr>
          <p:cNvSpPr>
            <a:spLocks noChangeArrowheads="1"/>
          </p:cNvSpPr>
          <p:nvPr/>
        </p:nvSpPr>
        <p:spPr bwMode="auto">
          <a:xfrm>
            <a:off x="990600" y="15492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nosotros, los que estemos vivos, también seremos transformados. </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Pues nuestros cuerpos mortales tienen que ser transformados en cuerpos que nunca morirán; nuestros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cuerpos mortales deben ser transformados</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 cuerpos inmortales.</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8" name="Rectangle 10">
            <a:extLst>
              <a:ext uri="{FF2B5EF4-FFF2-40B4-BE49-F238E27FC236}">
                <a16:creationId xmlns:a16="http://schemas.microsoft.com/office/drawing/2014/main" id="{17DECB43-61C5-7233-12D9-62EA05E1C3F2}"/>
              </a:ext>
            </a:extLst>
          </p:cNvPr>
          <p:cNvSpPr>
            <a:spLocks noChangeArrowheads="1"/>
          </p:cNvSpPr>
          <p:nvPr/>
        </p:nvSpPr>
        <p:spPr bwMode="auto">
          <a:xfrm>
            <a:off x="990600" y="1550788"/>
            <a:ext cx="3531517"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gn="l">
              <a:lnSpc>
                <a:spcPct val="85000"/>
              </a:lnSpc>
              <a:spcBef>
                <a:spcPct val="10000"/>
              </a:spcBef>
            </a:pPr>
            <a:r>
              <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Corintios 15:35..</a:t>
            </a:r>
          </a:p>
        </p:txBody>
      </p:sp>
    </p:spTree>
    <p:extLst>
      <p:ext uri="{BB962C8B-B14F-4D97-AF65-F5344CB8AC3E}">
        <p14:creationId xmlns:p14="http://schemas.microsoft.com/office/powerpoint/2010/main" val="1680286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34A65-1D63-2182-DA36-854741A79CFE}"/>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323F7C0D-CB59-86F1-1FBA-5F8EE12E5412}"/>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9E028BC3-064B-2ABC-6350-346B562DC22D}"/>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B53D6389-9DCE-C5BF-618B-B10116FA7CC7}"/>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9">
            <a:extLst>
              <a:ext uri="{FF2B5EF4-FFF2-40B4-BE49-F238E27FC236}">
                <a16:creationId xmlns:a16="http://schemas.microsoft.com/office/drawing/2014/main" id="{4652AC47-BA11-EB1E-61ED-21FD3148B910}"/>
              </a:ext>
            </a:extLst>
          </p:cNvPr>
          <p:cNvSpPr>
            <a:spLocks noChangeArrowheads="1"/>
          </p:cNvSpPr>
          <p:nvPr/>
        </p:nvSpPr>
        <p:spPr bwMode="auto">
          <a:xfrm>
            <a:off x="1219200" y="1600200"/>
            <a:ext cx="9677400" cy="44196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25000"/>
              </a:spcBef>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¡Clarísimo!</a:t>
            </a:r>
          </a:p>
          <a:p>
            <a:pPr algn="just">
              <a:lnSpc>
                <a:spcPct val="90000"/>
              </a:lnSpc>
              <a:spcBef>
                <a:spcPct val="25000"/>
              </a:spcBef>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En algún momento del futuro no muy distante, nuestros cuerpos muertos (“polvo”), van a resucitar, se reunirán con nuestras almas (“nosotros”)</a:t>
            </a:r>
            <a:r>
              <a:rPr lang="es-ES_tradnl" altLang="en-US" sz="3000" dirty="0">
                <a:solidFill>
                  <a:srgbClr val="EFF9FF"/>
                </a:solidFill>
                <a:effectLst>
                  <a:outerShdw blurRad="38100" dist="38100" dir="2700000" algn="tl">
                    <a:srgbClr val="000000"/>
                  </a:outerShdw>
                </a:effectLst>
                <a:latin typeface="Arial" panose="020B0604020202020204" pitchFamily="34" charset="0"/>
              </a:rPr>
              <a:t>, y serán convertidos en cuerpos “inmortales”.</a:t>
            </a:r>
          </a:p>
          <a:p>
            <a:pPr algn="just">
              <a:lnSpc>
                <a:spcPct val="90000"/>
              </a:lnSpc>
              <a:spcBef>
                <a:spcPct val="25000"/>
              </a:spcBef>
              <a:buClrTx/>
              <a:buSzTx/>
              <a:buFontTx/>
              <a:buNone/>
            </a:pP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O sea, sin duda alguna,</a:t>
            </a:r>
            <a:r>
              <a:rPr lang="es-ES_tradnl" altLang="en-US" sz="3000" dirty="0">
                <a:solidFill>
                  <a:srgbClr val="EFF9FF"/>
                </a:solidFill>
                <a:effectLst>
                  <a:outerShdw blurRad="38100" dist="38100" dir="2700000" algn="tl">
                    <a:srgbClr val="000000"/>
                  </a:outerShdw>
                </a:effectLst>
                <a:latin typeface="Arial" panose="020B0604020202020204" pitchFamily="34" charset="0"/>
              </a:rPr>
              <a:t> en tal momento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cuando se toque la trompeta final” </a:t>
            </a:r>
            <a:r>
              <a:rPr lang="es-ES_tradnl" altLang="en-US" sz="3000" dirty="0">
                <a:solidFill>
                  <a:srgbClr val="EFF9FF"/>
                </a:solidFill>
                <a:effectLst>
                  <a:outerShdw blurRad="38100" dist="38100" dir="2700000" algn="tl">
                    <a:srgbClr val="000000"/>
                  </a:outerShdw>
                </a:effectLst>
                <a:latin typeface="Arial" panose="020B0604020202020204" pitchFamily="34" charset="0"/>
              </a:rPr>
              <a:t>V52</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para</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a:t>
            </a:r>
            <a:r>
              <a:rPr lang="es-ES_tradnl" altLang="en-US" sz="3000" i="1" u="sng" dirty="0">
                <a:solidFill>
                  <a:srgbClr val="EFF9FF"/>
                </a:solidFill>
                <a:effectLst>
                  <a:outerShdw blurRad="38100" dist="38100" dir="2700000" algn="tl">
                    <a:srgbClr val="000000"/>
                  </a:outerShdw>
                </a:effectLst>
                <a:latin typeface="Arial" panose="020B0604020202020204" pitchFamily="34" charset="0"/>
              </a:rPr>
              <a:t>todos</a:t>
            </a:r>
            <a:r>
              <a:rPr lang="es-ES_tradnl" altLang="en-US" sz="3000" u="none" dirty="0">
                <a:solidFill>
                  <a:srgbClr val="EFF9FF"/>
                </a:solidFill>
                <a:effectLst>
                  <a:outerShdw blurRad="38100" dist="38100" dir="2700000" algn="tl">
                    <a:srgbClr val="000000"/>
                  </a:outerShdw>
                </a:effectLst>
                <a:latin typeface="Arial" panose="020B0604020202020204" pitchFamily="34" charset="0"/>
              </a:rPr>
              <a:t> los cristianos, tanto los muertos como los que están vivos</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nuestras almas volverán de Paraíso para juntarse nuevamente con nuestros cuerpos resucitados, y los cuerpos serán “glorificados”: convertidos en cuerpos inmortales.</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839090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969-7A4A-F895-D0D1-AD2635916EE4}"/>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7B3CD07F-6746-4DB8-563B-FE63B153C6F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1280E9A8-3D48-5405-930F-4B4975EC1A7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24F0F0EB-C84D-A421-8278-433EF2A738B8}"/>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9">
            <a:extLst>
              <a:ext uri="{FF2B5EF4-FFF2-40B4-BE49-F238E27FC236}">
                <a16:creationId xmlns:a16="http://schemas.microsoft.com/office/drawing/2014/main" id="{EB5D06AD-FD98-DCAB-09C8-A610E74EF323}"/>
              </a:ext>
            </a:extLst>
          </p:cNvPr>
          <p:cNvSpPr>
            <a:spLocks noChangeArrowheads="1"/>
          </p:cNvSpPr>
          <p:nvPr/>
        </p:nvSpPr>
        <p:spPr bwMode="auto">
          <a:xfrm>
            <a:off x="1219200" y="1981200"/>
            <a:ext cx="5976000" cy="1359726"/>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¡Ojo! </a:t>
            </a:r>
            <a:r>
              <a:rPr lang="es-ES" altLang="en-US" sz="3000" dirty="0">
                <a:solidFill>
                  <a:srgbClr val="EFF9FF"/>
                </a:solidFill>
                <a:effectLst>
                  <a:outerShdw blurRad="38100" dist="38100" dir="2700000" algn="tl">
                    <a:srgbClr val="000000"/>
                  </a:outerShdw>
                </a:effectLst>
                <a:latin typeface="Arial" panose="020B0604020202020204" pitchFamily="34" charset="0"/>
              </a:rPr>
              <a:t>Al oír esto, algunas personas se equivocan totalmente, y se imaginan algo como ...</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pic>
        <p:nvPicPr>
          <p:cNvPr id="7" name="Picture 6">
            <a:extLst>
              <a:ext uri="{FF2B5EF4-FFF2-40B4-BE49-F238E27FC236}">
                <a16:creationId xmlns:a16="http://schemas.microsoft.com/office/drawing/2014/main" id="{F3A1FE54-95D1-EB72-50FC-1FCA9122B954}"/>
              </a:ext>
            </a:extLst>
          </p:cNvPr>
          <p:cNvPicPr>
            <a:picLocks noChangeAspect="1"/>
          </p:cNvPicPr>
          <p:nvPr/>
        </p:nvPicPr>
        <p:blipFill>
          <a:blip r:embed="rId3">
            <a:alphaModFix amt="99000"/>
            <a:extLst>
              <a:ext uri="{BEBA8EAE-BF5A-486C-A8C5-ECC9F3942E4B}">
                <a14:imgProps xmlns:a14="http://schemas.microsoft.com/office/drawing/2010/main">
                  <a14:imgLayer r:embed="rId4">
                    <a14:imgEffect>
                      <a14:backgroundRemoval t="9972" b="90028" l="800" r="98100">
                        <a14:foregroundMark x1="64900" y1="25926" x2="68900" y2="29345"/>
                        <a14:foregroundMark x1="68900" y1="29487" x2="68400" y2="24501"/>
                        <a14:foregroundMark x1="69200" y1="27493" x2="68000" y2="23219"/>
                        <a14:foregroundMark x1="91800" y1="20228" x2="94900" y2="44302"/>
                        <a14:foregroundMark x1="94700" y1="23932" x2="98100" y2="40456"/>
                        <a14:foregroundMark x1="94100" y1="20940" x2="92800" y2="17094"/>
                        <a14:foregroundMark x1="93800" y1="18376" x2="93800" y2="18376"/>
                        <a14:foregroundMark x1="93500" y1="17521" x2="93500" y2="17521"/>
                        <a14:foregroundMark x1="93500" y1="17379" x2="93500" y2="17379"/>
                        <a14:foregroundMark x1="94100" y1="18519" x2="94100" y2="18519"/>
                        <a14:foregroundMark x1="11400" y1="37749" x2="11400" y2="37749"/>
                        <a14:foregroundMark x1="12900" y1="29060" x2="12900" y2="29060"/>
                        <a14:foregroundMark x1="13100" y1="24501" x2="13100" y2="24501"/>
                        <a14:foregroundMark x1="9100" y1="27208" x2="9100" y2="27208"/>
                        <a14:foregroundMark x1="12800" y1="26923" x2="12800" y2="26923"/>
                        <a14:foregroundMark x1="9100" y1="26496" x2="9100" y2="26496"/>
                        <a14:foregroundMark x1="8700" y1="25783" x2="8700" y2="25783"/>
                        <a14:foregroundMark x1="9500" y1="25356" x2="9500" y2="25356"/>
                        <a14:foregroundMark x1="9400" y1="24644" x2="9400" y2="24644"/>
                        <a14:foregroundMark x1="6300" y1="28632" x2="6300" y2="28632"/>
                        <a14:foregroundMark x1="5300" y1="38319" x2="5300" y2="38319"/>
                        <a14:foregroundMark x1="4700" y1="45014" x2="4700" y2="45014"/>
                        <a14:foregroundMark x1="6000" y1="52849" x2="6000" y2="52849"/>
                        <a14:foregroundMark x1="800" y1="33903" x2="800" y2="33903"/>
                        <a14:foregroundMark x1="53000" y1="18661" x2="50670" y2="12594"/>
                        <a14:foregroundMark x1="49500" y1="11254" x2="53600" y2="19943"/>
                        <a14:foregroundMark x1="14800" y1="68803" x2="14800" y2="68803"/>
                        <a14:foregroundMark x1="69100" y1="24644" x2="69100" y2="24644"/>
                        <a14:foregroundMark x1="69600" y1="25783" x2="69600" y2="25783"/>
                        <a14:foregroundMark x1="69500" y1="24786" x2="69500" y2="24786"/>
                        <a14:foregroundMark x1="69100" y1="24074" x2="69100" y2="24074"/>
                        <a14:foregroundMark x1="68700" y1="23504" x2="68700" y2="23504"/>
                        <a14:foregroundMark x1="68300" y1="23077" x2="68300" y2="23077"/>
                        <a14:foregroundMark x1="76800" y1="90028" x2="76800" y2="90028"/>
                        <a14:foregroundMark x1="87100" y1="90028" x2="87100" y2="90028"/>
                        <a14:foregroundMark x1="50300" y1="28490" x2="50300" y2="28490"/>
                        <a14:foregroundMark x1="51900" y1="31339" x2="51900" y2="31339"/>
                        <a14:foregroundMark x1="51900" y1="31339" x2="51900" y2="31339"/>
                        <a14:foregroundMark x1="51800" y1="31339" x2="51800" y2="31339"/>
                        <a14:foregroundMark x1="52500" y1="32051" x2="52500" y2="32051"/>
                        <a14:foregroundMark x1="47000" y1="38177" x2="47000" y2="38177"/>
                        <a14:foregroundMark x1="46000" y1="35613" x2="47700" y2="42735"/>
                        <a14:foregroundMark x1="46600" y1="36895" x2="47200" y2="40313"/>
                        <a14:foregroundMark x1="46200" y1="31339" x2="46400" y2="32479"/>
                        <a14:foregroundMark x1="46400" y1="32479" x2="46400" y2="32479"/>
                        <a14:foregroundMark x1="50000" y1="48718" x2="55400" y2="49858"/>
                        <a14:foregroundMark x1="46200" y1="20513" x2="46200" y2="20513"/>
                        <a14:foregroundMark x1="46100" y1="21225" x2="46100" y2="21225"/>
                        <a14:foregroundMark x1="46400" y1="21652" x2="46400" y2="21652"/>
                        <a14:backgroundMark x1="23200" y1="43447" x2="23200" y2="43447"/>
                        <a14:backgroundMark x1="23500" y1="40598" x2="23500" y2="40598"/>
                        <a14:backgroundMark x1="23700" y1="38889" x2="23700" y2="38889"/>
                        <a14:backgroundMark x1="22500" y1="50712" x2="22500" y2="50712"/>
                        <a14:backgroundMark x1="22300" y1="52422" x2="22300" y2="52422"/>
                        <a14:backgroundMark x1="14900" y1="73647" x2="14900" y2="73647"/>
                        <a14:backgroundMark x1="17100" y1="69658" x2="17100" y2="69658"/>
                        <a14:backgroundMark x1="17100" y1="71225" x2="17100" y2="71225"/>
                        <a14:backgroundMark x1="45300" y1="70085" x2="45300" y2="70085"/>
                        <a14:backgroundMark x1="45200" y1="70370" x2="45200" y2="70370"/>
                        <a14:backgroundMark x1="45100" y1="70940" x2="45100" y2="70940"/>
                        <a14:backgroundMark x1="61500" y1="64815" x2="61500" y2="64815"/>
                        <a14:backgroundMark x1="64600" y1="65527" x2="64600" y2="65527"/>
                        <a14:backgroundMark x1="74400" y1="59687" x2="74400" y2="59687"/>
                        <a14:backgroundMark x1="69200" y1="67521" x2="69200" y2="67521"/>
                        <a14:backgroundMark x1="69000" y1="68519" x2="69000" y2="68519"/>
                        <a14:backgroundMark x1="90000" y1="57692" x2="90000" y2="57692"/>
                        <a14:backgroundMark x1="67900" y1="20228" x2="67900" y2="20228"/>
                        <a14:backgroundMark x1="67500" y1="20228" x2="68400" y2="20228"/>
                        <a14:backgroundMark x1="53700" y1="82194" x2="53700" y2="82194"/>
                        <a14:backgroundMark x1="54200" y1="83903" x2="54200" y2="83903"/>
                        <a14:backgroundMark x1="20300" y1="42593" x2="20300" y2="42593"/>
                        <a14:backgroundMark x1="20400" y1="43162" x2="20400" y2="43162"/>
                        <a14:backgroundMark x1="20400" y1="43447" x2="20400" y2="43447"/>
                        <a14:backgroundMark x1="20400" y1="43875" x2="20400" y2="43875"/>
                        <a14:backgroundMark x1="20300" y1="41311" x2="20300" y2="41311"/>
                        <a14:backgroundMark x1="53000" y1="15385" x2="49800" y2="9972"/>
                        <a14:backgroundMark x1="94700" y1="63960" x2="94700" y2="63960"/>
                        <a14:backgroundMark x1="10800" y1="27350" x2="10800" y2="27350"/>
                        <a14:backgroundMark x1="10800" y1="65527" x2="10800" y2="65527"/>
                        <a14:backgroundMark x1="7900" y1="73647" x2="7900" y2="73647"/>
                        <a14:backgroundMark x1="5300" y1="74786" x2="5300" y2="74786"/>
                        <a14:backgroundMark x1="1800" y1="74359" x2="1800" y2="74359"/>
                      </a14:backgroundRemoval>
                    </a14:imgEffect>
                    <a14:imgEffect>
                      <a14:colorTemperature colorTemp="6606"/>
                    </a14:imgEffect>
                    <a14:imgEffect>
                      <a14:brightnessContrast bright="6000" contrast="16000"/>
                    </a14:imgEffect>
                  </a14:imgLayer>
                </a14:imgProps>
              </a:ext>
              <a:ext uri="{28A0092B-C50C-407E-A947-70E740481C1C}">
                <a14:useLocalDpi xmlns:a14="http://schemas.microsoft.com/office/drawing/2010/main" val="0"/>
              </a:ext>
            </a:extLst>
          </a:blip>
          <a:srcRect l="3704" t="7621" b="6010"/>
          <a:stretch/>
        </p:blipFill>
        <p:spPr>
          <a:xfrm>
            <a:off x="7429501" y="1813958"/>
            <a:ext cx="4114800" cy="2453242"/>
          </a:xfrm>
          <a:prstGeom prst="rect">
            <a:avLst/>
          </a:prstGeom>
          <a:effectLst>
            <a:outerShdw blurRad="50800" dist="50800" dir="2700000" algn="tl" rotWithShape="0">
              <a:prstClr val="black">
                <a:alpha val="60000"/>
              </a:prstClr>
            </a:outerShdw>
            <a:softEdge rad="12700"/>
          </a:effectLst>
        </p:spPr>
      </p:pic>
      <p:pic>
        <p:nvPicPr>
          <p:cNvPr id="9" name="Picture 8">
            <a:extLst>
              <a:ext uri="{FF2B5EF4-FFF2-40B4-BE49-F238E27FC236}">
                <a16:creationId xmlns:a16="http://schemas.microsoft.com/office/drawing/2014/main" id="{8FA35F95-6D8E-7C31-7610-1D603932AE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5" b="89503" l="6964" r="93129">
                        <a14:foregroundMark x1="9842" y1="22099" x2="9842" y2="22099"/>
                        <a14:foregroundMark x1="12535" y1="27072" x2="12535" y2="27072"/>
                        <a14:foregroundMark x1="18663" y1="30387" x2="18663" y2="30387"/>
                        <a14:foregroundMark x1="26184" y1="36464" x2="26184" y2="36464"/>
                        <a14:foregroundMark x1="31848" y1="41989" x2="31848" y2="41989"/>
                        <a14:foregroundMark x1="35283" y1="44199" x2="35283" y2="44199"/>
                        <a14:foregroundMark x1="43175" y1="29834" x2="43175" y2="29834"/>
                        <a14:foregroundMark x1="9285" y1="65746" x2="9285" y2="65746"/>
                        <a14:foregroundMark x1="6964" y1="85635" x2="6964" y2="85635"/>
                        <a14:foregroundMark x1="62024" y1="25414" x2="62024" y2="25414"/>
                        <a14:foregroundMark x1="65645" y1="27072" x2="65645" y2="27072"/>
                        <a14:foregroundMark x1="70288" y1="33149" x2="70288" y2="33149"/>
                        <a14:foregroundMark x1="75302" y1="35912" x2="75302" y2="35912"/>
                        <a14:foregroundMark x1="79109" y1="39227" x2="79109" y2="39227"/>
                        <a14:foregroundMark x1="90715" y1="50276" x2="90715" y2="50276"/>
                        <a14:foregroundMark x1="32126" y1="77348" x2="32126" y2="77348"/>
                        <a14:foregroundMark x1="45032" y1="75691" x2="45032" y2="75691"/>
                        <a14:foregroundMark x1="48282" y1="79558" x2="48282" y2="79558"/>
                        <a14:foregroundMark x1="93129" y1="29834" x2="93129" y2="29834"/>
                        <a14:foregroundMark x1="28505" y1="75138" x2="28505" y2="75138"/>
                        <a14:foregroundMark x1="75859" y1="81768" x2="75859" y2="81768"/>
                        <a14:backgroundMark x1="43918" y1="46961" x2="43918" y2="46961"/>
                        <a14:backgroundMark x1="22284" y1="46409" x2="22284" y2="46409"/>
                        <a14:backgroundMark x1="49118" y1="26519" x2="49118" y2="26519"/>
                        <a14:backgroundMark x1="66295" y1="45304" x2="66295" y2="45304"/>
                        <a14:backgroundMark x1="60446" y1="25414" x2="60446" y2="25414"/>
                        <a14:backgroundMark x1="31848" y1="74033" x2="31848" y2="74033"/>
                        <a14:backgroundMark x1="45218" y1="72928" x2="45218" y2="72928"/>
                        <a14:backgroundMark x1="52368" y1="28729" x2="52368" y2="28729"/>
                        <a14:backgroundMark x1="92665" y1="24309" x2="92665" y2="24309"/>
                        <a14:backgroundMark x1="54782" y1="34807" x2="54782" y2="34807"/>
                        <a14:backgroundMark x1="80501" y1="34254" x2="80501" y2="34254"/>
                        <a14:backgroundMark x1="83287" y1="27072" x2="83287" y2="27072"/>
                        <a14:backgroundMark x1="68059" y1="72928" x2="68059" y2="72928"/>
                        <a14:backgroundMark x1="27391" y1="32597" x2="27391" y2="32597"/>
                        <a14:backgroundMark x1="27577" y1="59669" x2="27577" y2="59669"/>
                        <a14:backgroundMark x1="27205" y1="50829" x2="27205" y2="50829"/>
                        <a14:backgroundMark x1="28319" y1="75138" x2="28319" y2="75138"/>
                      </a14:backgroundRemoval>
                    </a14:imgEffect>
                    <a14:imgEffect>
                      <a14:colorTemperature colorTemp="7166"/>
                    </a14:imgEffect>
                    <a14:imgEffect>
                      <a14:saturation sat="163000"/>
                    </a14:imgEffect>
                    <a14:imgEffect>
                      <a14:brightnessContrast bright="53000" contrast="74000"/>
                    </a14:imgEffect>
                  </a14:imgLayer>
                </a14:imgProps>
              </a:ext>
              <a:ext uri="{28A0092B-C50C-407E-A947-70E740481C1C}">
                <a14:useLocalDpi xmlns:a14="http://schemas.microsoft.com/office/drawing/2010/main" val="0"/>
              </a:ext>
            </a:extLst>
          </a:blip>
          <a:stretch>
            <a:fillRect/>
          </a:stretch>
        </p:blipFill>
        <p:spPr>
          <a:xfrm rot="21149097">
            <a:off x="7199012" y="1292822"/>
            <a:ext cx="4666035" cy="676537"/>
          </a:xfrm>
          <a:prstGeom prst="rect">
            <a:avLst/>
          </a:prstGeom>
          <a:effectLst>
            <a:outerShdw blurRad="63500" dist="63500" dir="2700000" algn="tl" rotWithShape="0">
              <a:prstClr val="black">
                <a:alpha val="70000"/>
              </a:prstClr>
            </a:outerShdw>
          </a:effectLst>
        </p:spPr>
      </p:pic>
      <p:sp>
        <p:nvSpPr>
          <p:cNvPr id="10" name="Rectangle 9">
            <a:extLst>
              <a:ext uri="{FF2B5EF4-FFF2-40B4-BE49-F238E27FC236}">
                <a16:creationId xmlns:a16="http://schemas.microsoft.com/office/drawing/2014/main" id="{A3479D5D-E565-DC47-E697-70DD2D7462A9}"/>
              </a:ext>
            </a:extLst>
          </p:cNvPr>
          <p:cNvSpPr>
            <a:spLocks noChangeArrowheads="1"/>
          </p:cNvSpPr>
          <p:nvPr/>
        </p:nvSpPr>
        <p:spPr bwMode="auto">
          <a:xfrm>
            <a:off x="1219201" y="3314700"/>
            <a:ext cx="5905500" cy="521526"/>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Nada! Que! Ver!</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
        <p:nvSpPr>
          <p:cNvPr id="11" name="Rectangle 9">
            <a:extLst>
              <a:ext uri="{FF2B5EF4-FFF2-40B4-BE49-F238E27FC236}">
                <a16:creationId xmlns:a16="http://schemas.microsoft.com/office/drawing/2014/main" id="{3C701925-C75F-61C2-FCBA-B6C631E6DB6E}"/>
              </a:ext>
            </a:extLst>
          </p:cNvPr>
          <p:cNvSpPr>
            <a:spLocks noChangeArrowheads="1"/>
          </p:cNvSpPr>
          <p:nvPr/>
        </p:nvSpPr>
        <p:spPr bwMode="auto">
          <a:xfrm>
            <a:off x="1219201" y="3810000"/>
            <a:ext cx="10325100" cy="1359726"/>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5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¡NO nos convertimos en zombis! </a:t>
            </a:r>
          </a:p>
          <a:p>
            <a:pPr algn="just">
              <a:lnSpc>
                <a:spcPct val="85000"/>
              </a:lnSpc>
              <a:spcBef>
                <a:spcPts val="0"/>
              </a:spcBef>
              <a:spcAft>
                <a:spcPts val="5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Tampoco nos quedamos en la Tierra, deambulando y turisteando por todas partes...</a:t>
            </a:r>
          </a:p>
          <a:p>
            <a:pPr algn="just">
              <a:lnSpc>
                <a:spcPct val="85000"/>
              </a:lnSpc>
              <a:spcBef>
                <a:spcPts val="0"/>
              </a:spcBef>
              <a:spcAft>
                <a:spcPts val="5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Tenemos mejores cosas que hacer y mejores lugares donde estar.</a:t>
            </a:r>
          </a:p>
          <a:p>
            <a:pPr algn="just">
              <a:lnSpc>
                <a:spcPct val="85000"/>
              </a:lnSpc>
              <a:spcBef>
                <a:spcPts val="0"/>
              </a:spcBef>
              <a:spcAft>
                <a:spcPts val="5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La Biblia explica muy claramente cómo funciona todo esto…</a:t>
            </a:r>
            <a:endParaRPr lang="es-ES_tradnl" altLang="en-US" sz="3000" u="none"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303899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10"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250"/>
                                        <p:tgtEl>
                                          <p:spTgt spid="7"/>
                                        </p:tgtEl>
                                      </p:cBhvr>
                                    </p:animEffect>
                                  </p:childTnLst>
                                </p:cTn>
                              </p:par>
                              <p:par>
                                <p:cTn id="19" presetID="26" presetClass="entr" presetSubtype="0" fill="hold" nodeType="withEffect">
                                  <p:stCondLst>
                                    <p:cond delay="125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iterate type="wd">
                                    <p:tmPct val="50000"/>
                                  </p:iterate>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4*#ppt_w"/>
                                          </p:val>
                                        </p:tav>
                                        <p:tav tm="100000">
                                          <p:val>
                                            <p:strVal val="#ppt_w"/>
                                          </p:val>
                                        </p:tav>
                                      </p:tavLst>
                                    </p:anim>
                                    <p:anim calcmode="lin" valueType="num">
                                      <p:cBhvr>
                                        <p:cTn id="40" dur="5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wipe(left)">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wipe(left)">
                                      <p:cBhvr>
                                        <p:cTn id="55" dur="500"/>
                                        <p:tgtEl>
                                          <p:spTgt spid="11">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xEl>
                                              <p:pRg st="3" end="3"/>
                                            </p:txEl>
                                          </p:spTgt>
                                        </p:tgtEl>
                                        <p:attrNameLst>
                                          <p:attrName>style.visibility</p:attrName>
                                        </p:attrNameLst>
                                      </p:cBhvr>
                                      <p:to>
                                        <p:strVal val="visible"/>
                                      </p:to>
                                    </p:set>
                                    <p:animEffect transition="in" filter="wipe(left)">
                                      <p:cBhvr>
                                        <p:cTn id="6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10" grpId="0"/>
      <p:bldP spid="1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6B9C-3074-B2DC-4B1A-9B526E01DAA2}"/>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D6583225-BEC5-9814-EEFF-770C1477121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8354A51B-BE59-2626-D450-BC9EA06559D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2E79740B-A998-7FEA-F0EB-DCA0505756E0}"/>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B52D1BAC-670A-ED27-8984-CD2B55840A41}"/>
              </a:ext>
            </a:extLst>
          </p:cNvPr>
          <p:cNvSpPr>
            <a:spLocks noChangeArrowheads="1"/>
          </p:cNvSpPr>
          <p:nvPr/>
        </p:nvSpPr>
        <p:spPr bwMode="auto">
          <a:xfrm>
            <a:off x="990600" y="15252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Hermanos, no queremos que ignoren lo que va a pasar con los que ya han muerto, para que no se entristezcan como esos otros que no tienen esperanza. </a:t>
            </a:r>
          </a:p>
          <a:p>
            <a:pPr algn="just">
              <a:lnSpc>
                <a:spcPct val="90000"/>
              </a:lnSpc>
              <a:spcBef>
                <a:spcPts val="0"/>
              </a:spcBef>
              <a:spcAft>
                <a:spcPts val="600"/>
              </a:spcAft>
              <a:buClrTx/>
              <a:buSzTx/>
              <a:buFontTx/>
              <a:buNone/>
            </a:pPr>
            <a:r>
              <a:rPr kumimoji="0"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¿Acaso no creemos que Jesús murió y resucitó? Así también Dios resucitará con Jesús a los que han muerto en unión con él.</a:t>
            </a:r>
            <a:endParaRPr kumimoji="0" lang="es-419"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90000"/>
              </a:lnSpc>
              <a:spcBef>
                <a:spcPts val="0"/>
              </a:spcBef>
              <a:spcAft>
                <a:spcPts val="600"/>
              </a:spcAft>
              <a:buClrTx/>
              <a:buSzTx/>
              <a:buFontTx/>
              <a:buNone/>
            </a:pPr>
            <a:r>
              <a:rPr kumimoji="0"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Conforme a lo dicho por el Señor, afirmamos que nosotros, los que estemos vivos y hayamos quedado hasta la venida del Señor, de ninguna manera nos adelantaremos a los que hayan muerto.</a:t>
            </a:r>
          </a:p>
        </p:txBody>
      </p:sp>
      <p:sp>
        <p:nvSpPr>
          <p:cNvPr id="4" name="Rectangle 10">
            <a:extLst>
              <a:ext uri="{FF2B5EF4-FFF2-40B4-BE49-F238E27FC236}">
                <a16:creationId xmlns:a16="http://schemas.microsoft.com/office/drawing/2014/main" id="{CBD3E224-40F9-EE11-031B-234139D28326}"/>
              </a:ext>
            </a:extLst>
          </p:cNvPr>
          <p:cNvSpPr>
            <a:spLocks noChangeArrowheads="1"/>
          </p:cNvSpPr>
          <p:nvPr/>
        </p:nvSpPr>
        <p:spPr bwMode="auto">
          <a:xfrm>
            <a:off x="990600" y="1524000"/>
            <a:ext cx="4803019"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Tesalonicenses 4:13-17</a:t>
            </a:r>
          </a:p>
        </p:txBody>
      </p:sp>
    </p:spTree>
    <p:extLst>
      <p:ext uri="{BB962C8B-B14F-4D97-AF65-F5344CB8AC3E}">
        <p14:creationId xmlns:p14="http://schemas.microsoft.com/office/powerpoint/2010/main" val="235963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p:tgtEl>
                                          <p:spTgt spid="4"/>
                                        </p:tgtEl>
                                        <p:attrNameLst>
                                          <p:attrName>ppt_y</p:attrName>
                                        </p:attrNameLst>
                                      </p:cBhvr>
                                      <p:tavLst>
                                        <p:tav tm="0">
                                          <p:val>
                                            <p:strVal val="#ppt_y+#ppt_h*1.125000"/>
                                          </p:val>
                                        </p:tav>
                                        <p:tav tm="100000">
                                          <p:val>
                                            <p:strVal val="#ppt_y"/>
                                          </p:val>
                                        </p:tav>
                                      </p:tavLst>
                                    </p:anim>
                                    <p:animEffect transition="in" filter="wipe(up)">
                                      <p:cBhvr>
                                        <p:cTn id="8" dur="2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up)">
                                      <p:cBhvr>
                                        <p:cTn id="13" dur="25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25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up)">
                                      <p:cBhvr>
                                        <p:cTn id="23" dur="25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up)">
                                      <p:cBhvr>
                                        <p:cTn id="28"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P spid="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1249-3056-30A8-31FD-2502E559AF7F}"/>
            </a:ext>
          </a:extLst>
        </p:cNvPr>
        <p:cNvGrpSpPr/>
        <p:nvPr/>
      </p:nvGrpSpPr>
      <p:grpSpPr>
        <a:xfrm>
          <a:off x="0" y="0"/>
          <a:ext cx="0" cy="0"/>
          <a:chOff x="0" y="0"/>
          <a:chExt cx="0" cy="0"/>
        </a:xfrm>
      </p:grpSpPr>
      <p:sp>
        <p:nvSpPr>
          <p:cNvPr id="12" name="Rectangle 10">
            <a:extLst>
              <a:ext uri="{FF2B5EF4-FFF2-40B4-BE49-F238E27FC236}">
                <a16:creationId xmlns:a16="http://schemas.microsoft.com/office/drawing/2014/main" id="{AEA08085-769C-A6B5-1456-0567EBB31CF0}"/>
              </a:ext>
            </a:extLst>
          </p:cNvPr>
          <p:cNvSpPr>
            <a:spLocks noChangeArrowheads="1"/>
          </p:cNvSpPr>
          <p:nvPr/>
        </p:nvSpPr>
        <p:spPr bwMode="auto">
          <a:xfrm>
            <a:off x="990600" y="1524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Señor mismo descenderá del cielo con voz de mando, con voz de arcángel y con trompeta de Dios, y los muertos en Cristo resucitarán primero. </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Luego los que estemos vivos, los que hayamos quedado, seremos arrebatados junto con ellos en las nubes para encontrarnos con el Señor en el aire. </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así estaremos con el Señor para siempre.</a:t>
            </a:r>
            <a:endParaRPr kumimoji="0"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20A14A56-E939-4F58-CABE-0D49ACB7169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85BDF207-2591-E8D5-5D1D-82326DE1311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474F093C-F9C0-D703-687A-84199F5473B6}"/>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E67EED1C-A065-0638-0593-45C2FD57A980}"/>
              </a:ext>
            </a:extLst>
          </p:cNvPr>
          <p:cNvSpPr>
            <a:spLocks noChangeArrowheads="1"/>
          </p:cNvSpPr>
          <p:nvPr/>
        </p:nvSpPr>
        <p:spPr bwMode="auto">
          <a:xfrm>
            <a:off x="990000" y="1524000"/>
            <a:ext cx="10137775" cy="4932000"/>
          </a:xfrm>
          <a:prstGeom prst="rect">
            <a:avLst/>
          </a:prstGeom>
          <a:solidFill>
            <a:srgbClr val="333333"/>
          </a:solidFill>
          <a:ln w="38100">
            <a:solidFill>
              <a:srgbClr val="FFFF00"/>
            </a:solidFill>
            <a:miter lim="800000"/>
            <a:headEnd/>
            <a:tailEnd/>
          </a:ln>
        </p:spPr>
        <p:txBody>
          <a:bodyPr lIns="144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chemeClr val="bg2">
                    <a:lumMod val="50000"/>
                  </a:schemeClr>
                </a:solidFill>
                <a:latin typeface="Arial" panose="020B0604020202020204" pitchFamily="34" charset="0"/>
                <a:cs typeface="Arial" panose="020B0604020202020204" pitchFamily="34" charset="0"/>
              </a:rPr>
              <a:t>El Señor mismo descenderá del cielo con voz de mando, con voz de arcángel y con trompeta de Dios, y los muertos en Cristo resucitarán primero. </a:t>
            </a:r>
          </a:p>
          <a:p>
            <a:pPr algn="just">
              <a:lnSpc>
                <a:spcPct val="90000"/>
              </a:lnSpc>
              <a:spcBef>
                <a:spcPts val="0"/>
              </a:spcBef>
              <a:spcAft>
                <a:spcPts val="600"/>
              </a:spcAft>
              <a:buClrTx/>
              <a:buSzTx/>
              <a:buFontTx/>
              <a:buNone/>
            </a:pPr>
            <a:r>
              <a:rPr kumimoji="0" lang="es-ES" altLang="en-US" sz="3000" dirty="0">
                <a:solidFill>
                  <a:schemeClr val="bg2">
                    <a:lumMod val="50000"/>
                  </a:schemeClr>
                </a:solidFill>
                <a:latin typeface="Arial" panose="020B0604020202020204" pitchFamily="34" charset="0"/>
                <a:cs typeface="Arial" panose="020B0604020202020204" pitchFamily="34" charset="0"/>
              </a:rPr>
              <a:t>Luego los que estemos vivos, los que hayamos quedado,</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seremos arrebatados junto con ellos en las nubes</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para encontrarnos con el Señor en el aire. </a:t>
            </a:r>
          </a:p>
          <a:p>
            <a:pPr algn="just">
              <a:lnSpc>
                <a:spcPct val="90000"/>
              </a:lnSpc>
              <a:spcBef>
                <a:spcPts val="0"/>
              </a:spcBef>
              <a:spcAft>
                <a:spcPts val="600"/>
              </a:spcAft>
              <a:buClrTx/>
              <a:buSzTx/>
              <a:buFontTx/>
              <a:buNone/>
            </a:pPr>
            <a:r>
              <a:rPr kumimoji="0" lang="es-ES" altLang="en-US" sz="3000" dirty="0">
                <a:solidFill>
                  <a:schemeClr val="bg2">
                    <a:lumMod val="50000"/>
                  </a:schemeClr>
                </a:solidFill>
                <a:latin typeface="Arial" panose="020B0604020202020204" pitchFamily="34" charset="0"/>
                <a:cs typeface="Arial" panose="020B0604020202020204" pitchFamily="34" charset="0"/>
              </a:rPr>
              <a:t>Y así estaremos con el Señor para siempre.</a:t>
            </a:r>
            <a:endParaRPr kumimoji="0" lang="es-ES_tradnl" altLang="en-US" sz="3000" dirty="0">
              <a:solidFill>
                <a:schemeClr val="bg2">
                  <a:lumMod val="50000"/>
                </a:schemeClr>
              </a:solidFill>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ABBC807B-3FDB-D86C-3FC1-7B60AA845C12}"/>
              </a:ext>
            </a:extLst>
          </p:cNvPr>
          <p:cNvSpPr>
            <a:spLocks noChangeArrowheads="1"/>
          </p:cNvSpPr>
          <p:nvPr/>
        </p:nvSpPr>
        <p:spPr bwMode="auto">
          <a:xfrm>
            <a:off x="990600" y="1524000"/>
            <a:ext cx="4803019"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1 Tesalonicenses 4:13-17</a:t>
            </a:r>
          </a:p>
        </p:txBody>
      </p:sp>
      <p:pic>
        <p:nvPicPr>
          <p:cNvPr id="9" name="Picture 8">
            <a:extLst>
              <a:ext uri="{FF2B5EF4-FFF2-40B4-BE49-F238E27FC236}">
                <a16:creationId xmlns:a16="http://schemas.microsoft.com/office/drawing/2014/main" id="{CCD64118-B127-DE7B-2751-6FA1C4361863}"/>
              </a:ext>
            </a:extLst>
          </p:cNvPr>
          <p:cNvPicPr>
            <a:picLocks/>
          </p:cNvPicPr>
          <p:nvPr/>
        </p:nvPicPr>
        <p:blipFill>
          <a:blip r:embed="rId3">
            <a:lum bright="6000" contrast="10000"/>
          </a:blip>
          <a:srcRect b="6696"/>
          <a:stretch/>
        </p:blipFill>
        <p:spPr>
          <a:xfrm>
            <a:off x="8839200" y="1371600"/>
            <a:ext cx="3060000" cy="2016000"/>
          </a:xfrm>
          <a:prstGeom prst="rect">
            <a:avLst/>
          </a:prstGeom>
        </p:spPr>
      </p:pic>
      <p:pic>
        <p:nvPicPr>
          <p:cNvPr id="10" name="Picture 9">
            <a:extLst>
              <a:ext uri="{FF2B5EF4-FFF2-40B4-BE49-F238E27FC236}">
                <a16:creationId xmlns:a16="http://schemas.microsoft.com/office/drawing/2014/main" id="{E05D1F85-42B0-2371-9457-11D65E24CD3B}"/>
              </a:ext>
            </a:extLst>
          </p:cNvPr>
          <p:cNvPicPr>
            <a:picLocks/>
          </p:cNvPicPr>
          <p:nvPr/>
        </p:nvPicPr>
        <p:blipFill>
          <a:blip r:embed="rId4">
            <a:lum bright="3000" contrast="12000"/>
          </a:blip>
          <a:srcRect t="4405" b="4040"/>
          <a:stretch/>
        </p:blipFill>
        <p:spPr>
          <a:xfrm>
            <a:off x="457200" y="1371600"/>
            <a:ext cx="3060000" cy="2016000"/>
          </a:xfrm>
          <a:prstGeom prst="rect">
            <a:avLst/>
          </a:prstGeom>
        </p:spPr>
      </p:pic>
      <p:pic>
        <p:nvPicPr>
          <p:cNvPr id="11" name="Picture 10">
            <a:extLst>
              <a:ext uri="{FF2B5EF4-FFF2-40B4-BE49-F238E27FC236}">
                <a16:creationId xmlns:a16="http://schemas.microsoft.com/office/drawing/2014/main" id="{726253FD-203C-4417-692C-2DF6AD1C0404}"/>
              </a:ext>
            </a:extLst>
          </p:cNvPr>
          <p:cNvPicPr>
            <a:picLocks noChangeAspect="1"/>
          </p:cNvPicPr>
          <p:nvPr/>
        </p:nvPicPr>
        <p:blipFill>
          <a:blip r:embed="rId5">
            <a:lum bright="-6000" contrast="19000"/>
          </a:blip>
          <a:stretch>
            <a:fillRect/>
          </a:stretch>
        </p:blipFill>
        <p:spPr>
          <a:xfrm>
            <a:off x="8839200" y="4356999"/>
            <a:ext cx="3060000" cy="2272401"/>
          </a:xfrm>
          <a:prstGeom prst="rect">
            <a:avLst/>
          </a:prstGeom>
        </p:spPr>
      </p:pic>
      <p:pic>
        <p:nvPicPr>
          <p:cNvPr id="14" name="Picture 13">
            <a:extLst>
              <a:ext uri="{FF2B5EF4-FFF2-40B4-BE49-F238E27FC236}">
                <a16:creationId xmlns:a16="http://schemas.microsoft.com/office/drawing/2014/main" id="{EA74551B-AC8F-AE7B-1887-728CAFD0B61B}"/>
              </a:ext>
            </a:extLst>
          </p:cNvPr>
          <p:cNvPicPr preferRelativeResize="0">
            <a:picLocks/>
          </p:cNvPicPr>
          <p:nvPr/>
        </p:nvPicPr>
        <p:blipFill>
          <a:blip r:embed="rId6">
            <a:lum bright="-6000" contrast="16000"/>
          </a:blip>
          <a:srcRect b="7819"/>
          <a:stretch/>
        </p:blipFill>
        <p:spPr>
          <a:xfrm>
            <a:off x="428625" y="4481025"/>
            <a:ext cx="3061716" cy="2124000"/>
          </a:xfrm>
          <a:prstGeom prst="rect">
            <a:avLst/>
          </a:prstGeom>
        </p:spPr>
      </p:pic>
    </p:spTree>
    <p:extLst>
      <p:ext uri="{BB962C8B-B14F-4D97-AF65-F5344CB8AC3E}">
        <p14:creationId xmlns:p14="http://schemas.microsoft.com/office/powerpoint/2010/main" val="1386366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up)">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0" presetClass="entr" presetSubtype="0" fill="hold"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par>
                                <p:cTn id="26" presetID="1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ppt_x</p:attrName>
                                        </p:attrNameLst>
                                      </p:cBhvr>
                                      <p:tavLst>
                                        <p:tav tm="0">
                                          <p:val>
                                            <p:strVal val="#ppt_x-#ppt_w*1.125000"/>
                                          </p:val>
                                        </p:tav>
                                        <p:tav tm="100000">
                                          <p:val>
                                            <p:strVal val="#ppt_x"/>
                                          </p:val>
                                        </p:tav>
                                      </p:tavLst>
                                    </p:anim>
                                    <p:animEffect transition="in" filter="wipe(right)">
                                      <p:cBhvr>
                                        <p:cTn id="29" dur="500"/>
                                        <p:tgtEl>
                                          <p:spTgt spid="1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12" presetClass="entr" presetSubtype="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ppt_x</p:attrName>
                                        </p:attrNameLst>
                                      </p:cBhvr>
                                      <p:tavLst>
                                        <p:tav tm="0">
                                          <p:val>
                                            <p:strVal val="#ppt_x+#ppt_w*1.125000"/>
                                          </p:val>
                                        </p:tav>
                                        <p:tav tm="100000">
                                          <p:val>
                                            <p:strVal val="#ppt_x"/>
                                          </p:val>
                                        </p:tav>
                                      </p:tavLst>
                                    </p:anim>
                                    <p:animEffect transition="in" filter="wipe(left)">
                                      <p:cBhvr>
                                        <p:cTn id="37" dur="500"/>
                                        <p:tgtEl>
                                          <p:spTgt spid="9"/>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2" presetClass="entr" presetSubtype="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par>
                                <p:cTn id="50" presetID="2" presetClass="entr" presetSubtype="1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3975-7A02-560E-A8FC-A73E3AB96441}"/>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587B8EDF-2D8A-F6BF-A12C-780F586237C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AE94FF97-4885-3A26-4095-D28B93DD141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5AE1A3EF-6A5D-EF38-4303-1579278C7F77}"/>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9">
            <a:extLst>
              <a:ext uri="{FF2B5EF4-FFF2-40B4-BE49-F238E27FC236}">
                <a16:creationId xmlns:a16="http://schemas.microsoft.com/office/drawing/2014/main" id="{FFECA738-93F6-0893-04DA-41B707C84269}"/>
              </a:ext>
            </a:extLst>
          </p:cNvPr>
          <p:cNvSpPr>
            <a:spLocks noChangeArrowheads="1"/>
          </p:cNvSpPr>
          <p:nvPr/>
        </p:nvSpPr>
        <p:spPr bwMode="auto">
          <a:xfrm>
            <a:off x="3657600" y="2133600"/>
            <a:ext cx="5017202" cy="1219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_tradnl" altLang="en-US" sz="3100" b="0" i="0" u="none" dirty="0">
                <a:solidFill>
                  <a:srgbClr val="EFF9FF"/>
                </a:solidFill>
                <a:effectLst>
                  <a:outerShdw blurRad="38100" dist="38100" dir="2700000" algn="tl">
                    <a:srgbClr val="000000"/>
                  </a:outerShdw>
                </a:effectLst>
                <a:latin typeface="Arial" panose="020B0604020202020204" pitchFamily="34" charset="0"/>
              </a:rPr>
              <a:t>Este evento increíble se llama el “</a:t>
            </a:r>
            <a:r>
              <a:rPr kumimoji="0" lang="es-ES_tradnl" altLang="en-US" sz="31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arrebatamiento”, o también el “rapto”.</a:t>
            </a:r>
          </a:p>
        </p:txBody>
      </p:sp>
      <p:sp>
        <p:nvSpPr>
          <p:cNvPr id="17" name="Rectangle 9">
            <a:extLst>
              <a:ext uri="{FF2B5EF4-FFF2-40B4-BE49-F238E27FC236}">
                <a16:creationId xmlns:a16="http://schemas.microsoft.com/office/drawing/2014/main" id="{C8F47EDD-E46C-FA72-2675-6330F029F221}"/>
              </a:ext>
            </a:extLst>
          </p:cNvPr>
          <p:cNvSpPr>
            <a:spLocks noChangeArrowheads="1"/>
          </p:cNvSpPr>
          <p:nvPr/>
        </p:nvSpPr>
        <p:spPr bwMode="auto">
          <a:xfrm>
            <a:off x="3593398" y="3657599"/>
            <a:ext cx="5017202" cy="1905001"/>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ES_tradnl"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Ocurre como </a:t>
            </a:r>
            <a:r>
              <a:rPr kumimoji="0" lang="es-ES_tradnl" altLang="en-US" sz="3000" b="0" i="1"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parte</a:t>
            </a:r>
            <a:r>
              <a:rPr kumimoji="0" lang="es-ES_tradnl"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 la segunda venida de Cristo, que sucede en dos etapas: esta es la primera etapa. </a:t>
            </a:r>
          </a:p>
          <a:p>
            <a:pPr algn="just">
              <a:lnSpc>
                <a:spcPct val="85000"/>
              </a:lnSpc>
              <a:spcBef>
                <a:spcPts val="0"/>
              </a:spcBef>
              <a:spcAft>
                <a:spcPts val="600"/>
              </a:spcAft>
              <a:buClrTx/>
              <a:buSzTx/>
              <a:buFontTx/>
              <a:buNone/>
            </a:pPr>
            <a:r>
              <a:rPr kumimoji="0" lang="es-ES_tradnl"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a:t>
            </a:r>
            <a:r>
              <a:rPr kumimoji="0" lang="es-419"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segunda etapa</a:t>
            </a:r>
            <a:r>
              <a:rPr kumimoji="0" lang="es-ES_tradnl"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viene al final de la Gran Tribulación, justo antes del Mileno</a:t>
            </a:r>
            <a:r>
              <a:rPr kumimoji="0" lang="es-419"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kumimoji="0" lang="es-ES_tradnl" altLang="en-US" sz="3000" b="0" i="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AB4560E-98F3-2AEA-F890-8EDF12D1602B}"/>
              </a:ext>
            </a:extLst>
          </p:cNvPr>
          <p:cNvPicPr>
            <a:picLocks/>
          </p:cNvPicPr>
          <p:nvPr/>
        </p:nvPicPr>
        <p:blipFill>
          <a:blip r:embed="rId3">
            <a:lum bright="6000" contrast="10000"/>
          </a:blip>
          <a:srcRect b="6696"/>
          <a:stretch/>
        </p:blipFill>
        <p:spPr>
          <a:xfrm>
            <a:off x="8839200" y="1371600"/>
            <a:ext cx="3060000" cy="2016000"/>
          </a:xfrm>
          <a:prstGeom prst="rect">
            <a:avLst/>
          </a:prstGeom>
        </p:spPr>
      </p:pic>
      <p:pic>
        <p:nvPicPr>
          <p:cNvPr id="8" name="Picture 7">
            <a:extLst>
              <a:ext uri="{FF2B5EF4-FFF2-40B4-BE49-F238E27FC236}">
                <a16:creationId xmlns:a16="http://schemas.microsoft.com/office/drawing/2014/main" id="{0D68DB3C-3F26-5A65-5DF6-56A6FE369529}"/>
              </a:ext>
            </a:extLst>
          </p:cNvPr>
          <p:cNvPicPr>
            <a:picLocks/>
          </p:cNvPicPr>
          <p:nvPr/>
        </p:nvPicPr>
        <p:blipFill>
          <a:blip r:embed="rId4">
            <a:lum bright="3000" contrast="12000"/>
          </a:blip>
          <a:srcRect t="4405" b="4040"/>
          <a:stretch/>
        </p:blipFill>
        <p:spPr>
          <a:xfrm>
            <a:off x="457200" y="1371600"/>
            <a:ext cx="3060000" cy="2016000"/>
          </a:xfrm>
          <a:prstGeom prst="rect">
            <a:avLst/>
          </a:prstGeom>
        </p:spPr>
      </p:pic>
      <p:pic>
        <p:nvPicPr>
          <p:cNvPr id="9" name="Picture 8">
            <a:extLst>
              <a:ext uri="{FF2B5EF4-FFF2-40B4-BE49-F238E27FC236}">
                <a16:creationId xmlns:a16="http://schemas.microsoft.com/office/drawing/2014/main" id="{F22C7CB6-083B-21EF-79E9-317C55FD31D9}"/>
              </a:ext>
            </a:extLst>
          </p:cNvPr>
          <p:cNvPicPr>
            <a:picLocks noChangeAspect="1"/>
          </p:cNvPicPr>
          <p:nvPr/>
        </p:nvPicPr>
        <p:blipFill>
          <a:blip r:embed="rId5">
            <a:lum bright="-6000" contrast="19000"/>
          </a:blip>
          <a:stretch>
            <a:fillRect/>
          </a:stretch>
        </p:blipFill>
        <p:spPr>
          <a:xfrm>
            <a:off x="8839200" y="4356999"/>
            <a:ext cx="3060000" cy="2272401"/>
          </a:xfrm>
          <a:prstGeom prst="rect">
            <a:avLst/>
          </a:prstGeom>
        </p:spPr>
      </p:pic>
      <p:pic>
        <p:nvPicPr>
          <p:cNvPr id="10" name="Picture 9">
            <a:extLst>
              <a:ext uri="{FF2B5EF4-FFF2-40B4-BE49-F238E27FC236}">
                <a16:creationId xmlns:a16="http://schemas.microsoft.com/office/drawing/2014/main" id="{8F538E3B-8E2C-B686-A72D-B89C5342E196}"/>
              </a:ext>
            </a:extLst>
          </p:cNvPr>
          <p:cNvPicPr preferRelativeResize="0">
            <a:picLocks/>
          </p:cNvPicPr>
          <p:nvPr/>
        </p:nvPicPr>
        <p:blipFill>
          <a:blip r:embed="rId6">
            <a:lum bright="-6000" contrast="16000"/>
          </a:blip>
          <a:srcRect b="7819"/>
          <a:stretch/>
        </p:blipFill>
        <p:spPr>
          <a:xfrm>
            <a:off x="428625" y="4481025"/>
            <a:ext cx="3061716" cy="2124000"/>
          </a:xfrm>
          <a:prstGeom prst="rect">
            <a:avLst/>
          </a:prstGeom>
        </p:spPr>
      </p:pic>
    </p:spTree>
    <p:extLst>
      <p:ext uri="{BB962C8B-B14F-4D97-AF65-F5344CB8AC3E}">
        <p14:creationId xmlns:p14="http://schemas.microsoft.com/office/powerpoint/2010/main" val="279533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145C-8BAF-9BFF-2C62-5599E95582D5}"/>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9D060EDE-BF95-D792-C627-803327B1ECB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187404" name="Rectangle 12">
            <a:extLst>
              <a:ext uri="{FF2B5EF4-FFF2-40B4-BE49-F238E27FC236}">
                <a16:creationId xmlns:a16="http://schemas.microsoft.com/office/drawing/2014/main" id="{B6407C00-0CED-D9B0-606E-0D8D6802FCF8}"/>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9">
            <a:extLst>
              <a:ext uri="{FF2B5EF4-FFF2-40B4-BE49-F238E27FC236}">
                <a16:creationId xmlns:a16="http://schemas.microsoft.com/office/drawing/2014/main" id="{2E927C60-C965-EB78-A481-9D3C53BE909C}"/>
              </a:ext>
            </a:extLst>
          </p:cNvPr>
          <p:cNvSpPr>
            <a:spLocks noChangeArrowheads="1"/>
          </p:cNvSpPr>
          <p:nvPr/>
        </p:nvSpPr>
        <p:spPr bwMode="auto">
          <a:xfrm>
            <a:off x="1219200" y="8382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“La Esperanza Bienaventurada”</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9">
            <a:extLst>
              <a:ext uri="{FF2B5EF4-FFF2-40B4-BE49-F238E27FC236}">
                <a16:creationId xmlns:a16="http://schemas.microsoft.com/office/drawing/2014/main" id="{76694502-BD72-FA52-42EE-07E970686121}"/>
              </a:ext>
            </a:extLst>
          </p:cNvPr>
          <p:cNvSpPr>
            <a:spLocks noChangeArrowheads="1"/>
          </p:cNvSpPr>
          <p:nvPr/>
        </p:nvSpPr>
        <p:spPr bwMode="auto">
          <a:xfrm>
            <a:off x="838199" y="1447800"/>
            <a:ext cx="10469687" cy="21336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400"/>
              </a:spcAft>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Resumen: Jesús descenderá del cielo con todas las almas de todos los cristianos que han muerto hasta ese momento.</a:t>
            </a:r>
          </a:p>
          <a:p>
            <a:pPr algn="just">
              <a:lnSpc>
                <a:spcPct val="87000"/>
              </a:lnSpc>
              <a:spcBef>
                <a:spcPts val="0"/>
              </a:spcBef>
              <a:spcAft>
                <a:spcPts val="400"/>
              </a:spcAft>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Sus cuerpos mortales originales van a resucitar de las tumbas, serán convertidos en</a:t>
            </a:r>
            <a:r>
              <a:rPr lang="es-ES_tradnl" altLang="en-US" sz="2400" i="0" u="none" dirty="0">
                <a:solidFill>
                  <a:srgbClr val="EFF9FF"/>
                </a:solidFill>
                <a:effectLst>
                  <a:outerShdw blurRad="38100" dist="38100" dir="2700000" algn="tl">
                    <a:srgbClr val="000000"/>
                  </a:outerShdw>
                </a:effectLst>
                <a:latin typeface="Arial" panose="020B0604020202020204" pitchFamily="34" charset="0"/>
              </a:rPr>
              <a:t> </a:t>
            </a: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cuerpos</a:t>
            </a:r>
            <a:r>
              <a:rPr lang="es-ES_tradnl" altLang="en-US" sz="2400" i="0" u="none" dirty="0">
                <a:solidFill>
                  <a:srgbClr val="EFF9FF"/>
                </a:solidFill>
                <a:effectLst>
                  <a:outerShdw blurRad="38100" dist="38100" dir="2700000" algn="tl">
                    <a:srgbClr val="000000"/>
                  </a:outerShdw>
                </a:effectLst>
                <a:latin typeface="Arial" panose="020B0604020202020204" pitchFamily="34" charset="0"/>
              </a:rPr>
              <a:t> </a:t>
            </a: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inmortales,</a:t>
            </a:r>
            <a:r>
              <a:rPr lang="es-ES_tradnl" altLang="en-US" sz="2600" i="0" u="none" dirty="0">
                <a:solidFill>
                  <a:srgbClr val="EFF9FF"/>
                </a:solidFill>
                <a:effectLst>
                  <a:outerShdw blurRad="38100" dist="38100" dir="2700000" algn="tl">
                    <a:srgbClr val="000000"/>
                  </a:outerShdw>
                </a:effectLst>
                <a:latin typeface="Arial" panose="020B0604020202020204" pitchFamily="34" charset="0"/>
              </a:rPr>
              <a:t> </a:t>
            </a: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se juntarán con las almas, y subirán en el aire.</a:t>
            </a:r>
          </a:p>
        </p:txBody>
      </p:sp>
      <p:sp>
        <p:nvSpPr>
          <p:cNvPr id="4" name="Rectangle 9">
            <a:extLst>
              <a:ext uri="{FF2B5EF4-FFF2-40B4-BE49-F238E27FC236}">
                <a16:creationId xmlns:a16="http://schemas.microsoft.com/office/drawing/2014/main" id="{8D2BC371-F9ED-3C3F-445E-F44F096C32A3}"/>
              </a:ext>
            </a:extLst>
          </p:cNvPr>
          <p:cNvSpPr>
            <a:spLocks noChangeArrowheads="1"/>
          </p:cNvSpPr>
          <p:nvPr/>
        </p:nvSpPr>
        <p:spPr bwMode="auto">
          <a:xfrm>
            <a:off x="838200" y="3505200"/>
            <a:ext cx="7315200" cy="16002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400"/>
              </a:spcAft>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Los cristianos que estamos vivos todavía en ese momento, simplemente seremos subidos en el aire, y nuestros cuerpos mortales también se convertirán en cuerpos inmortales. (Ver</a:t>
            </a:r>
            <a:r>
              <a:rPr lang="es-ES_tradnl" altLang="en-US" sz="3000" dirty="0">
                <a:solidFill>
                  <a:srgbClr val="EFF9FF"/>
                </a:solidFill>
                <a:effectLst>
                  <a:outerShdw blurRad="38100" dist="38100" dir="2700000" algn="tl">
                    <a:srgbClr val="000000"/>
                  </a:outerShdw>
                </a:effectLst>
                <a:latin typeface="Arial" panose="020B0604020202020204" pitchFamily="34" charset="0"/>
              </a:rPr>
              <a:t>: Lucas 21:25-28).</a:t>
            </a:r>
            <a:endParaRPr lang="es-ES_tradnl" altLang="en-US" sz="3000" i="0" u="none" dirty="0">
              <a:solidFill>
                <a:srgbClr val="EFF9FF"/>
              </a:solidFill>
              <a:effectLst>
                <a:outerShdw blurRad="38100" dist="38100" dir="2700000" algn="tl">
                  <a:srgbClr val="000000"/>
                </a:outerShdw>
              </a:effectLst>
              <a:latin typeface="Arial" panose="020B0604020202020204" pitchFamily="34" charset="0"/>
            </a:endParaRPr>
          </a:p>
        </p:txBody>
      </p:sp>
      <p:sp>
        <p:nvSpPr>
          <p:cNvPr id="5" name="Rectangle 9">
            <a:extLst>
              <a:ext uri="{FF2B5EF4-FFF2-40B4-BE49-F238E27FC236}">
                <a16:creationId xmlns:a16="http://schemas.microsoft.com/office/drawing/2014/main" id="{236B2335-62E0-CE50-DCCB-53FB4FED866C}"/>
              </a:ext>
            </a:extLst>
          </p:cNvPr>
          <p:cNvSpPr>
            <a:spLocks noChangeArrowheads="1"/>
          </p:cNvSpPr>
          <p:nvPr/>
        </p:nvSpPr>
        <p:spPr bwMode="auto">
          <a:xfrm>
            <a:off x="838199" y="5562600"/>
            <a:ext cx="10469687" cy="381000"/>
          </a:xfrm>
          <a:prstGeom prst="rect">
            <a:avLst/>
          </a:prstGeom>
          <a:noFill/>
          <a:ln>
            <a:noFill/>
          </a:ln>
        </p:spPr>
        <p:txBody>
          <a:bodyPr lIns="54000" rIns="54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400"/>
              </a:spcAft>
              <a:buClrTx/>
              <a:buSzTx/>
              <a:buFontTx/>
              <a:buNone/>
            </a:pPr>
            <a:r>
              <a:rPr lang="es-ES_tradnl" altLang="en-US" sz="3000" i="0" u="none" dirty="0">
                <a:solidFill>
                  <a:srgbClr val="EFF9FF"/>
                </a:solidFill>
                <a:effectLst>
                  <a:outerShdw blurRad="38100" dist="38100" dir="2700000" algn="tl">
                    <a:srgbClr val="000000"/>
                  </a:outerShdw>
                </a:effectLst>
                <a:latin typeface="Arial" panose="020B0604020202020204" pitchFamily="34" charset="0"/>
              </a:rPr>
              <a:t>Y todos iremos al Paraíso, con nuestros cuerpos glorificados, inmortales.</a:t>
            </a:r>
          </a:p>
        </p:txBody>
      </p:sp>
      <p:pic>
        <p:nvPicPr>
          <p:cNvPr id="9" name="Picture 8">
            <a:extLst>
              <a:ext uri="{FF2B5EF4-FFF2-40B4-BE49-F238E27FC236}">
                <a16:creationId xmlns:a16="http://schemas.microsoft.com/office/drawing/2014/main" id="{4E26F194-5E70-1012-CCB2-7F7CD8AA4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3287643"/>
            <a:ext cx="3078288" cy="2254295"/>
          </a:xfrm>
          <a:prstGeom prst="rect">
            <a:avLst/>
          </a:prstGeom>
        </p:spPr>
      </p:pic>
    </p:spTree>
    <p:extLst>
      <p:ext uri="{BB962C8B-B14F-4D97-AF65-F5344CB8AC3E}">
        <p14:creationId xmlns:p14="http://schemas.microsoft.com/office/powerpoint/2010/main" val="3165455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400" fill="hold"/>
                                        <p:tgtEl>
                                          <p:spTgt spid="9"/>
                                        </p:tgtEl>
                                        <p:attrNameLst>
                                          <p:attrName>ppt_x</p:attrName>
                                        </p:attrNameLst>
                                      </p:cBhvr>
                                      <p:tavLst>
                                        <p:tav tm="0">
                                          <p:val>
                                            <p:strVal val="#ppt_x"/>
                                          </p:val>
                                        </p:tav>
                                        <p:tav tm="100000">
                                          <p:val>
                                            <p:strVal val="#ppt_x"/>
                                          </p:val>
                                        </p:tav>
                                      </p:tavLst>
                                    </p:anim>
                                    <p:anim calcmode="lin" valueType="num">
                                      <p:cBhvr additive="base">
                                        <p:cTn id="23" dur="4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98E2-4AAE-FFA8-8F46-D52A5A2F998A}"/>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F5388DC6-2ACC-DF84-DC67-12DAAF489CA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1FEF1E9C-6E87-575B-0545-F23712BBF9A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a:t>
            </a:r>
            <a:r>
              <a:rPr lang="es-ES_tradnl" altLang="en-US" sz="38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y </a:t>
            </a: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EE2DCBC-64D7-F0C0-15EA-C242BFB3154B}"/>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A58283E-7A55-5D7E-1EDE-5B057613265B}"/>
              </a:ext>
            </a:extLst>
          </p:cNvPr>
          <p:cNvSpPr>
            <a:spLocks noChangeArrowheads="1"/>
          </p:cNvSpPr>
          <p:nvPr/>
        </p:nvSpPr>
        <p:spPr bwMode="auto">
          <a:xfrm>
            <a:off x="1220788" y="1447800"/>
            <a:ext cx="9599612" cy="4572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Y luego … ¿qué?</a:t>
            </a:r>
          </a:p>
        </p:txBody>
      </p:sp>
      <p:sp>
        <p:nvSpPr>
          <p:cNvPr id="6" name="Rectangle 9">
            <a:extLst>
              <a:ext uri="{FF2B5EF4-FFF2-40B4-BE49-F238E27FC236}">
                <a16:creationId xmlns:a16="http://schemas.microsoft.com/office/drawing/2014/main" id="{EAD4F623-6378-2BD8-18E8-310798BD188F}"/>
              </a:ext>
            </a:extLst>
          </p:cNvPr>
          <p:cNvSpPr>
            <a:spLocks noChangeArrowheads="1"/>
          </p:cNvSpPr>
          <p:nvPr/>
        </p:nvSpPr>
        <p:spPr bwMode="auto">
          <a:xfrm>
            <a:off x="1219200" y="1981200"/>
            <a:ext cx="9599612" cy="11430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¿Qué sucede después del rapto?</a:t>
            </a:r>
          </a:p>
          <a:p>
            <a:pPr algn="just">
              <a:lnSpc>
                <a:spcPct val="90000"/>
              </a:lnSpc>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Para nuestros propósitos hoy, el próximo paso es: </a:t>
            </a:r>
          </a:p>
        </p:txBody>
      </p:sp>
      <p:sp>
        <p:nvSpPr>
          <p:cNvPr id="7" name="Rectangle 9">
            <a:extLst>
              <a:ext uri="{FF2B5EF4-FFF2-40B4-BE49-F238E27FC236}">
                <a16:creationId xmlns:a16="http://schemas.microsoft.com/office/drawing/2014/main" id="{CCBCD0CC-CD7D-8233-3742-270ECA6742D5}"/>
              </a:ext>
            </a:extLst>
          </p:cNvPr>
          <p:cNvSpPr>
            <a:spLocks noChangeArrowheads="1"/>
          </p:cNvSpPr>
          <p:nvPr/>
        </p:nvSpPr>
        <p:spPr bwMode="auto">
          <a:xfrm>
            <a:off x="1219200" y="3124200"/>
            <a:ext cx="9599612" cy="28194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Pero en realidad, antes de llegar a eso, suceden varias cosas que, desafortunadamente, no tenemos tiempo para ver en detalle hoy.</a:t>
            </a:r>
          </a:p>
          <a:p>
            <a:pPr algn="just">
              <a:lnSpc>
                <a:spcPct val="90000"/>
              </a:lnSpc>
              <a:buClrTx/>
              <a:buSzTx/>
              <a:buFontTx/>
              <a:buNone/>
            </a:pPr>
            <a:r>
              <a:rPr lang="es-419" altLang="en-US" sz="3000" dirty="0">
                <a:solidFill>
                  <a:srgbClr val="EFF9FF"/>
                </a:solidFill>
                <a:effectLst>
                  <a:outerShdw blurRad="38100" dist="38100" dir="2700000" algn="tl">
                    <a:srgbClr val="000000"/>
                  </a:outerShdw>
                </a:effectLst>
                <a:latin typeface="Arial" panose="020B0604020202020204" pitchFamily="34" charset="0"/>
              </a:rPr>
              <a:t>Como</a:t>
            </a:r>
            <a:r>
              <a:rPr lang="es-ES" altLang="en-US" sz="3000" dirty="0">
                <a:solidFill>
                  <a:srgbClr val="EFF9FF"/>
                </a:solidFill>
                <a:effectLst>
                  <a:outerShdw blurRad="38100" dist="38100" dir="2700000" algn="tl">
                    <a:srgbClr val="000000"/>
                  </a:outerShdw>
                </a:effectLst>
                <a:latin typeface="Arial" panose="020B0604020202020204" pitchFamily="34" charset="0"/>
              </a:rPr>
              <a:t> mencioné al principio de esta sesión, simplemente no es posible explicar todos los detalles de los Tiempos Finales en solo dos horas. </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6308386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5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5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600" fill="hold"/>
                                        <p:tgtEl>
                                          <p:spTgt spid="4"/>
                                        </p:tgtEl>
                                        <p:attrNameLst>
                                          <p:attrName>ppt_x</p:attrName>
                                        </p:attrNameLst>
                                      </p:cBhvr>
                                      <p:tavLst>
                                        <p:tav tm="0">
                                          <p:val>
                                            <p:strVal val="1+#ppt_w/2"/>
                                          </p:val>
                                        </p:tav>
                                        <p:tav tm="100000">
                                          <p:val>
                                            <p:strVal val="#ppt_x"/>
                                          </p:val>
                                        </p:tav>
                                      </p:tavLst>
                                    </p:anim>
                                    <p:anim calcmode="lin" valueType="num">
                                      <p:cBhvr additive="base">
                                        <p:cTn id="23" dur="6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25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2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utoUpdateAnimBg="0"/>
      <p:bldP spid="6" grpId="0" build="p"/>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36BFD-9295-30BF-D4CE-8F74471CF7B6}"/>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AF9242D3-937B-4025-6314-67C9E03DC38A}"/>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24169874-3E2A-BAE5-042E-A845555B40C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622737ED-A63F-B994-3620-03C7C999FFD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4FE678BA-9174-CDD3-9E0E-D9395C1FAB96}"/>
              </a:ext>
            </a:extLst>
          </p:cNvPr>
          <p:cNvSpPr>
            <a:spLocks noChangeArrowheads="1"/>
          </p:cNvSpPr>
          <p:nvPr/>
        </p:nvSpPr>
        <p:spPr bwMode="auto">
          <a:xfrm>
            <a:off x="1219200" y="1524000"/>
            <a:ext cx="9753600" cy="32004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Así que, solo les daré una breve “línea de tiempo” de todo lo que sucederá, basada completamente en las Escrituras, y una descripción MUY breve de cada evento, pero sin entrar en el fascinante contexto bíblico de cómo se construyó tal línea de tiempo.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9" name="Rectangle 9">
            <a:extLst>
              <a:ext uri="{FF2B5EF4-FFF2-40B4-BE49-F238E27FC236}">
                <a16:creationId xmlns:a16="http://schemas.microsoft.com/office/drawing/2014/main" id="{3A4CF8B1-7DCB-85A5-2852-4CB6ACEED544}"/>
              </a:ext>
            </a:extLst>
          </p:cNvPr>
          <p:cNvSpPr>
            <a:spLocks noChangeArrowheads="1"/>
          </p:cNvSpPr>
          <p:nvPr/>
        </p:nvSpPr>
        <p:spPr bwMode="auto">
          <a:xfrm>
            <a:off x="1219199" y="3733800"/>
            <a:ext cx="4877607" cy="2133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Podría ser útil tener tu cámara lista, para tomar una foto de la línea de tiempo, para que la tengas como referencia futura..</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pic>
        <p:nvPicPr>
          <p:cNvPr id="8" name="Picture 7">
            <a:extLst>
              <a:ext uri="{FF2B5EF4-FFF2-40B4-BE49-F238E27FC236}">
                <a16:creationId xmlns:a16="http://schemas.microsoft.com/office/drawing/2014/main" id="{18DD67B2-B1FF-D927-21AC-9C970E5547EA}"/>
              </a:ext>
            </a:extLst>
          </p:cNvPr>
          <p:cNvPicPr>
            <a:picLocks noChangeAspect="1"/>
          </p:cNvPicPr>
          <p:nvPr/>
        </p:nvPicPr>
        <p:blipFill>
          <a:blip r:embed="rId3">
            <a:extLst>
              <a:ext uri="{28A0092B-C50C-407E-A947-70E740481C1C}">
                <a14:useLocalDpi xmlns:a14="http://schemas.microsoft.com/office/drawing/2010/main" val="0"/>
              </a:ext>
            </a:extLst>
          </a:blip>
          <a:srcRect l="2886" t="5339" r="3106" b="13127"/>
          <a:stretch/>
        </p:blipFill>
        <p:spPr>
          <a:xfrm>
            <a:off x="6324600" y="3809999"/>
            <a:ext cx="4572000" cy="2646947"/>
          </a:xfrm>
          <a:prstGeom prst="rect">
            <a:avLst/>
          </a:prstGeom>
        </p:spPr>
      </p:pic>
    </p:spTree>
    <p:extLst>
      <p:ext uri="{BB962C8B-B14F-4D97-AF65-F5344CB8AC3E}">
        <p14:creationId xmlns:p14="http://schemas.microsoft.com/office/powerpoint/2010/main" val="20545506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fltVal val="0.5"/>
                                          </p:val>
                                        </p:tav>
                                        <p:tav tm="100000">
                                          <p:val>
                                            <p:strVal val="#ppt_y"/>
                                          </p:val>
                                        </p:tav>
                                      </p:tavLst>
                                    </p:anim>
                                  </p:childTnLst>
                                </p:cTn>
                              </p:par>
                            </p:childTnLst>
                          </p:cTn>
                        </p:par>
                        <p:par>
                          <p:cTn id="16" fill="hold">
                            <p:stCondLst>
                              <p:cond delay="500"/>
                            </p:stCondLst>
                            <p:childTnLst>
                              <p:par>
                                <p:cTn id="17" presetID="1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206CD-9FB9-DB34-E322-78C3694E9F02}"/>
            </a:ext>
          </a:extLst>
        </p:cNvPr>
        <p:cNvGrpSpPr/>
        <p:nvPr/>
      </p:nvGrpSpPr>
      <p:grpSpPr>
        <a:xfrm>
          <a:off x="0" y="0"/>
          <a:ext cx="0" cy="0"/>
          <a:chOff x="0" y="0"/>
          <a:chExt cx="0" cy="0"/>
        </a:xfrm>
      </p:grpSpPr>
      <p:sp>
        <p:nvSpPr>
          <p:cNvPr id="88" name="OT end - Line 86">
            <a:extLst>
              <a:ext uri="{FF2B5EF4-FFF2-40B4-BE49-F238E27FC236}">
                <a16:creationId xmlns:a16="http://schemas.microsoft.com/office/drawing/2014/main" id="{98CEA656-AEFB-5AD5-2E0F-8FAFB2BA5890}"/>
              </a:ext>
            </a:extLst>
          </p:cNvPr>
          <p:cNvSpPr>
            <a:spLocks noChangeShapeType="1"/>
          </p:cNvSpPr>
          <p:nvPr/>
        </p:nvSpPr>
        <p:spPr bwMode="auto">
          <a:xfrm flipH="1">
            <a:off x="1066798" y="3990972"/>
            <a:ext cx="11151" cy="460277"/>
          </a:xfrm>
          <a:prstGeom prst="line">
            <a:avLst/>
          </a:prstGeom>
          <a:solidFill>
            <a:schemeClr val="bg2">
              <a:lumMod val="25000"/>
            </a:schemeClr>
          </a:solidFill>
          <a:ln w="53975">
            <a:solidFill>
              <a:srgbClr val="3FD118"/>
            </a:solidFill>
            <a:round/>
            <a:headEnd/>
            <a:tailEnd/>
          </a:ln>
          <a:effectLst>
            <a:outerShdw blurRad="38100" dist="38100" dir="2400000" algn="ctr" rotWithShape="0">
              <a:srgbClr val="000000">
                <a:alpha val="60000"/>
              </a:srgbClr>
            </a:outerShdw>
          </a:effectLst>
        </p:spPr>
        <p:txBody>
          <a:bodyPr wrap="square"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cxnSp>
        <p:nvCxnSpPr>
          <p:cNvPr id="93" name="MAIN Arrow - Connector 92">
            <a:extLst>
              <a:ext uri="{FF2B5EF4-FFF2-40B4-BE49-F238E27FC236}">
                <a16:creationId xmlns:a16="http://schemas.microsoft.com/office/drawing/2014/main" id="{96EF867F-EC63-7914-570E-39E37E87C740}"/>
              </a:ext>
            </a:extLst>
          </p:cNvPr>
          <p:cNvCxnSpPr/>
          <p:nvPr/>
        </p:nvCxnSpPr>
        <p:spPr>
          <a:xfrm>
            <a:off x="0" y="4429125"/>
            <a:ext cx="10836000" cy="0"/>
          </a:xfrm>
          <a:prstGeom prst="straightConnector1">
            <a:avLst/>
          </a:prstGeom>
          <a:ln w="41275">
            <a:solidFill>
              <a:srgbClr val="FFFF00"/>
            </a:solidFill>
            <a:headEnd w="med" len="lg"/>
            <a:tailEnd type="triangle" w="med" len="lg"/>
          </a:ln>
          <a:effectLst>
            <a:outerShdw blurRad="50800" dist="50800" dir="2700000" algn="ctr" rotWithShape="0">
              <a:schemeClr val="tx1">
                <a:lumMod val="95000"/>
                <a:lumOff val="5000"/>
                <a:alpha val="70000"/>
              </a:schemeClr>
            </a:outerShdw>
          </a:effectLst>
        </p:spPr>
        <p:style>
          <a:lnRef idx="1">
            <a:schemeClr val="accent1"/>
          </a:lnRef>
          <a:fillRef idx="0">
            <a:schemeClr val="accent1"/>
          </a:fillRef>
          <a:effectRef idx="0">
            <a:schemeClr val="accent1"/>
          </a:effectRef>
          <a:fontRef idx="minor">
            <a:schemeClr val="tx1"/>
          </a:fontRef>
        </p:style>
      </p:cxnSp>
      <p:sp>
        <p:nvSpPr>
          <p:cNvPr id="3" name="Rectangle 12">
            <a:extLst>
              <a:ext uri="{FF2B5EF4-FFF2-40B4-BE49-F238E27FC236}">
                <a16:creationId xmlns:a16="http://schemas.microsoft.com/office/drawing/2014/main" id="{92403A48-54A4-47CA-F3EC-CB0884BBEFC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Hoy line - Line 80">
            <a:extLst>
              <a:ext uri="{FF2B5EF4-FFF2-40B4-BE49-F238E27FC236}">
                <a16:creationId xmlns:a16="http://schemas.microsoft.com/office/drawing/2014/main" id="{F52E2D5A-A4DD-A4A5-EF6B-9B65636B5E34}"/>
              </a:ext>
            </a:extLst>
          </p:cNvPr>
          <p:cNvSpPr>
            <a:spLocks noChangeShapeType="1"/>
          </p:cNvSpPr>
          <p:nvPr/>
        </p:nvSpPr>
        <p:spPr bwMode="auto">
          <a:xfrm>
            <a:off x="4743450" y="4114800"/>
            <a:ext cx="0" cy="311150"/>
          </a:xfrm>
          <a:prstGeom prst="line">
            <a:avLst/>
          </a:prstGeom>
          <a:noFill/>
          <a:ln w="38100">
            <a:solidFill>
              <a:srgbClr val="00FF00"/>
            </a:solidFill>
            <a:round/>
            <a:headEnd/>
            <a:tailEnd/>
          </a:ln>
          <a:effectLst>
            <a:outerShdw blurRad="38100" dist="38100" dir="2400000" algn="ctr" rotWithShape="0">
              <a:srgbClr val="000000">
                <a:alpha val="60000"/>
              </a:srgbClr>
            </a:outerShdw>
          </a:effectLst>
          <a:extLst>
            <a:ext uri="{909E8E84-426E-40DD-AFC4-6F175D3DCCD1}">
              <a14:hiddenFill xmlns:a14="http://schemas.microsoft.com/office/drawing/2010/main">
                <a:noFill/>
              </a14:hiddenFill>
            </a:ext>
          </a:extLst>
        </p:spPr>
        <p:txBody>
          <a:bodyPr lIns="72000" tIns="36000" rIns="72000" bIns="36000" anchor="ctr" anchorCtr="0">
            <a:spAutoFit/>
          </a:bodyPr>
          <a:lstStyle/>
          <a:p>
            <a:pPr>
              <a:lnSpc>
                <a:spcPct val="85000"/>
              </a:lnSpc>
              <a:spcAft>
                <a:spcPts val="100"/>
              </a:spcAft>
            </a:pPr>
            <a:endParaRPr lang="en-US" b="1">
              <a:solidFill>
                <a:schemeClr val="bg1"/>
              </a:solidFill>
              <a:latin typeface="Arial" panose="020B0604020202020204" pitchFamily="34" charset="0"/>
              <a:cs typeface="Arial" panose="020B0604020202020204" pitchFamily="34" charset="0"/>
            </a:endParaRPr>
          </a:p>
        </p:txBody>
      </p:sp>
      <p:grpSp>
        <p:nvGrpSpPr>
          <p:cNvPr id="8" name="End of time - Group 82">
            <a:extLst>
              <a:ext uri="{FF2B5EF4-FFF2-40B4-BE49-F238E27FC236}">
                <a16:creationId xmlns:a16="http://schemas.microsoft.com/office/drawing/2014/main" id="{845122A5-08D9-0A67-E29A-ABF911360807}"/>
              </a:ext>
            </a:extLst>
          </p:cNvPr>
          <p:cNvGrpSpPr>
            <a:grpSpLocks/>
          </p:cNvGrpSpPr>
          <p:nvPr/>
        </p:nvGrpSpPr>
        <p:grpSpPr bwMode="auto">
          <a:xfrm>
            <a:off x="9801225" y="942975"/>
            <a:ext cx="1828800" cy="3381375"/>
            <a:chOff x="4416" y="594"/>
            <a:chExt cx="1152" cy="2130"/>
          </a:xfrm>
          <a:solidFill>
            <a:schemeClr val="bg2">
              <a:lumMod val="25000"/>
            </a:schemeClr>
          </a:solidFill>
          <a:effectLst>
            <a:outerShdw blurRad="38100" dist="38100" dir="2700000" algn="tl" rotWithShape="0">
              <a:prstClr val="black">
                <a:alpha val="60000"/>
              </a:prstClr>
            </a:outerShdw>
          </a:effectLst>
        </p:grpSpPr>
        <p:sp>
          <p:nvSpPr>
            <p:cNvPr id="10" name="Line 84">
              <a:extLst>
                <a:ext uri="{FF2B5EF4-FFF2-40B4-BE49-F238E27FC236}">
                  <a16:creationId xmlns:a16="http://schemas.microsoft.com/office/drawing/2014/main" id="{CEF16F1F-E921-BAB0-B66B-FD2E9C9F0C6F}"/>
                </a:ext>
              </a:extLst>
            </p:cNvPr>
            <p:cNvSpPr>
              <a:spLocks noChangeShapeType="1"/>
            </p:cNvSpPr>
            <p:nvPr/>
          </p:nvSpPr>
          <p:spPr bwMode="auto">
            <a:xfrm flipH="1">
              <a:off x="5040" y="1140"/>
              <a:ext cx="0" cy="158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9" name="Text Box 83">
              <a:extLst>
                <a:ext uri="{FF2B5EF4-FFF2-40B4-BE49-F238E27FC236}">
                  <a16:creationId xmlns:a16="http://schemas.microsoft.com/office/drawing/2014/main" id="{65FF7465-EF70-AA9B-0049-ECEEFC87C5EC}"/>
                </a:ext>
              </a:extLst>
            </p:cNvPr>
            <p:cNvSpPr txBox="1">
              <a:spLocks noChangeArrowheads="1"/>
            </p:cNvSpPr>
            <p:nvPr/>
          </p:nvSpPr>
          <p:spPr bwMode="auto">
            <a:xfrm>
              <a:off x="4416" y="594"/>
              <a:ext cx="1152" cy="551"/>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Fin del ‘tiempo’</a:t>
              </a:r>
            </a:p>
            <a:p>
              <a:pPr algn="l">
                <a:lnSpc>
                  <a:spcPct val="85000"/>
                </a:lnSpc>
                <a:spcAft>
                  <a:spcPts val="100"/>
                </a:spcAft>
                <a:buClrTx/>
                <a:buSzTx/>
                <a:buFontTx/>
                <a:buChar char="-"/>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Cielo nuevo</a:t>
              </a:r>
            </a:p>
            <a:p>
              <a:pPr algn="l">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Tierra nueva</a:t>
              </a:r>
            </a:p>
          </p:txBody>
        </p:sp>
      </p:grpSp>
      <p:sp>
        <p:nvSpPr>
          <p:cNvPr id="12" name="Year 33 - Line 86">
            <a:extLst>
              <a:ext uri="{FF2B5EF4-FFF2-40B4-BE49-F238E27FC236}">
                <a16:creationId xmlns:a16="http://schemas.microsoft.com/office/drawing/2014/main" id="{34797FE4-D123-85D2-0F8A-1B046E325D43}"/>
              </a:ext>
            </a:extLst>
          </p:cNvPr>
          <p:cNvSpPr>
            <a:spLocks noChangeShapeType="1"/>
          </p:cNvSpPr>
          <p:nvPr/>
        </p:nvSpPr>
        <p:spPr bwMode="auto">
          <a:xfrm>
            <a:off x="3014662" y="4114801"/>
            <a:ext cx="0" cy="304800"/>
          </a:xfrm>
          <a:prstGeom prst="line">
            <a:avLst/>
          </a:prstGeom>
          <a:solidFill>
            <a:schemeClr val="bg2">
              <a:lumMod val="25000"/>
            </a:schemeClr>
          </a:solidFill>
          <a:ln w="38100">
            <a:solidFill>
              <a:srgbClr val="00FF00"/>
            </a:solidFill>
            <a:round/>
            <a:headEnd/>
            <a:tailEnd/>
          </a:ln>
          <a:effectLst>
            <a:outerShdw blurRad="38100" dist="38100" dir="2400000" algn="ctr" rotWithShape="0">
              <a:srgbClr val="000000">
                <a:alpha val="60000"/>
              </a:srgbClr>
            </a:outerShdw>
          </a:effec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13" name="AC arrow - Group 87">
            <a:extLst>
              <a:ext uri="{FF2B5EF4-FFF2-40B4-BE49-F238E27FC236}">
                <a16:creationId xmlns:a16="http://schemas.microsoft.com/office/drawing/2014/main" id="{D4E4167E-F3F4-80CB-DC9C-542BA0E9FC0C}"/>
              </a:ext>
            </a:extLst>
          </p:cNvPr>
          <p:cNvGrpSpPr>
            <a:grpSpLocks/>
          </p:cNvGrpSpPr>
          <p:nvPr/>
        </p:nvGrpSpPr>
        <p:grpSpPr bwMode="auto">
          <a:xfrm>
            <a:off x="1676400" y="4033839"/>
            <a:ext cx="819150" cy="323850"/>
            <a:chOff x="1164" y="2109"/>
            <a:chExt cx="660" cy="204"/>
          </a:xfrm>
          <a:solidFill>
            <a:schemeClr val="bg2">
              <a:lumMod val="25000"/>
            </a:schemeClr>
          </a:solidFill>
          <a:effectLst>
            <a:outerShdw blurRad="38100" dist="38100" dir="2400000" algn="ctr" rotWithShape="0">
              <a:srgbClr val="000000">
                <a:alpha val="60000"/>
              </a:srgbClr>
            </a:outerShdw>
          </a:effectLst>
        </p:grpSpPr>
        <p:sp>
          <p:nvSpPr>
            <p:cNvPr id="25" name="Text Box 88">
              <a:extLst>
                <a:ext uri="{FF2B5EF4-FFF2-40B4-BE49-F238E27FC236}">
                  <a16:creationId xmlns:a16="http://schemas.microsoft.com/office/drawing/2014/main" id="{E566D9C0-CB37-B825-2A9F-46F9C70B4000}"/>
                </a:ext>
              </a:extLst>
            </p:cNvPr>
            <p:cNvSpPr txBox="1">
              <a:spLocks noChangeArrowheads="1"/>
            </p:cNvSpPr>
            <p:nvPr/>
          </p:nvSpPr>
          <p:spPr bwMode="auto">
            <a:xfrm>
              <a:off x="1440" y="2109"/>
              <a:ext cx="384" cy="20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000" anchor="ctr" anchorCtr="0">
              <a:spAutoFit/>
            </a:bodyPr>
            <a:lstStyle/>
            <a:p>
              <a:pPr algn="ctr">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 name="Line 89">
              <a:extLst>
                <a:ext uri="{FF2B5EF4-FFF2-40B4-BE49-F238E27FC236}">
                  <a16:creationId xmlns:a16="http://schemas.microsoft.com/office/drawing/2014/main" id="{90211536-2A05-5A5A-14C6-38DA7A56A345}"/>
                </a:ext>
              </a:extLst>
            </p:cNvPr>
            <p:cNvSpPr>
              <a:spLocks noChangeShapeType="1"/>
            </p:cNvSpPr>
            <p:nvPr/>
          </p:nvSpPr>
          <p:spPr bwMode="auto">
            <a:xfrm flipH="1">
              <a:off x="1164" y="2232"/>
              <a:ext cx="288" cy="0"/>
            </a:xfrm>
            <a:prstGeom prst="line">
              <a:avLst/>
            </a:prstGeom>
            <a:grpFill/>
            <a:ln w="50800">
              <a:solidFill>
                <a:srgbClr val="FFFF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4" name="DC arrow - Group 90">
            <a:extLst>
              <a:ext uri="{FF2B5EF4-FFF2-40B4-BE49-F238E27FC236}">
                <a16:creationId xmlns:a16="http://schemas.microsoft.com/office/drawing/2014/main" id="{D8D5EFE5-9971-44F2-66CD-DCCB071F55E5}"/>
              </a:ext>
            </a:extLst>
          </p:cNvPr>
          <p:cNvGrpSpPr>
            <a:grpSpLocks/>
          </p:cNvGrpSpPr>
          <p:nvPr/>
        </p:nvGrpSpPr>
        <p:grpSpPr bwMode="auto">
          <a:xfrm>
            <a:off x="3090862" y="4033839"/>
            <a:ext cx="838200" cy="323850"/>
            <a:chOff x="2100" y="2106"/>
            <a:chExt cx="654" cy="204"/>
          </a:xfrm>
          <a:solidFill>
            <a:schemeClr val="bg2">
              <a:lumMod val="25000"/>
            </a:schemeClr>
          </a:solidFill>
          <a:effectLst>
            <a:outerShdw blurRad="38100" dist="38100" dir="2400000" algn="ctr" rotWithShape="0">
              <a:srgbClr val="000000">
                <a:alpha val="60000"/>
              </a:srgbClr>
            </a:outerShdw>
          </a:effectLst>
        </p:grpSpPr>
        <p:sp>
          <p:nvSpPr>
            <p:cNvPr id="23" name="Text Box 91">
              <a:extLst>
                <a:ext uri="{FF2B5EF4-FFF2-40B4-BE49-F238E27FC236}">
                  <a16:creationId xmlns:a16="http://schemas.microsoft.com/office/drawing/2014/main" id="{3A515E0C-8AF8-0D71-7C30-43A05905FD99}"/>
                </a:ext>
              </a:extLst>
            </p:cNvPr>
            <p:cNvSpPr txBox="1">
              <a:spLocks noChangeArrowheads="1"/>
            </p:cNvSpPr>
            <p:nvPr/>
          </p:nvSpPr>
          <p:spPr bwMode="auto">
            <a:xfrm>
              <a:off x="2100" y="2106"/>
              <a:ext cx="384" cy="20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000" anchor="ctr" anchorCtr="0">
              <a:spAutoFit/>
            </a:bodyPr>
            <a:lstStyle/>
            <a:p>
              <a:pPr algn="l">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 name="Line 92">
              <a:extLst>
                <a:ext uri="{FF2B5EF4-FFF2-40B4-BE49-F238E27FC236}">
                  <a16:creationId xmlns:a16="http://schemas.microsoft.com/office/drawing/2014/main" id="{B711EC50-D2BF-27D1-5B70-4CEBF3826FFF}"/>
                </a:ext>
              </a:extLst>
            </p:cNvPr>
            <p:cNvSpPr>
              <a:spLocks noChangeShapeType="1"/>
            </p:cNvSpPr>
            <p:nvPr/>
          </p:nvSpPr>
          <p:spPr bwMode="auto">
            <a:xfrm>
              <a:off x="2466" y="2250"/>
              <a:ext cx="288" cy="0"/>
            </a:xfrm>
            <a:prstGeom prst="line">
              <a:avLst/>
            </a:prstGeom>
            <a:grpFill/>
            <a:ln w="50800">
              <a:solidFill>
                <a:srgbClr val="FFFF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nchorCtr="0"/>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grpSp>
      <p:sp>
        <p:nvSpPr>
          <p:cNvPr id="15" name="Year 1 line - Line 93">
            <a:extLst>
              <a:ext uri="{FF2B5EF4-FFF2-40B4-BE49-F238E27FC236}">
                <a16:creationId xmlns:a16="http://schemas.microsoft.com/office/drawing/2014/main" id="{B4AB37B1-1648-2222-262D-BCA005CF479C}"/>
              </a:ext>
            </a:extLst>
          </p:cNvPr>
          <p:cNvSpPr>
            <a:spLocks noChangeShapeType="1"/>
          </p:cNvSpPr>
          <p:nvPr/>
        </p:nvSpPr>
        <p:spPr bwMode="auto">
          <a:xfrm>
            <a:off x="2786062" y="4114801"/>
            <a:ext cx="0" cy="304800"/>
          </a:xfrm>
          <a:prstGeom prst="line">
            <a:avLst/>
          </a:prstGeom>
          <a:solidFill>
            <a:schemeClr val="bg2">
              <a:lumMod val="25000"/>
            </a:schemeClr>
          </a:solidFill>
          <a:ln w="38100">
            <a:solidFill>
              <a:srgbClr val="00FF00"/>
            </a:solidFill>
            <a:round/>
            <a:headEnd/>
            <a:tailEnd/>
          </a:ln>
          <a:effectLst>
            <a:outerShdw blurRad="38100" dist="38100" dir="2400000" algn="ctr" rotWithShape="0">
              <a:srgbClr val="000000">
                <a:alpha val="60000"/>
              </a:srgbClr>
            </a:outerShdw>
          </a:effec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6" name="Year 1 - Text Box 94">
            <a:extLst>
              <a:ext uri="{FF2B5EF4-FFF2-40B4-BE49-F238E27FC236}">
                <a16:creationId xmlns:a16="http://schemas.microsoft.com/office/drawing/2014/main" id="{5FB43C95-82E6-3E6F-DED9-6412E59ACFBB}"/>
              </a:ext>
            </a:extLst>
          </p:cNvPr>
          <p:cNvSpPr txBox="1">
            <a:spLocks noChangeArrowheads="1"/>
          </p:cNvSpPr>
          <p:nvPr/>
        </p:nvSpPr>
        <p:spPr bwMode="auto">
          <a:xfrm>
            <a:off x="2500312" y="3781426"/>
            <a:ext cx="539750"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72000" tIns="36000" rIns="7200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a:t>
            </a:r>
          </a:p>
        </p:txBody>
      </p:sp>
      <p:grpSp>
        <p:nvGrpSpPr>
          <p:cNvPr id="17" name="Times of Jesus - Group 95">
            <a:extLst>
              <a:ext uri="{FF2B5EF4-FFF2-40B4-BE49-F238E27FC236}">
                <a16:creationId xmlns:a16="http://schemas.microsoft.com/office/drawing/2014/main" id="{5F3AC337-AEEE-9704-67DE-A30AADB8F262}"/>
              </a:ext>
            </a:extLst>
          </p:cNvPr>
          <p:cNvGrpSpPr>
            <a:grpSpLocks/>
          </p:cNvGrpSpPr>
          <p:nvPr/>
        </p:nvGrpSpPr>
        <p:grpSpPr bwMode="auto">
          <a:xfrm>
            <a:off x="2024062" y="1685925"/>
            <a:ext cx="1524000" cy="2047875"/>
            <a:chOff x="48" y="912"/>
            <a:chExt cx="960" cy="1290"/>
          </a:xfrm>
          <a:solidFill>
            <a:schemeClr val="bg2">
              <a:lumMod val="25000"/>
            </a:schemeClr>
          </a:solidFill>
          <a:effectLst>
            <a:outerShdw blurRad="38100" dist="38100" dir="2400000" algn="ctr" rotWithShape="0">
              <a:srgbClr val="000000">
                <a:alpha val="60000"/>
              </a:srgbClr>
            </a:outerShdw>
          </a:effectLst>
        </p:grpSpPr>
        <p:sp>
          <p:nvSpPr>
            <p:cNvPr id="21" name="Line 97">
              <a:extLst>
                <a:ext uri="{FF2B5EF4-FFF2-40B4-BE49-F238E27FC236}">
                  <a16:creationId xmlns:a16="http://schemas.microsoft.com/office/drawing/2014/main" id="{44938CD4-54CD-5A66-C254-D7057E0BA81E}"/>
                </a:ext>
              </a:extLst>
            </p:cNvPr>
            <p:cNvSpPr>
              <a:spLocks noChangeShapeType="1"/>
            </p:cNvSpPr>
            <p:nvPr/>
          </p:nvSpPr>
          <p:spPr bwMode="auto">
            <a:xfrm>
              <a:off x="438" y="1278"/>
              <a:ext cx="192" cy="192"/>
            </a:xfrm>
            <a:prstGeom prst="line">
              <a:avLst/>
            </a:prstGeom>
            <a:grpFill/>
            <a:ln w="285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22" name="Line 98">
              <a:extLst>
                <a:ext uri="{FF2B5EF4-FFF2-40B4-BE49-F238E27FC236}">
                  <a16:creationId xmlns:a16="http://schemas.microsoft.com/office/drawing/2014/main" id="{8F93127E-0C8B-F843-F0AE-F04CFC3F3845}"/>
                </a:ext>
              </a:extLst>
            </p:cNvPr>
            <p:cNvSpPr>
              <a:spLocks noChangeShapeType="1"/>
            </p:cNvSpPr>
            <p:nvPr/>
          </p:nvSpPr>
          <p:spPr bwMode="auto">
            <a:xfrm>
              <a:off x="624" y="1464"/>
              <a:ext cx="0" cy="738"/>
            </a:xfrm>
            <a:prstGeom prst="line">
              <a:avLst/>
            </a:prstGeom>
            <a:grpFill/>
            <a:ln w="28575">
              <a:solidFill>
                <a:srgbClr val="FFCC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20" name="Times of Jesus - Text Box 96">
              <a:extLst>
                <a:ext uri="{FF2B5EF4-FFF2-40B4-BE49-F238E27FC236}">
                  <a16:creationId xmlns:a16="http://schemas.microsoft.com/office/drawing/2014/main" id="{EECDF0A0-9012-320E-9542-404D59B2B5FA}"/>
                </a:ext>
              </a:extLst>
            </p:cNvPr>
            <p:cNvSpPr txBox="1">
              <a:spLocks noChangeArrowheads="1"/>
            </p:cNvSpPr>
            <p:nvPr/>
          </p:nvSpPr>
          <p:spPr bwMode="auto">
            <a:xfrm>
              <a:off x="48" y="912"/>
              <a:ext cx="960" cy="361"/>
            </a:xfrm>
            <a:prstGeom prst="rect">
              <a:avLst/>
            </a:prstGeom>
            <a:grp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Tiempos de </a:t>
              </a:r>
            </a:p>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Jesús</a:t>
              </a:r>
            </a:p>
          </p:txBody>
        </p:sp>
      </p:grpSp>
      <p:sp>
        <p:nvSpPr>
          <p:cNvPr id="18" name="Rectangle 99">
            <a:extLst>
              <a:ext uri="{FF2B5EF4-FFF2-40B4-BE49-F238E27FC236}">
                <a16:creationId xmlns:a16="http://schemas.microsoft.com/office/drawing/2014/main" id="{F88B2A4E-BCC7-7F28-9249-8CD5DFBED101}"/>
              </a:ext>
            </a:extLst>
          </p:cNvPr>
          <p:cNvSpPr>
            <a:spLocks noChangeArrowheads="1"/>
          </p:cNvSpPr>
          <p:nvPr/>
        </p:nvSpPr>
        <p:spPr bwMode="auto">
          <a:xfrm>
            <a:off x="2689225" y="4373564"/>
            <a:ext cx="323850" cy="144463"/>
          </a:xfrm>
          <a:prstGeom prst="rect">
            <a:avLst/>
          </a:prstGeom>
          <a:solidFill>
            <a:srgbClr val="FFCC00"/>
          </a:solidFill>
          <a:ln w="38100">
            <a:solidFill>
              <a:srgbClr val="FF9900"/>
            </a:solidFill>
            <a:miter lim="800000"/>
            <a:headEnd/>
            <a:tailEnd/>
          </a:ln>
          <a:effectLst>
            <a:outerShdw blurRad="38100" dist="38100" dir="24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19" name="Year 33 - Text Box 100">
            <a:extLst>
              <a:ext uri="{FF2B5EF4-FFF2-40B4-BE49-F238E27FC236}">
                <a16:creationId xmlns:a16="http://schemas.microsoft.com/office/drawing/2014/main" id="{7BF02B1F-15F2-E4CA-A313-AC6AD91333F7}"/>
              </a:ext>
            </a:extLst>
          </p:cNvPr>
          <p:cNvSpPr txBox="1">
            <a:spLocks noChangeArrowheads="1"/>
          </p:cNvSpPr>
          <p:nvPr/>
        </p:nvSpPr>
        <p:spPr bwMode="auto">
          <a:xfrm>
            <a:off x="2805112" y="3790951"/>
            <a:ext cx="539750"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27" name="HOY - Text Box 101">
            <a:extLst>
              <a:ext uri="{FF2B5EF4-FFF2-40B4-BE49-F238E27FC236}">
                <a16:creationId xmlns:a16="http://schemas.microsoft.com/office/drawing/2014/main" id="{92FF84FE-98B0-A9D3-2C50-AB38723531B2}"/>
              </a:ext>
            </a:extLst>
          </p:cNvPr>
          <p:cNvSpPr txBox="1">
            <a:spLocks noChangeArrowheads="1"/>
          </p:cNvSpPr>
          <p:nvPr/>
        </p:nvSpPr>
        <p:spPr bwMode="auto">
          <a:xfrm>
            <a:off x="4410075" y="3731689"/>
            <a:ext cx="771525" cy="360474"/>
          </a:xfrm>
          <a:prstGeom prst="rect">
            <a:avLst/>
          </a:prstGeom>
          <a:noFill/>
          <a:ln>
            <a:noFill/>
          </a:ln>
          <a:effectLst>
            <a:outerShdw blurRad="38100" dist="38100" dir="2400000" algn="ctr" rotWithShape="0">
              <a:srgbClr val="000000">
                <a:alpha val="60000"/>
              </a:srgbClr>
            </a:outerShdw>
          </a:effectLst>
        </p:spPr>
        <p:txBody>
          <a:bodyPr lIns="72000" tIns="36000" rIns="72000" bIns="36000" anchor="ctr" anchorCtr="0">
            <a:spAutoFit/>
          </a:bodyPr>
          <a:lstStyle/>
          <a:p>
            <a:pPr algn="ctr">
              <a:lnSpc>
                <a:spcPct val="85000"/>
              </a:lnSpc>
              <a:spcBef>
                <a:spcPct val="0"/>
              </a:spcBef>
              <a:spcAft>
                <a:spcPts val="100"/>
              </a:spcAft>
              <a:buClrTx/>
              <a:buSzTx/>
              <a:buFontTx/>
              <a:buNone/>
            </a:pPr>
            <a:r>
              <a:rPr kumimoji="0" lang="es-419" altLang="en-US" sz="22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HOY</a:t>
            </a:r>
            <a:endParaRPr kumimoji="0" lang="es-ES_tradnl" altLang="en-US" sz="22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8" name="White throne - Group 102">
            <a:extLst>
              <a:ext uri="{FF2B5EF4-FFF2-40B4-BE49-F238E27FC236}">
                <a16:creationId xmlns:a16="http://schemas.microsoft.com/office/drawing/2014/main" id="{BB2A0303-0A87-A8CC-B224-8A99EB771339}"/>
              </a:ext>
            </a:extLst>
          </p:cNvPr>
          <p:cNvGrpSpPr>
            <a:grpSpLocks/>
          </p:cNvGrpSpPr>
          <p:nvPr/>
        </p:nvGrpSpPr>
        <p:grpSpPr bwMode="auto">
          <a:xfrm>
            <a:off x="8915400" y="2070100"/>
            <a:ext cx="1676400" cy="2254250"/>
            <a:chOff x="3888" y="1304"/>
            <a:chExt cx="1056" cy="1420"/>
          </a:xfrm>
          <a:solidFill>
            <a:schemeClr val="bg2">
              <a:lumMod val="25000"/>
            </a:schemeClr>
          </a:solidFill>
          <a:effectLst>
            <a:outerShdw blurRad="38100" dist="38100" dir="2700000" algn="tl" rotWithShape="0">
              <a:prstClr val="black">
                <a:alpha val="60000"/>
              </a:prstClr>
            </a:outerShdw>
          </a:effectLst>
        </p:grpSpPr>
        <p:sp>
          <p:nvSpPr>
            <p:cNvPr id="30" name="Line 104">
              <a:extLst>
                <a:ext uri="{FF2B5EF4-FFF2-40B4-BE49-F238E27FC236}">
                  <a16:creationId xmlns:a16="http://schemas.microsoft.com/office/drawing/2014/main" id="{3C8EFD0B-5B3F-1088-6E6A-3D667927E60A}"/>
                </a:ext>
              </a:extLst>
            </p:cNvPr>
            <p:cNvSpPr>
              <a:spLocks noChangeShapeType="1"/>
            </p:cNvSpPr>
            <p:nvPr/>
          </p:nvSpPr>
          <p:spPr bwMode="auto">
            <a:xfrm>
              <a:off x="4464" y="1650"/>
              <a:ext cx="480" cy="528"/>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31" name="Line 105">
              <a:extLst>
                <a:ext uri="{FF2B5EF4-FFF2-40B4-BE49-F238E27FC236}">
                  <a16:creationId xmlns:a16="http://schemas.microsoft.com/office/drawing/2014/main" id="{76FD95A1-FB95-F599-D9D7-4BA29DCA9C03}"/>
                </a:ext>
              </a:extLst>
            </p:cNvPr>
            <p:cNvSpPr>
              <a:spLocks noChangeShapeType="1"/>
            </p:cNvSpPr>
            <p:nvPr/>
          </p:nvSpPr>
          <p:spPr bwMode="auto">
            <a:xfrm>
              <a:off x="4944" y="2176"/>
              <a:ext cx="0" cy="54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29" name="Text Box 103">
              <a:extLst>
                <a:ext uri="{FF2B5EF4-FFF2-40B4-BE49-F238E27FC236}">
                  <a16:creationId xmlns:a16="http://schemas.microsoft.com/office/drawing/2014/main" id="{5691F897-1EA4-F24A-459D-F5CADCBC13B4}"/>
                </a:ext>
              </a:extLst>
            </p:cNvPr>
            <p:cNvSpPr txBox="1">
              <a:spLocks noChangeArrowheads="1"/>
            </p:cNvSpPr>
            <p:nvPr/>
          </p:nvSpPr>
          <p:spPr bwMode="auto">
            <a:xfrm>
              <a:off x="3888" y="1304"/>
              <a:ext cx="1008" cy="35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Juicio del </a:t>
              </a:r>
            </a:p>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trono blanco</a:t>
              </a:r>
            </a:p>
          </p:txBody>
        </p:sp>
      </p:grpSp>
      <p:grpSp>
        <p:nvGrpSpPr>
          <p:cNvPr id="32" name="Satan to hell - Group 106">
            <a:extLst>
              <a:ext uri="{FF2B5EF4-FFF2-40B4-BE49-F238E27FC236}">
                <a16:creationId xmlns:a16="http://schemas.microsoft.com/office/drawing/2014/main" id="{F13E91D8-806C-3D2C-BAD3-E9948CC3806F}"/>
              </a:ext>
            </a:extLst>
          </p:cNvPr>
          <p:cNvGrpSpPr>
            <a:grpSpLocks/>
          </p:cNvGrpSpPr>
          <p:nvPr/>
        </p:nvGrpSpPr>
        <p:grpSpPr bwMode="auto">
          <a:xfrm>
            <a:off x="9172575" y="4451350"/>
            <a:ext cx="1600200" cy="2301875"/>
            <a:chOff x="3996" y="2784"/>
            <a:chExt cx="1008" cy="1450"/>
          </a:xfrm>
          <a:solidFill>
            <a:schemeClr val="bg2">
              <a:lumMod val="25000"/>
            </a:schemeClr>
          </a:solidFill>
          <a:effectLst>
            <a:outerShdw blurRad="38100" dist="38100" dir="2700000" algn="tl" rotWithShape="0">
              <a:prstClr val="black">
                <a:alpha val="60000"/>
              </a:prstClr>
            </a:outerShdw>
          </a:effectLst>
        </p:grpSpPr>
        <p:sp>
          <p:nvSpPr>
            <p:cNvPr id="33" name="Text Box 107">
              <a:extLst>
                <a:ext uri="{FF2B5EF4-FFF2-40B4-BE49-F238E27FC236}">
                  <a16:creationId xmlns:a16="http://schemas.microsoft.com/office/drawing/2014/main" id="{D9396985-3C67-0144-39EC-6C28EF10886D}"/>
                </a:ext>
              </a:extLst>
            </p:cNvPr>
            <p:cNvSpPr txBox="1">
              <a:spLocks noChangeArrowheads="1"/>
            </p:cNvSpPr>
            <p:nvPr/>
          </p:nvSpPr>
          <p:spPr bwMode="auto">
            <a:xfrm>
              <a:off x="3996" y="3890"/>
              <a:ext cx="1008"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al infierno</a:t>
              </a:r>
            </a:p>
          </p:txBody>
        </p:sp>
        <p:sp>
          <p:nvSpPr>
            <p:cNvPr id="34" name="Line 108">
              <a:extLst>
                <a:ext uri="{FF2B5EF4-FFF2-40B4-BE49-F238E27FC236}">
                  <a16:creationId xmlns:a16="http://schemas.microsoft.com/office/drawing/2014/main" id="{43F9B18F-6DEB-FD83-D8B2-D73E1928CF60}"/>
                </a:ext>
              </a:extLst>
            </p:cNvPr>
            <p:cNvSpPr>
              <a:spLocks noChangeShapeType="1"/>
            </p:cNvSpPr>
            <p:nvPr/>
          </p:nvSpPr>
          <p:spPr bwMode="auto">
            <a:xfrm>
              <a:off x="4524" y="3402"/>
              <a:ext cx="0" cy="480"/>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35" name="Line 109">
              <a:extLst>
                <a:ext uri="{FF2B5EF4-FFF2-40B4-BE49-F238E27FC236}">
                  <a16:creationId xmlns:a16="http://schemas.microsoft.com/office/drawing/2014/main" id="{B8369F3B-3A41-4A59-AA51-2C659155CBDE}"/>
                </a:ext>
              </a:extLst>
            </p:cNvPr>
            <p:cNvSpPr>
              <a:spLocks noChangeShapeType="1"/>
            </p:cNvSpPr>
            <p:nvPr/>
          </p:nvSpPr>
          <p:spPr bwMode="auto">
            <a:xfrm flipV="1">
              <a:off x="4524" y="2784"/>
              <a:ext cx="336" cy="6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36" name="Gog &amp; Magog - Group 110">
            <a:extLst>
              <a:ext uri="{FF2B5EF4-FFF2-40B4-BE49-F238E27FC236}">
                <a16:creationId xmlns:a16="http://schemas.microsoft.com/office/drawing/2014/main" id="{402C763F-A0B8-069D-8A5F-2F731F0CF589}"/>
              </a:ext>
            </a:extLst>
          </p:cNvPr>
          <p:cNvGrpSpPr>
            <a:grpSpLocks/>
          </p:cNvGrpSpPr>
          <p:nvPr/>
        </p:nvGrpSpPr>
        <p:grpSpPr bwMode="auto">
          <a:xfrm>
            <a:off x="7924800" y="2841625"/>
            <a:ext cx="2219325" cy="1479550"/>
            <a:chOff x="3408" y="1792"/>
            <a:chExt cx="1398" cy="932"/>
          </a:xfrm>
          <a:solidFill>
            <a:schemeClr val="bg2">
              <a:lumMod val="25000"/>
            </a:schemeClr>
          </a:solidFill>
          <a:effectLst>
            <a:outerShdw blurRad="38100" dist="38100" dir="2700000" algn="tl" rotWithShape="0">
              <a:prstClr val="black">
                <a:alpha val="60000"/>
              </a:prstClr>
            </a:outerShdw>
          </a:effectLst>
        </p:grpSpPr>
        <p:sp>
          <p:nvSpPr>
            <p:cNvPr id="38" name="Line 112">
              <a:extLst>
                <a:ext uri="{FF2B5EF4-FFF2-40B4-BE49-F238E27FC236}">
                  <a16:creationId xmlns:a16="http://schemas.microsoft.com/office/drawing/2014/main" id="{DF5DA6E4-0F5C-0C9F-8E6A-0927006AC427}"/>
                </a:ext>
              </a:extLst>
            </p:cNvPr>
            <p:cNvSpPr>
              <a:spLocks noChangeShapeType="1"/>
            </p:cNvSpPr>
            <p:nvPr/>
          </p:nvSpPr>
          <p:spPr bwMode="auto">
            <a:xfrm>
              <a:off x="3990" y="2136"/>
              <a:ext cx="816" cy="26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39" name="Line 113">
              <a:extLst>
                <a:ext uri="{FF2B5EF4-FFF2-40B4-BE49-F238E27FC236}">
                  <a16:creationId xmlns:a16="http://schemas.microsoft.com/office/drawing/2014/main" id="{87A67C3B-4A1D-E96C-0EDF-4CE61B6FCB80}"/>
                </a:ext>
              </a:extLst>
            </p:cNvPr>
            <p:cNvSpPr>
              <a:spLocks noChangeShapeType="1"/>
            </p:cNvSpPr>
            <p:nvPr/>
          </p:nvSpPr>
          <p:spPr bwMode="auto">
            <a:xfrm>
              <a:off x="4800" y="2400"/>
              <a:ext cx="0" cy="3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37" name="Text Box 111">
              <a:extLst>
                <a:ext uri="{FF2B5EF4-FFF2-40B4-BE49-F238E27FC236}">
                  <a16:creationId xmlns:a16="http://schemas.microsoft.com/office/drawing/2014/main" id="{F9A0F55E-F1B0-DFA9-D8B0-5CE7E88C7395}"/>
                </a:ext>
              </a:extLst>
            </p:cNvPr>
            <p:cNvSpPr txBox="1">
              <a:spLocks noChangeArrowheads="1"/>
            </p:cNvSpPr>
            <p:nvPr/>
          </p:nvSpPr>
          <p:spPr bwMode="auto">
            <a:xfrm>
              <a:off x="3408" y="1792"/>
              <a:ext cx="1056"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Batalla de Gog y Magog</a:t>
              </a:r>
            </a:p>
          </p:txBody>
        </p:sp>
      </p:grpSp>
      <p:grpSp>
        <p:nvGrpSpPr>
          <p:cNvPr id="41" name="Millenium - Group 115">
            <a:extLst>
              <a:ext uri="{FF2B5EF4-FFF2-40B4-BE49-F238E27FC236}">
                <a16:creationId xmlns:a16="http://schemas.microsoft.com/office/drawing/2014/main" id="{75456580-629C-6006-4CF6-04D34659A1E9}"/>
              </a:ext>
            </a:extLst>
          </p:cNvPr>
          <p:cNvGrpSpPr>
            <a:grpSpLocks/>
          </p:cNvGrpSpPr>
          <p:nvPr/>
        </p:nvGrpSpPr>
        <p:grpSpPr bwMode="auto">
          <a:xfrm>
            <a:off x="6781800" y="942975"/>
            <a:ext cx="2362200" cy="3400425"/>
            <a:chOff x="2784" y="594"/>
            <a:chExt cx="1488" cy="2142"/>
          </a:xfrm>
          <a:solidFill>
            <a:schemeClr val="bg2">
              <a:lumMod val="25000"/>
            </a:schemeClr>
          </a:solidFill>
          <a:effectLst>
            <a:outerShdw blurRad="38100" dist="38100" dir="2700000" algn="tl" rotWithShape="0">
              <a:prstClr val="black">
                <a:alpha val="60000"/>
              </a:prstClr>
            </a:outerShdw>
          </a:effectLst>
        </p:grpSpPr>
        <p:sp>
          <p:nvSpPr>
            <p:cNvPr id="43" name="Line 117">
              <a:extLst>
                <a:ext uri="{FF2B5EF4-FFF2-40B4-BE49-F238E27FC236}">
                  <a16:creationId xmlns:a16="http://schemas.microsoft.com/office/drawing/2014/main" id="{5C01A017-01D2-5869-9E84-29DFDFB17961}"/>
                </a:ext>
              </a:extLst>
            </p:cNvPr>
            <p:cNvSpPr>
              <a:spLocks noChangeShapeType="1"/>
            </p:cNvSpPr>
            <p:nvPr/>
          </p:nvSpPr>
          <p:spPr bwMode="auto">
            <a:xfrm flipH="1">
              <a:off x="3360" y="1104"/>
              <a:ext cx="0" cy="1632"/>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42" name="Text Box 116">
              <a:extLst>
                <a:ext uri="{FF2B5EF4-FFF2-40B4-BE49-F238E27FC236}">
                  <a16:creationId xmlns:a16="http://schemas.microsoft.com/office/drawing/2014/main" id="{5C5559A5-B703-601D-95A3-6BA074528EE9}"/>
                </a:ext>
              </a:extLst>
            </p:cNvPr>
            <p:cNvSpPr txBox="1">
              <a:spLocks noChangeArrowheads="1"/>
            </p:cNvSpPr>
            <p:nvPr/>
          </p:nvSpPr>
          <p:spPr bwMode="auto">
            <a:xfrm>
              <a:off x="2784" y="594"/>
              <a:ext cx="1488" cy="516"/>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“El Milenio”:</a:t>
              </a:r>
            </a:p>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Mil años de paz, reinando con Cristo</a:t>
              </a:r>
            </a:p>
          </p:txBody>
        </p:sp>
      </p:grpSp>
      <p:grpSp>
        <p:nvGrpSpPr>
          <p:cNvPr id="44" name="Satan Chained - Group 118">
            <a:extLst>
              <a:ext uri="{FF2B5EF4-FFF2-40B4-BE49-F238E27FC236}">
                <a16:creationId xmlns:a16="http://schemas.microsoft.com/office/drawing/2014/main" id="{35E8BBAA-D112-C4B9-3050-313ED2C1E204}"/>
              </a:ext>
            </a:extLst>
          </p:cNvPr>
          <p:cNvGrpSpPr>
            <a:grpSpLocks/>
          </p:cNvGrpSpPr>
          <p:nvPr/>
        </p:nvGrpSpPr>
        <p:grpSpPr bwMode="auto">
          <a:xfrm>
            <a:off x="4224337" y="4514850"/>
            <a:ext cx="2667000" cy="2209800"/>
            <a:chOff x="1392" y="2814"/>
            <a:chExt cx="1680" cy="1392"/>
          </a:xfrm>
          <a:solidFill>
            <a:schemeClr val="bg2">
              <a:lumMod val="25000"/>
            </a:schemeClr>
          </a:solidFill>
          <a:effectLst>
            <a:outerShdw blurRad="38100" dist="38100" dir="2400000" algn="ctr" rotWithShape="0">
              <a:srgbClr val="000000">
                <a:alpha val="60000"/>
              </a:srgbClr>
            </a:outerShdw>
          </a:effectLst>
        </p:grpSpPr>
        <p:sp>
          <p:nvSpPr>
            <p:cNvPr id="45" name="Text Box 119">
              <a:extLst>
                <a:ext uri="{FF2B5EF4-FFF2-40B4-BE49-F238E27FC236}">
                  <a16:creationId xmlns:a16="http://schemas.microsoft.com/office/drawing/2014/main" id="{C163AF16-E49F-62C0-BB05-D0EB305818AF}"/>
                </a:ext>
              </a:extLst>
            </p:cNvPr>
            <p:cNvSpPr txBox="1">
              <a:spLocks noChangeArrowheads="1"/>
            </p:cNvSpPr>
            <p:nvPr/>
          </p:nvSpPr>
          <p:spPr bwMode="auto">
            <a:xfrm>
              <a:off x="1392" y="3862"/>
              <a:ext cx="1680"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encadenado en el abismo</a:t>
              </a:r>
            </a:p>
          </p:txBody>
        </p:sp>
        <p:sp>
          <p:nvSpPr>
            <p:cNvPr id="46" name="Line 120">
              <a:extLst>
                <a:ext uri="{FF2B5EF4-FFF2-40B4-BE49-F238E27FC236}">
                  <a16:creationId xmlns:a16="http://schemas.microsoft.com/office/drawing/2014/main" id="{2D7F4194-4942-A7EB-EA99-410050618F7E}"/>
                </a:ext>
              </a:extLst>
            </p:cNvPr>
            <p:cNvSpPr>
              <a:spLocks noChangeShapeType="1"/>
            </p:cNvSpPr>
            <p:nvPr/>
          </p:nvSpPr>
          <p:spPr bwMode="auto">
            <a:xfrm flipH="1">
              <a:off x="2400" y="3420"/>
              <a:ext cx="0" cy="432"/>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47" name="Line 121">
              <a:extLst>
                <a:ext uri="{FF2B5EF4-FFF2-40B4-BE49-F238E27FC236}">
                  <a16:creationId xmlns:a16="http://schemas.microsoft.com/office/drawing/2014/main" id="{D07FCAD7-F04F-DECB-630F-6D9AEC19465A}"/>
                </a:ext>
              </a:extLst>
            </p:cNvPr>
            <p:cNvSpPr>
              <a:spLocks noChangeShapeType="1"/>
            </p:cNvSpPr>
            <p:nvPr/>
          </p:nvSpPr>
          <p:spPr bwMode="auto">
            <a:xfrm flipV="1">
              <a:off x="2916" y="2814"/>
              <a:ext cx="0"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48" name="Line 122">
              <a:extLst>
                <a:ext uri="{FF2B5EF4-FFF2-40B4-BE49-F238E27FC236}">
                  <a16:creationId xmlns:a16="http://schemas.microsoft.com/office/drawing/2014/main" id="{5584C49D-31B0-8070-1FEF-B84E7D46C955}"/>
                </a:ext>
              </a:extLst>
            </p:cNvPr>
            <p:cNvSpPr>
              <a:spLocks noChangeShapeType="1"/>
            </p:cNvSpPr>
            <p:nvPr/>
          </p:nvSpPr>
          <p:spPr bwMode="auto">
            <a:xfrm flipV="1">
              <a:off x="2394" y="3090"/>
              <a:ext cx="528" cy="33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49" name="Group 123">
            <a:extLst>
              <a:ext uri="{FF2B5EF4-FFF2-40B4-BE49-F238E27FC236}">
                <a16:creationId xmlns:a16="http://schemas.microsoft.com/office/drawing/2014/main" id="{9FCAB45C-7D53-D297-8DC1-E399F628EED1}"/>
              </a:ext>
            </a:extLst>
          </p:cNvPr>
          <p:cNvGrpSpPr>
            <a:grpSpLocks/>
          </p:cNvGrpSpPr>
          <p:nvPr/>
        </p:nvGrpSpPr>
        <p:grpSpPr bwMode="auto">
          <a:xfrm>
            <a:off x="5462587" y="2022475"/>
            <a:ext cx="1676400" cy="2311400"/>
            <a:chOff x="2160" y="1268"/>
            <a:chExt cx="1056" cy="1456"/>
          </a:xfrm>
          <a:solidFill>
            <a:schemeClr val="bg2">
              <a:lumMod val="25000"/>
            </a:schemeClr>
          </a:solidFill>
          <a:effectLst>
            <a:outerShdw blurRad="38100" dist="38100" dir="2400000" algn="ctr" rotWithShape="0">
              <a:srgbClr val="000000">
                <a:alpha val="60000"/>
              </a:srgbClr>
            </a:outerShdw>
          </a:effectLst>
        </p:grpSpPr>
        <p:sp>
          <p:nvSpPr>
            <p:cNvPr id="50" name="Text Box 124">
              <a:extLst>
                <a:ext uri="{FF2B5EF4-FFF2-40B4-BE49-F238E27FC236}">
                  <a16:creationId xmlns:a16="http://schemas.microsoft.com/office/drawing/2014/main" id="{54F2984D-258D-160C-9CDB-DF6C48111C3E}"/>
                </a:ext>
              </a:extLst>
            </p:cNvPr>
            <p:cNvSpPr txBox="1">
              <a:spLocks noChangeArrowheads="1"/>
            </p:cNvSpPr>
            <p:nvPr/>
          </p:nvSpPr>
          <p:spPr bwMode="auto">
            <a:xfrm>
              <a:off x="2160" y="1268"/>
              <a:ext cx="1056"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Batalla de Armagedón</a:t>
              </a:r>
            </a:p>
          </p:txBody>
        </p:sp>
        <p:sp>
          <p:nvSpPr>
            <p:cNvPr id="51" name="Line 125">
              <a:extLst>
                <a:ext uri="{FF2B5EF4-FFF2-40B4-BE49-F238E27FC236}">
                  <a16:creationId xmlns:a16="http://schemas.microsoft.com/office/drawing/2014/main" id="{84FBBDDB-88E7-D6A7-ABB6-C40DF5D700CE}"/>
                </a:ext>
              </a:extLst>
            </p:cNvPr>
            <p:cNvSpPr>
              <a:spLocks noChangeShapeType="1"/>
            </p:cNvSpPr>
            <p:nvPr/>
          </p:nvSpPr>
          <p:spPr bwMode="auto">
            <a:xfrm>
              <a:off x="2898" y="1632"/>
              <a:ext cx="0" cy="1092"/>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52" name="Second comming - Group 126">
            <a:extLst>
              <a:ext uri="{FF2B5EF4-FFF2-40B4-BE49-F238E27FC236}">
                <a16:creationId xmlns:a16="http://schemas.microsoft.com/office/drawing/2014/main" id="{0F3B39BF-10AE-B0F6-7FAC-B463217738C1}"/>
              </a:ext>
            </a:extLst>
          </p:cNvPr>
          <p:cNvGrpSpPr>
            <a:grpSpLocks/>
          </p:cNvGrpSpPr>
          <p:nvPr/>
        </p:nvGrpSpPr>
        <p:grpSpPr bwMode="auto">
          <a:xfrm>
            <a:off x="3954462" y="960438"/>
            <a:ext cx="2676525" cy="3373438"/>
            <a:chOff x="1296" y="599"/>
            <a:chExt cx="1686" cy="2125"/>
          </a:xfrm>
          <a:solidFill>
            <a:schemeClr val="bg2">
              <a:lumMod val="25000"/>
            </a:schemeClr>
          </a:solidFill>
          <a:effectLst>
            <a:outerShdw blurRad="38100" dist="38100" dir="2700000" algn="tl" rotWithShape="0">
              <a:prstClr val="black">
                <a:alpha val="60000"/>
              </a:prstClr>
            </a:outerShdw>
          </a:effectLst>
        </p:grpSpPr>
        <p:sp>
          <p:nvSpPr>
            <p:cNvPr id="54" name="Line 128">
              <a:extLst>
                <a:ext uri="{FF2B5EF4-FFF2-40B4-BE49-F238E27FC236}">
                  <a16:creationId xmlns:a16="http://schemas.microsoft.com/office/drawing/2014/main" id="{61D4B23F-D0F2-9B6B-267C-FC7230AF979F}"/>
                </a:ext>
              </a:extLst>
            </p:cNvPr>
            <p:cNvSpPr>
              <a:spLocks noChangeShapeType="1"/>
            </p:cNvSpPr>
            <p:nvPr/>
          </p:nvSpPr>
          <p:spPr bwMode="auto">
            <a:xfrm>
              <a:off x="1965" y="1110"/>
              <a:ext cx="153" cy="678"/>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55" name="Line 129">
              <a:extLst>
                <a:ext uri="{FF2B5EF4-FFF2-40B4-BE49-F238E27FC236}">
                  <a16:creationId xmlns:a16="http://schemas.microsoft.com/office/drawing/2014/main" id="{E9350477-5500-62B3-3F96-5DC7810BEA7E}"/>
                </a:ext>
              </a:extLst>
            </p:cNvPr>
            <p:cNvSpPr>
              <a:spLocks noChangeShapeType="1"/>
            </p:cNvSpPr>
            <p:nvPr/>
          </p:nvSpPr>
          <p:spPr bwMode="auto">
            <a:xfrm>
              <a:off x="2982" y="2400"/>
              <a:ext cx="0" cy="3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56" name="Line 130">
              <a:extLst>
                <a:ext uri="{FF2B5EF4-FFF2-40B4-BE49-F238E27FC236}">
                  <a16:creationId xmlns:a16="http://schemas.microsoft.com/office/drawing/2014/main" id="{BCCE5259-6FE5-9314-CF54-E26579288DF6}"/>
                </a:ext>
              </a:extLst>
            </p:cNvPr>
            <p:cNvSpPr>
              <a:spLocks noChangeShapeType="1"/>
            </p:cNvSpPr>
            <p:nvPr/>
          </p:nvSpPr>
          <p:spPr bwMode="auto">
            <a:xfrm>
              <a:off x="2118" y="1782"/>
              <a:ext cx="864" cy="62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53" name="Segunda Venida - Text Box 127">
              <a:extLst>
                <a:ext uri="{FF2B5EF4-FFF2-40B4-BE49-F238E27FC236}">
                  <a16:creationId xmlns:a16="http://schemas.microsoft.com/office/drawing/2014/main" id="{57F1A89D-8677-6127-C58A-66318D78FF23}"/>
                </a:ext>
              </a:extLst>
            </p:cNvPr>
            <p:cNvSpPr txBox="1">
              <a:spLocks noChangeArrowheads="1"/>
            </p:cNvSpPr>
            <p:nvPr/>
          </p:nvSpPr>
          <p:spPr bwMode="auto">
            <a:xfrm>
              <a:off x="1296" y="599"/>
              <a:ext cx="1296" cy="49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rgbClr val="4DFF1D"/>
                  </a:solidFill>
                  <a:effectLst>
                    <a:outerShdw blurRad="38100" dist="38100" dir="2700000" algn="tl">
                      <a:srgbClr val="000000"/>
                    </a:outerShdw>
                  </a:effectLst>
                  <a:latin typeface="Arial" panose="020B0604020202020204" pitchFamily="34" charset="0"/>
                  <a:cs typeface="Arial" panose="020B0604020202020204" pitchFamily="34" charset="0"/>
                </a:rPr>
                <a:t>Segunda venida de Cristo</a:t>
              </a: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(caballo blanco)</a:t>
              </a:r>
            </a:p>
          </p:txBody>
        </p:sp>
      </p:grpSp>
      <p:sp>
        <p:nvSpPr>
          <p:cNvPr id="62" name="7 year pact block - Rectangle 136">
            <a:extLst>
              <a:ext uri="{FF2B5EF4-FFF2-40B4-BE49-F238E27FC236}">
                <a16:creationId xmlns:a16="http://schemas.microsoft.com/office/drawing/2014/main" id="{7B387736-A9BF-1020-70A6-F3989B51CF0A}"/>
              </a:ext>
            </a:extLst>
          </p:cNvPr>
          <p:cNvSpPr>
            <a:spLocks noChangeArrowheads="1"/>
          </p:cNvSpPr>
          <p:nvPr/>
        </p:nvSpPr>
        <p:spPr bwMode="auto">
          <a:xfrm>
            <a:off x="6248437" y="4356000"/>
            <a:ext cx="378000" cy="144000"/>
          </a:xfrm>
          <a:prstGeom prst="rect">
            <a:avLst/>
          </a:prstGeom>
          <a:solidFill>
            <a:srgbClr val="993300"/>
          </a:solidFill>
          <a:ln w="28575">
            <a:solidFill>
              <a:srgbClr val="FF00FF"/>
            </a:solidFill>
            <a:miter lim="800000"/>
            <a:headEnd/>
            <a:tailEnd/>
          </a:ln>
          <a:effectLst>
            <a:outerShdw blurRad="38100" dist="38100" dir="24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63" name="Tribulation - Group 137">
            <a:extLst>
              <a:ext uri="{FF2B5EF4-FFF2-40B4-BE49-F238E27FC236}">
                <a16:creationId xmlns:a16="http://schemas.microsoft.com/office/drawing/2014/main" id="{9422CF3A-F876-89B5-000C-AA8BD92065D9}"/>
              </a:ext>
            </a:extLst>
          </p:cNvPr>
          <p:cNvGrpSpPr>
            <a:grpSpLocks/>
          </p:cNvGrpSpPr>
          <p:nvPr/>
        </p:nvGrpSpPr>
        <p:grpSpPr bwMode="auto">
          <a:xfrm>
            <a:off x="3852862" y="4514850"/>
            <a:ext cx="2590800" cy="1214438"/>
            <a:chOff x="1200" y="2832"/>
            <a:chExt cx="1632" cy="765"/>
          </a:xfrm>
          <a:solidFill>
            <a:schemeClr val="bg2">
              <a:lumMod val="25000"/>
            </a:schemeClr>
          </a:solidFill>
          <a:effectLst>
            <a:outerShdw blurRad="38100" dist="38100" dir="2400000" algn="ctr" rotWithShape="0">
              <a:srgbClr val="000000">
                <a:alpha val="60000"/>
              </a:srgbClr>
            </a:outerShdw>
          </a:effectLst>
        </p:grpSpPr>
        <p:sp>
          <p:nvSpPr>
            <p:cNvPr id="64" name="Text Box 138">
              <a:extLst>
                <a:ext uri="{FF2B5EF4-FFF2-40B4-BE49-F238E27FC236}">
                  <a16:creationId xmlns:a16="http://schemas.microsoft.com/office/drawing/2014/main" id="{26191E14-8414-A46D-C2DB-6910CF024A6E}"/>
                </a:ext>
              </a:extLst>
            </p:cNvPr>
            <p:cNvSpPr txBox="1">
              <a:spLocks noChangeArrowheads="1"/>
            </p:cNvSpPr>
            <p:nvPr/>
          </p:nvSpPr>
          <p:spPr bwMode="auto">
            <a:xfrm>
              <a:off x="1200" y="3402"/>
              <a:ext cx="1104" cy="195"/>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“Tribulación”</a:t>
              </a:r>
            </a:p>
          </p:txBody>
        </p:sp>
        <p:sp>
          <p:nvSpPr>
            <p:cNvPr id="65" name="Line 139">
              <a:extLst>
                <a:ext uri="{FF2B5EF4-FFF2-40B4-BE49-F238E27FC236}">
                  <a16:creationId xmlns:a16="http://schemas.microsoft.com/office/drawing/2014/main" id="{3F3BDE0D-84A9-09F0-21BE-EE667FA877FB}"/>
                </a:ext>
              </a:extLst>
            </p:cNvPr>
            <p:cNvSpPr>
              <a:spLocks noChangeShapeType="1"/>
            </p:cNvSpPr>
            <p:nvPr/>
          </p:nvSpPr>
          <p:spPr bwMode="auto">
            <a:xfrm flipH="1">
              <a:off x="2076" y="3216"/>
              <a:ext cx="0" cy="192"/>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66" name="Line 140">
              <a:extLst>
                <a:ext uri="{FF2B5EF4-FFF2-40B4-BE49-F238E27FC236}">
                  <a16:creationId xmlns:a16="http://schemas.microsoft.com/office/drawing/2014/main" id="{F0022B96-A25B-F847-050B-72647BFBB6DA}"/>
                </a:ext>
              </a:extLst>
            </p:cNvPr>
            <p:cNvSpPr>
              <a:spLocks noChangeShapeType="1"/>
            </p:cNvSpPr>
            <p:nvPr/>
          </p:nvSpPr>
          <p:spPr bwMode="auto">
            <a:xfrm flipV="1">
              <a:off x="2688" y="2832"/>
              <a:ext cx="144"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67" name="Line 141">
              <a:extLst>
                <a:ext uri="{FF2B5EF4-FFF2-40B4-BE49-F238E27FC236}">
                  <a16:creationId xmlns:a16="http://schemas.microsoft.com/office/drawing/2014/main" id="{D27D2D3F-915D-2B13-DCAE-71C9A5A374A4}"/>
                </a:ext>
              </a:extLst>
            </p:cNvPr>
            <p:cNvSpPr>
              <a:spLocks noChangeShapeType="1"/>
            </p:cNvSpPr>
            <p:nvPr/>
          </p:nvSpPr>
          <p:spPr bwMode="auto">
            <a:xfrm flipV="1">
              <a:off x="2070" y="3120"/>
              <a:ext cx="624" cy="9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68" name="Temple rebuilt - Group 142">
            <a:extLst>
              <a:ext uri="{FF2B5EF4-FFF2-40B4-BE49-F238E27FC236}">
                <a16:creationId xmlns:a16="http://schemas.microsoft.com/office/drawing/2014/main" id="{E8B9A9A3-98D1-61C7-8373-64C7DDDF045C}"/>
              </a:ext>
            </a:extLst>
          </p:cNvPr>
          <p:cNvGrpSpPr>
            <a:grpSpLocks/>
          </p:cNvGrpSpPr>
          <p:nvPr/>
        </p:nvGrpSpPr>
        <p:grpSpPr bwMode="auto">
          <a:xfrm>
            <a:off x="2662237" y="4514850"/>
            <a:ext cx="3581400" cy="730250"/>
            <a:chOff x="492" y="2820"/>
            <a:chExt cx="2256" cy="460"/>
          </a:xfrm>
          <a:solidFill>
            <a:schemeClr val="bg2">
              <a:lumMod val="25000"/>
            </a:schemeClr>
          </a:solidFill>
          <a:effectLst>
            <a:outerShdw blurRad="38100" dist="38100" dir="2400000" algn="ctr" rotWithShape="0">
              <a:srgbClr val="000000">
                <a:alpha val="60000"/>
              </a:srgbClr>
            </a:outerShdw>
          </a:effectLst>
        </p:grpSpPr>
        <p:sp>
          <p:nvSpPr>
            <p:cNvPr id="70" name="Line 144">
              <a:extLst>
                <a:ext uri="{FF2B5EF4-FFF2-40B4-BE49-F238E27FC236}">
                  <a16:creationId xmlns:a16="http://schemas.microsoft.com/office/drawing/2014/main" id="{8BE97768-BDB6-35A7-3C78-6B247514340B}"/>
                </a:ext>
              </a:extLst>
            </p:cNvPr>
            <p:cNvSpPr>
              <a:spLocks noChangeShapeType="1"/>
            </p:cNvSpPr>
            <p:nvPr/>
          </p:nvSpPr>
          <p:spPr bwMode="auto">
            <a:xfrm flipV="1">
              <a:off x="1836" y="3024"/>
              <a:ext cx="672" cy="14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71" name="Line 145">
              <a:extLst>
                <a:ext uri="{FF2B5EF4-FFF2-40B4-BE49-F238E27FC236}">
                  <a16:creationId xmlns:a16="http://schemas.microsoft.com/office/drawing/2014/main" id="{82C2C9F9-3E34-F6CF-726D-58F75F41E412}"/>
                </a:ext>
              </a:extLst>
            </p:cNvPr>
            <p:cNvSpPr>
              <a:spLocks noChangeShapeType="1"/>
            </p:cNvSpPr>
            <p:nvPr/>
          </p:nvSpPr>
          <p:spPr bwMode="auto">
            <a:xfrm flipV="1">
              <a:off x="2508" y="2820"/>
              <a:ext cx="240" cy="20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69" name="Text Box 143">
              <a:extLst>
                <a:ext uri="{FF2B5EF4-FFF2-40B4-BE49-F238E27FC236}">
                  <a16:creationId xmlns:a16="http://schemas.microsoft.com/office/drawing/2014/main" id="{0FA8F32B-8142-11CC-BB3B-98EE9E34FF88}"/>
                </a:ext>
              </a:extLst>
            </p:cNvPr>
            <p:cNvSpPr txBox="1">
              <a:spLocks noChangeArrowheads="1"/>
            </p:cNvSpPr>
            <p:nvPr/>
          </p:nvSpPr>
          <p:spPr bwMode="auto">
            <a:xfrm>
              <a:off x="492" y="2936"/>
              <a:ext cx="1344"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Reconstrucción del Templo</a:t>
              </a:r>
            </a:p>
          </p:txBody>
        </p:sp>
      </p:grpSp>
      <p:grpSp>
        <p:nvGrpSpPr>
          <p:cNvPr id="72" name="7 year pact - Group 146">
            <a:extLst>
              <a:ext uri="{FF2B5EF4-FFF2-40B4-BE49-F238E27FC236}">
                <a16:creationId xmlns:a16="http://schemas.microsoft.com/office/drawing/2014/main" id="{2FFDB2BF-2995-C1F3-67FA-B9AE36D44AED}"/>
              </a:ext>
            </a:extLst>
          </p:cNvPr>
          <p:cNvGrpSpPr>
            <a:grpSpLocks/>
          </p:cNvGrpSpPr>
          <p:nvPr/>
        </p:nvGrpSpPr>
        <p:grpSpPr bwMode="auto">
          <a:xfrm>
            <a:off x="3652837" y="2832100"/>
            <a:ext cx="2590800" cy="1511300"/>
            <a:chOff x="1104" y="1784"/>
            <a:chExt cx="1632" cy="952"/>
          </a:xfrm>
          <a:solidFill>
            <a:schemeClr val="bg2">
              <a:lumMod val="25000"/>
            </a:schemeClr>
          </a:solidFill>
          <a:effectLst>
            <a:outerShdw blurRad="38100" dist="38100" dir="2400000" algn="ctr" rotWithShape="0">
              <a:srgbClr val="000000">
                <a:alpha val="60000"/>
              </a:srgbClr>
            </a:outerShdw>
          </a:effectLst>
        </p:grpSpPr>
        <p:sp>
          <p:nvSpPr>
            <p:cNvPr id="73" name="Text Box 147">
              <a:extLst>
                <a:ext uri="{FF2B5EF4-FFF2-40B4-BE49-F238E27FC236}">
                  <a16:creationId xmlns:a16="http://schemas.microsoft.com/office/drawing/2014/main" id="{6CA682BE-2791-BF1B-CABE-28DF16629D2F}"/>
                </a:ext>
              </a:extLst>
            </p:cNvPr>
            <p:cNvSpPr txBox="1">
              <a:spLocks noChangeArrowheads="1"/>
            </p:cNvSpPr>
            <p:nvPr/>
          </p:nvSpPr>
          <p:spPr bwMode="auto">
            <a:xfrm>
              <a:off x="1104" y="1784"/>
              <a:ext cx="864" cy="35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Pacto de </a:t>
              </a:r>
            </a:p>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7 años</a:t>
              </a:r>
            </a:p>
          </p:txBody>
        </p:sp>
        <p:sp>
          <p:nvSpPr>
            <p:cNvPr id="74" name="Line 148">
              <a:extLst>
                <a:ext uri="{FF2B5EF4-FFF2-40B4-BE49-F238E27FC236}">
                  <a16:creationId xmlns:a16="http://schemas.microsoft.com/office/drawing/2014/main" id="{CA3B2B5D-BCB9-8A3E-0041-C7DC98ABABCA}"/>
                </a:ext>
              </a:extLst>
            </p:cNvPr>
            <p:cNvSpPr>
              <a:spLocks noChangeShapeType="1"/>
            </p:cNvSpPr>
            <p:nvPr/>
          </p:nvSpPr>
          <p:spPr bwMode="auto">
            <a:xfrm>
              <a:off x="1968" y="2016"/>
              <a:ext cx="480" cy="33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75" name="Line 149">
              <a:extLst>
                <a:ext uri="{FF2B5EF4-FFF2-40B4-BE49-F238E27FC236}">
                  <a16:creationId xmlns:a16="http://schemas.microsoft.com/office/drawing/2014/main" id="{430C251D-2F93-0A51-C142-83BD0CA81E5D}"/>
                </a:ext>
              </a:extLst>
            </p:cNvPr>
            <p:cNvSpPr>
              <a:spLocks noChangeShapeType="1"/>
            </p:cNvSpPr>
            <p:nvPr/>
          </p:nvSpPr>
          <p:spPr bwMode="auto">
            <a:xfrm>
              <a:off x="2448" y="2352"/>
              <a:ext cx="288" cy="38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sp>
        <p:nvSpPr>
          <p:cNvPr id="76" name="eternity Line 150">
            <a:extLst>
              <a:ext uri="{FF2B5EF4-FFF2-40B4-BE49-F238E27FC236}">
                <a16:creationId xmlns:a16="http://schemas.microsoft.com/office/drawing/2014/main" id="{5C2568C1-E347-1DED-2BFB-7038C483BCE5}"/>
              </a:ext>
            </a:extLst>
          </p:cNvPr>
          <p:cNvSpPr>
            <a:spLocks noChangeShapeType="1"/>
          </p:cNvSpPr>
          <p:nvPr/>
        </p:nvSpPr>
        <p:spPr bwMode="auto">
          <a:xfrm flipV="1">
            <a:off x="10891837" y="4419600"/>
            <a:ext cx="719138" cy="0"/>
          </a:xfrm>
          <a:prstGeom prst="line">
            <a:avLst/>
          </a:prstGeom>
          <a:noFill/>
          <a:ln w="50800">
            <a:solidFill>
              <a:srgbClr val="FFFF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77" name="eternity Line 151">
            <a:extLst>
              <a:ext uri="{FF2B5EF4-FFF2-40B4-BE49-F238E27FC236}">
                <a16:creationId xmlns:a16="http://schemas.microsoft.com/office/drawing/2014/main" id="{8F9CCFA8-EF7C-2F30-AC4B-92D382E9A8C4}"/>
              </a:ext>
            </a:extLst>
          </p:cNvPr>
          <p:cNvSpPr>
            <a:spLocks noChangeShapeType="1"/>
          </p:cNvSpPr>
          <p:nvPr/>
        </p:nvSpPr>
        <p:spPr bwMode="auto">
          <a:xfrm flipV="1">
            <a:off x="11396662" y="4419600"/>
            <a:ext cx="719138" cy="0"/>
          </a:xfrm>
          <a:prstGeom prst="line">
            <a:avLst/>
          </a:prstGeom>
          <a:noFill/>
          <a:ln w="50800">
            <a:solidFill>
              <a:srgbClr val="FFFF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78" name="Eternity - Group 152">
            <a:extLst>
              <a:ext uri="{FF2B5EF4-FFF2-40B4-BE49-F238E27FC236}">
                <a16:creationId xmlns:a16="http://schemas.microsoft.com/office/drawing/2014/main" id="{3B040953-0500-966A-E746-EF057C15AC19}"/>
              </a:ext>
            </a:extLst>
          </p:cNvPr>
          <p:cNvGrpSpPr>
            <a:grpSpLocks/>
          </p:cNvGrpSpPr>
          <p:nvPr/>
        </p:nvGrpSpPr>
        <p:grpSpPr bwMode="auto">
          <a:xfrm>
            <a:off x="10534650" y="4495800"/>
            <a:ext cx="1371600" cy="838200"/>
            <a:chOff x="4671" y="2688"/>
            <a:chExt cx="864" cy="528"/>
          </a:xfrm>
          <a:solidFill>
            <a:schemeClr val="bg2">
              <a:lumMod val="25000"/>
            </a:schemeClr>
          </a:solidFill>
          <a:effectLst>
            <a:outerShdw blurRad="38100" dist="38100" dir="2700000" algn="tl" rotWithShape="0">
              <a:prstClr val="black">
                <a:alpha val="60000"/>
              </a:prstClr>
            </a:outerShdw>
          </a:effectLst>
        </p:grpSpPr>
        <p:sp>
          <p:nvSpPr>
            <p:cNvPr id="79" name="Text Box 153">
              <a:extLst>
                <a:ext uri="{FF2B5EF4-FFF2-40B4-BE49-F238E27FC236}">
                  <a16:creationId xmlns:a16="http://schemas.microsoft.com/office/drawing/2014/main" id="{BDA8BE57-9D4E-A65C-A82E-4A09562D85D1}"/>
                </a:ext>
              </a:extLst>
            </p:cNvPr>
            <p:cNvSpPr txBox="1">
              <a:spLocks noChangeArrowheads="1"/>
            </p:cNvSpPr>
            <p:nvPr/>
          </p:nvSpPr>
          <p:spPr bwMode="auto">
            <a:xfrm>
              <a:off x="4671" y="2976"/>
              <a:ext cx="864" cy="240"/>
            </a:xfrm>
            <a:prstGeom prst="rect">
              <a:avLst/>
            </a:prstGeom>
            <a:grp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Bef>
                  <a:spcPct val="30000"/>
                </a:spcBef>
                <a:spcAft>
                  <a:spcPts val="100"/>
                </a:spcAft>
                <a:buClrTx/>
                <a:buSzTx/>
                <a:buFontTx/>
                <a:buNone/>
              </a:pPr>
              <a:r>
                <a:rPr kumimoji="0" lang="es-ES_tradnl" altLang="en-US" sz="19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Eternidad</a:t>
              </a:r>
            </a:p>
          </p:txBody>
        </p:sp>
        <p:sp>
          <p:nvSpPr>
            <p:cNvPr id="80" name="Line 154">
              <a:extLst>
                <a:ext uri="{FF2B5EF4-FFF2-40B4-BE49-F238E27FC236}">
                  <a16:creationId xmlns:a16="http://schemas.microsoft.com/office/drawing/2014/main" id="{705EF8D6-453F-6530-DD96-C2B3C51D1667}"/>
                </a:ext>
              </a:extLst>
            </p:cNvPr>
            <p:cNvSpPr>
              <a:spLocks noChangeShapeType="1"/>
            </p:cNvSpPr>
            <p:nvPr/>
          </p:nvSpPr>
          <p:spPr bwMode="auto">
            <a:xfrm flipH="1" flipV="1">
              <a:off x="5187" y="2688"/>
              <a:ext cx="0" cy="288"/>
            </a:xfrm>
            <a:prstGeom prst="line">
              <a:avLst/>
            </a:prstGeom>
            <a:grpFill/>
            <a:ln w="28575">
              <a:solidFill>
                <a:srgbClr val="FFFF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sp>
        <p:nvSpPr>
          <p:cNvPr id="81" name="7 year pact Rectangle 10">
            <a:extLst>
              <a:ext uri="{FF2B5EF4-FFF2-40B4-BE49-F238E27FC236}">
                <a16:creationId xmlns:a16="http://schemas.microsoft.com/office/drawing/2014/main" id="{F259E127-56D5-ACFC-4DBA-41D59A782E8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grpSp>
        <p:nvGrpSpPr>
          <p:cNvPr id="82" name="AT Finished - Group 95">
            <a:extLst>
              <a:ext uri="{FF2B5EF4-FFF2-40B4-BE49-F238E27FC236}">
                <a16:creationId xmlns:a16="http://schemas.microsoft.com/office/drawing/2014/main" id="{929D34E8-0FDE-9F90-3040-689F651F3061}"/>
              </a:ext>
            </a:extLst>
          </p:cNvPr>
          <p:cNvGrpSpPr>
            <a:grpSpLocks/>
          </p:cNvGrpSpPr>
          <p:nvPr/>
        </p:nvGrpSpPr>
        <p:grpSpPr bwMode="auto">
          <a:xfrm>
            <a:off x="161925" y="1692274"/>
            <a:ext cx="1524000" cy="2270126"/>
            <a:chOff x="48" y="838"/>
            <a:chExt cx="960" cy="1430"/>
          </a:xfrm>
          <a:solidFill>
            <a:schemeClr val="bg2">
              <a:lumMod val="25000"/>
            </a:schemeClr>
          </a:solidFill>
          <a:effectLst>
            <a:outerShdw blurRad="38100" dist="38100" dir="2400000" algn="ctr" rotWithShape="0">
              <a:srgbClr val="000000">
                <a:alpha val="60000"/>
              </a:srgbClr>
            </a:outerShdw>
          </a:effectLst>
        </p:grpSpPr>
        <p:sp>
          <p:nvSpPr>
            <p:cNvPr id="84" name="Line 97">
              <a:extLst>
                <a:ext uri="{FF2B5EF4-FFF2-40B4-BE49-F238E27FC236}">
                  <a16:creationId xmlns:a16="http://schemas.microsoft.com/office/drawing/2014/main" id="{6D0DB35B-866F-5377-9038-1A23FCA79792}"/>
                </a:ext>
              </a:extLst>
            </p:cNvPr>
            <p:cNvSpPr>
              <a:spLocks noChangeShapeType="1"/>
            </p:cNvSpPr>
            <p:nvPr/>
          </p:nvSpPr>
          <p:spPr bwMode="auto">
            <a:xfrm>
              <a:off x="438" y="1344"/>
              <a:ext cx="192" cy="192"/>
            </a:xfrm>
            <a:prstGeom prst="line">
              <a:avLst/>
            </a:prstGeom>
            <a:grpFill/>
            <a:ln w="285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85" name="Line 98">
              <a:extLst>
                <a:ext uri="{FF2B5EF4-FFF2-40B4-BE49-F238E27FC236}">
                  <a16:creationId xmlns:a16="http://schemas.microsoft.com/office/drawing/2014/main" id="{6235597D-4FC0-F612-05A7-2F968F988985}"/>
                </a:ext>
              </a:extLst>
            </p:cNvPr>
            <p:cNvSpPr>
              <a:spLocks noChangeShapeType="1"/>
            </p:cNvSpPr>
            <p:nvPr/>
          </p:nvSpPr>
          <p:spPr bwMode="auto">
            <a:xfrm>
              <a:off x="624" y="1530"/>
              <a:ext cx="0" cy="738"/>
            </a:xfrm>
            <a:prstGeom prst="line">
              <a:avLst/>
            </a:prstGeom>
            <a:grpFill/>
            <a:ln w="28575">
              <a:solidFill>
                <a:srgbClr val="FFCC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83" name="Text Box 96">
              <a:extLst>
                <a:ext uri="{FF2B5EF4-FFF2-40B4-BE49-F238E27FC236}">
                  <a16:creationId xmlns:a16="http://schemas.microsoft.com/office/drawing/2014/main" id="{5C245346-730B-98C7-D0CF-4AA9CB2432AA}"/>
                </a:ext>
              </a:extLst>
            </p:cNvPr>
            <p:cNvSpPr txBox="1">
              <a:spLocks noChangeArrowheads="1"/>
            </p:cNvSpPr>
            <p:nvPr/>
          </p:nvSpPr>
          <p:spPr bwMode="auto">
            <a:xfrm>
              <a:off x="48" y="838"/>
              <a:ext cx="960" cy="508"/>
            </a:xfrm>
            <a:prstGeom prst="rect">
              <a:avLst/>
            </a:prstGeom>
            <a:grp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Antiguo Testamento</a:t>
              </a:r>
            </a:p>
            <a:p>
              <a:pPr algn="ctr">
                <a:lnSpc>
                  <a:spcPct val="85000"/>
                </a:lnSpc>
                <a:spcBef>
                  <a:spcPct val="5000"/>
                </a:spcBef>
                <a:spcAft>
                  <a:spcPts val="100"/>
                </a:spcAft>
                <a:buClrTx/>
                <a:buSzTx/>
                <a:buFontTx/>
                <a:buNone/>
              </a:pPr>
              <a:r>
                <a:rPr lang="es-ES_tradnl"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Terminado</a:t>
              </a:r>
              <a:endPar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86" name="+/- 430 Text Box 100">
            <a:extLst>
              <a:ext uri="{FF2B5EF4-FFF2-40B4-BE49-F238E27FC236}">
                <a16:creationId xmlns:a16="http://schemas.microsoft.com/office/drawing/2014/main" id="{1D3000AD-B9AF-2DDA-D767-3050B84001F1}"/>
              </a:ext>
            </a:extLst>
          </p:cNvPr>
          <p:cNvSpPr txBox="1">
            <a:spLocks noChangeArrowheads="1"/>
          </p:cNvSpPr>
          <p:nvPr/>
        </p:nvSpPr>
        <p:spPr bwMode="auto">
          <a:xfrm>
            <a:off x="438150" y="3714750"/>
            <a:ext cx="606425"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+/-430</a:t>
            </a:r>
          </a:p>
        </p:txBody>
      </p:sp>
      <p:sp>
        <p:nvSpPr>
          <p:cNvPr id="87" name="AC - Text Box 88">
            <a:extLst>
              <a:ext uri="{FF2B5EF4-FFF2-40B4-BE49-F238E27FC236}">
                <a16:creationId xmlns:a16="http://schemas.microsoft.com/office/drawing/2014/main" id="{B53DF77D-8AC8-33E6-AC75-315CC626983D}"/>
              </a:ext>
            </a:extLst>
          </p:cNvPr>
          <p:cNvSpPr txBox="1">
            <a:spLocks noChangeArrowheads="1"/>
          </p:cNvSpPr>
          <p:nvPr/>
        </p:nvSpPr>
        <p:spPr bwMode="auto">
          <a:xfrm>
            <a:off x="485775" y="4000500"/>
            <a:ext cx="476596" cy="323850"/>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spAutoFit/>
          </a:bodyPr>
          <a:lstStyle/>
          <a:p>
            <a:pPr algn="ctr">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1" name="OT progress arror - Line 92">
            <a:extLst>
              <a:ext uri="{FF2B5EF4-FFF2-40B4-BE49-F238E27FC236}">
                <a16:creationId xmlns:a16="http://schemas.microsoft.com/office/drawing/2014/main" id="{C7144E7C-C7AE-D62C-9731-F58B4343FABC}"/>
              </a:ext>
            </a:extLst>
          </p:cNvPr>
          <p:cNvSpPr>
            <a:spLocks noChangeShapeType="1"/>
          </p:cNvSpPr>
          <p:nvPr/>
        </p:nvSpPr>
        <p:spPr bwMode="auto">
          <a:xfrm>
            <a:off x="39370" y="4321175"/>
            <a:ext cx="1015546" cy="3175"/>
          </a:xfrm>
          <a:prstGeom prst="line">
            <a:avLst/>
          </a:prstGeom>
          <a:solidFill>
            <a:schemeClr val="bg2">
              <a:lumMod val="25000"/>
            </a:schemeClr>
          </a:solidFill>
          <a:ln w="50800">
            <a:solidFill>
              <a:srgbClr val="3FD118"/>
            </a:solidFill>
            <a:round/>
            <a:headEnd/>
            <a:tailEnd type="triangle" w="sm" len="med"/>
          </a:ln>
          <a:effectLst>
            <a:outerShdw blurRad="38100" dist="38100" dir="2400000" algn="ctr" rotWithShape="0">
              <a:srgbClr val="000000">
                <a:alpha val="60000"/>
              </a:srgbClr>
            </a:outerShdw>
          </a:effectLst>
        </p:spPr>
        <p:txBody>
          <a:bodyPr wrap="none" lIns="72000" tIns="36000" rIns="72000" bIns="36000" anchor="ctr" anchorCtr="0"/>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grpSp>
        <p:nvGrpSpPr>
          <p:cNvPr id="57" name="Satan released - Group 131">
            <a:extLst>
              <a:ext uri="{FF2B5EF4-FFF2-40B4-BE49-F238E27FC236}">
                <a16:creationId xmlns:a16="http://schemas.microsoft.com/office/drawing/2014/main" id="{31817C7F-807D-91B7-88E4-3EA8C061B7E3}"/>
              </a:ext>
            </a:extLst>
          </p:cNvPr>
          <p:cNvGrpSpPr>
            <a:grpSpLocks/>
          </p:cNvGrpSpPr>
          <p:nvPr/>
        </p:nvGrpSpPr>
        <p:grpSpPr bwMode="auto">
          <a:xfrm>
            <a:off x="7324725" y="4514850"/>
            <a:ext cx="2733675" cy="1520825"/>
            <a:chOff x="3030" y="2784"/>
            <a:chExt cx="1722" cy="958"/>
          </a:xfrm>
          <a:solidFill>
            <a:schemeClr val="bg2">
              <a:lumMod val="25000"/>
            </a:schemeClr>
          </a:solidFill>
          <a:effectLst>
            <a:outerShdw blurRad="38100" dist="38100" dir="2700000" algn="tl" rotWithShape="0">
              <a:prstClr val="black">
                <a:alpha val="60000"/>
              </a:prstClr>
            </a:outerShdw>
          </a:effectLst>
        </p:grpSpPr>
        <p:sp>
          <p:nvSpPr>
            <p:cNvPr id="59" name="Line 133">
              <a:extLst>
                <a:ext uri="{FF2B5EF4-FFF2-40B4-BE49-F238E27FC236}">
                  <a16:creationId xmlns:a16="http://schemas.microsoft.com/office/drawing/2014/main" id="{F4D8ED8C-2EFE-3974-F169-ACA20A95DDE4}"/>
                </a:ext>
              </a:extLst>
            </p:cNvPr>
            <p:cNvSpPr>
              <a:spLocks noChangeShapeType="1"/>
            </p:cNvSpPr>
            <p:nvPr/>
          </p:nvSpPr>
          <p:spPr bwMode="auto">
            <a:xfrm flipH="1">
              <a:off x="4182" y="3156"/>
              <a:ext cx="0" cy="240"/>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60" name="Line 134">
              <a:extLst>
                <a:ext uri="{FF2B5EF4-FFF2-40B4-BE49-F238E27FC236}">
                  <a16:creationId xmlns:a16="http://schemas.microsoft.com/office/drawing/2014/main" id="{EFB892B7-6EA3-7070-5D73-DA7DB6981A47}"/>
                </a:ext>
              </a:extLst>
            </p:cNvPr>
            <p:cNvSpPr>
              <a:spLocks noChangeShapeType="1"/>
            </p:cNvSpPr>
            <p:nvPr/>
          </p:nvSpPr>
          <p:spPr bwMode="auto">
            <a:xfrm flipV="1">
              <a:off x="4608" y="2784"/>
              <a:ext cx="144"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61" name="Line 135">
              <a:extLst>
                <a:ext uri="{FF2B5EF4-FFF2-40B4-BE49-F238E27FC236}">
                  <a16:creationId xmlns:a16="http://schemas.microsoft.com/office/drawing/2014/main" id="{7E96CB22-083C-424D-F087-2DD84FD4B4CE}"/>
                </a:ext>
              </a:extLst>
            </p:cNvPr>
            <p:cNvSpPr>
              <a:spLocks noChangeShapeType="1"/>
            </p:cNvSpPr>
            <p:nvPr/>
          </p:nvSpPr>
          <p:spPr bwMode="auto">
            <a:xfrm flipV="1">
              <a:off x="4182" y="3072"/>
              <a:ext cx="432" cy="9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58" name="Text Box 132">
              <a:extLst>
                <a:ext uri="{FF2B5EF4-FFF2-40B4-BE49-F238E27FC236}">
                  <a16:creationId xmlns:a16="http://schemas.microsoft.com/office/drawing/2014/main" id="{B326FEEC-8CFE-2BCA-3CC5-525C19ABEFD4}"/>
                </a:ext>
              </a:extLst>
            </p:cNvPr>
            <p:cNvSpPr txBox="1">
              <a:spLocks noChangeArrowheads="1"/>
            </p:cNvSpPr>
            <p:nvPr/>
          </p:nvSpPr>
          <p:spPr bwMode="auto">
            <a:xfrm>
              <a:off x="3030" y="3398"/>
              <a:ext cx="1392"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liberado del abismo</a:t>
              </a:r>
            </a:p>
          </p:txBody>
        </p:sp>
      </p:grpSp>
      <p:sp>
        <p:nvSpPr>
          <p:cNvPr id="40" name="Millenium block - Rectangle 114">
            <a:extLst>
              <a:ext uri="{FF2B5EF4-FFF2-40B4-BE49-F238E27FC236}">
                <a16:creationId xmlns:a16="http://schemas.microsoft.com/office/drawing/2014/main" id="{9E4D9806-5D77-DBA0-2728-E55570501910}"/>
              </a:ext>
            </a:extLst>
          </p:cNvPr>
          <p:cNvSpPr>
            <a:spLocks noChangeArrowheads="1"/>
          </p:cNvSpPr>
          <p:nvPr/>
        </p:nvSpPr>
        <p:spPr bwMode="auto">
          <a:xfrm>
            <a:off x="6659561" y="4356000"/>
            <a:ext cx="3384000" cy="144000"/>
          </a:xfrm>
          <a:prstGeom prst="rect">
            <a:avLst/>
          </a:prstGeom>
          <a:solidFill>
            <a:srgbClr val="99CCFF"/>
          </a:solidFill>
          <a:ln w="28575">
            <a:solidFill>
              <a:srgbClr val="0066FF"/>
            </a:solidFill>
            <a:miter lim="800000"/>
            <a:headEnd/>
            <a:tailEnd/>
          </a:ln>
          <a:effectLst>
            <a:outerShdw blurRad="38100" dist="38100" dir="27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1198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0-#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000"/>
                            </p:stCondLst>
                            <p:childTnLst>
                              <p:par>
                                <p:cTn id="29" presetID="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anim calcmode="lin" valueType="num">
                                      <p:cBhvr additive="base">
                                        <p:cTn id="43" dur="500" fill="hold"/>
                                        <p:tgtEl>
                                          <p:spTgt spid="91"/>
                                        </p:tgtEl>
                                        <p:attrNameLst>
                                          <p:attrName>ppt_x</p:attrName>
                                        </p:attrNameLst>
                                      </p:cBhvr>
                                      <p:tavLst>
                                        <p:tav tm="0">
                                          <p:val>
                                            <p:strVal val="0-#ppt_w/2"/>
                                          </p:val>
                                        </p:tav>
                                        <p:tav tm="100000">
                                          <p:val>
                                            <p:strVal val="#ppt_x"/>
                                          </p:val>
                                        </p:tav>
                                      </p:tavLst>
                                    </p:anim>
                                    <p:anim calcmode="lin" valueType="num">
                                      <p:cBhvr additive="base">
                                        <p:cTn id="44" dur="500" fill="hold"/>
                                        <p:tgtEl>
                                          <p:spTgt spid="91"/>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1"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ppt_x"/>
                                          </p:val>
                                        </p:tav>
                                        <p:tav tm="100000">
                                          <p:val>
                                            <p:strVal val="#ppt_x"/>
                                          </p:val>
                                        </p:tav>
                                      </p:tavLst>
                                    </p:anim>
                                    <p:anim calcmode="lin" valueType="num">
                                      <p:cBhvr additive="base">
                                        <p:cTn id="49" dur="500" fill="hold"/>
                                        <p:tgtEl>
                                          <p:spTgt spid="88"/>
                                        </p:tgtEl>
                                        <p:attrNameLst>
                                          <p:attrName>ppt_y</p:attrName>
                                        </p:attrNameLst>
                                      </p:cBhvr>
                                      <p:tavLst>
                                        <p:tav tm="0">
                                          <p:val>
                                            <p:strVal val="0-#ppt_h/2"/>
                                          </p:val>
                                        </p:tav>
                                        <p:tav tm="100000">
                                          <p:val>
                                            <p:strVal val="#ppt_y"/>
                                          </p:val>
                                        </p:tav>
                                      </p:tavLst>
                                    </p:anim>
                                  </p:childTnLst>
                                </p:cTn>
                              </p:par>
                              <p:par>
                                <p:cTn id="50" presetID="2" presetClass="entr" presetSubtype="8" fill="hold" grpId="0" nodeType="withEffect">
                                  <p:stCondLst>
                                    <p:cond delay="250"/>
                                  </p:stCondLst>
                                  <p:childTnLst>
                                    <p:set>
                                      <p:cBhvr>
                                        <p:cTn id="51" dur="1" fill="hold">
                                          <p:stCondLst>
                                            <p:cond delay="0"/>
                                          </p:stCondLst>
                                        </p:cTn>
                                        <p:tgtEl>
                                          <p:spTgt spid="86"/>
                                        </p:tgtEl>
                                        <p:attrNameLst>
                                          <p:attrName>style.visibility</p:attrName>
                                        </p:attrNameLst>
                                      </p:cBhvr>
                                      <p:to>
                                        <p:strVal val="visible"/>
                                      </p:to>
                                    </p:set>
                                    <p:anim calcmode="lin" valueType="num">
                                      <p:cBhvr additive="base">
                                        <p:cTn id="52" dur="500" fill="hold"/>
                                        <p:tgtEl>
                                          <p:spTgt spid="86"/>
                                        </p:tgtEl>
                                        <p:attrNameLst>
                                          <p:attrName>ppt_x</p:attrName>
                                        </p:attrNameLst>
                                      </p:cBhvr>
                                      <p:tavLst>
                                        <p:tav tm="0">
                                          <p:val>
                                            <p:strVal val="0-#ppt_w/2"/>
                                          </p:val>
                                        </p:tav>
                                        <p:tav tm="100000">
                                          <p:val>
                                            <p:strVal val="#ppt_x"/>
                                          </p:val>
                                        </p:tav>
                                      </p:tavLst>
                                    </p:anim>
                                    <p:anim calcmode="lin" valueType="num">
                                      <p:cBhvr additive="base">
                                        <p:cTn id="53" dur="500" fill="hold"/>
                                        <p:tgtEl>
                                          <p:spTgt spid="86"/>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50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fill="hold"/>
                                        <p:tgtEl>
                                          <p:spTgt spid="87"/>
                                        </p:tgtEl>
                                        <p:attrNameLst>
                                          <p:attrName>ppt_x</p:attrName>
                                        </p:attrNameLst>
                                      </p:cBhvr>
                                      <p:tavLst>
                                        <p:tav tm="0">
                                          <p:val>
                                            <p:strVal val="0-#ppt_w/2"/>
                                          </p:val>
                                        </p:tav>
                                        <p:tav tm="100000">
                                          <p:val>
                                            <p:strVal val="#ppt_x"/>
                                          </p:val>
                                        </p:tav>
                                      </p:tavLst>
                                    </p:anim>
                                    <p:anim calcmode="lin" valueType="num">
                                      <p:cBhvr additive="base">
                                        <p:cTn id="57" dur="500" fill="hold"/>
                                        <p:tgtEl>
                                          <p:spTgt spid="87"/>
                                        </p:tgtEl>
                                        <p:attrNameLst>
                                          <p:attrName>ppt_y</p:attrName>
                                        </p:attrNameLst>
                                      </p:cBhvr>
                                      <p:tavLst>
                                        <p:tav tm="0">
                                          <p:val>
                                            <p:strVal val="#ppt_y"/>
                                          </p:val>
                                        </p:tav>
                                        <p:tav tm="100000">
                                          <p:val>
                                            <p:strVal val="#ppt_y"/>
                                          </p:val>
                                        </p:tav>
                                      </p:tavLst>
                                    </p:anim>
                                  </p:childTnLst>
                                </p:cTn>
                              </p:par>
                              <p:par>
                                <p:cTn id="58" presetID="22" presetClass="entr" presetSubtype="1" fill="hold" nodeType="withEffect">
                                  <p:stCondLst>
                                    <p:cond delay="1000"/>
                                  </p:stCondLst>
                                  <p:childTnLst>
                                    <p:set>
                                      <p:cBhvr>
                                        <p:cTn id="59" dur="1" fill="hold">
                                          <p:stCondLst>
                                            <p:cond delay="0"/>
                                          </p:stCondLst>
                                        </p:cTn>
                                        <p:tgtEl>
                                          <p:spTgt spid="82"/>
                                        </p:tgtEl>
                                        <p:attrNameLst>
                                          <p:attrName>style.visibility</p:attrName>
                                        </p:attrNameLst>
                                      </p:cBhvr>
                                      <p:to>
                                        <p:strVal val="visible"/>
                                      </p:to>
                                    </p:set>
                                    <p:animEffect transition="in" filter="wipe(up)">
                                      <p:cBhvr>
                                        <p:cTn id="60" dur="500"/>
                                        <p:tgtEl>
                                          <p:spTgt spid="82"/>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 presetClass="entr" presetSubtype="1"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0-#ppt_h/2"/>
                                          </p:val>
                                        </p:tav>
                                        <p:tav tm="100000">
                                          <p:val>
                                            <p:strVal val="#ppt_y"/>
                                          </p:val>
                                        </p:tav>
                                      </p:tavLst>
                                    </p:anim>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strVal val="4*#ppt_w"/>
                                          </p:val>
                                        </p:tav>
                                        <p:tav tm="100000">
                                          <p:val>
                                            <p:strVal val="#ppt_w"/>
                                          </p:val>
                                        </p:tav>
                                      </p:tavLst>
                                    </p:anim>
                                    <p:anim calcmode="lin" valueType="num">
                                      <p:cBhvr>
                                        <p:cTn id="76" dur="500" fill="hold"/>
                                        <p:tgtEl>
                                          <p:spTgt spid="18"/>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22" presetClass="entr" presetSubtype="1"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up)">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left)">
                                      <p:cBhvr>
                                        <p:cTn id="85" dur="500"/>
                                        <p:tgtEl>
                                          <p:spTgt spid="72"/>
                                        </p:tgtEl>
                                      </p:cBhvr>
                                    </p:animEffect>
                                  </p:childTnLst>
                                </p:cTn>
                              </p:par>
                            </p:childTnLst>
                          </p:cTn>
                        </p:par>
                        <p:par>
                          <p:cTn id="86" fill="hold">
                            <p:stCondLst>
                              <p:cond delay="500"/>
                            </p:stCondLst>
                            <p:childTnLst>
                              <p:par>
                                <p:cTn id="87" presetID="22" presetClass="entr" presetSubtype="8" fill="hold" nodeType="after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wipe(left)">
                                      <p:cBhvr>
                                        <p:cTn id="89" dur="500"/>
                                        <p:tgtEl>
                                          <p:spTgt spid="6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wipe(left)">
                                      <p:cBhvr>
                                        <p:cTn id="94" dur="500"/>
                                        <p:tgtEl>
                                          <p:spTgt spid="6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wipe(up)">
                                      <p:cBhvr>
                                        <p:cTn id="99" dur="500"/>
                                        <p:tgtEl>
                                          <p:spTgt spid="6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up)">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up)">
                                      <p:cBhvr>
                                        <p:cTn id="109" dur="500"/>
                                        <p:tgtEl>
                                          <p:spTgt spid="4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wipe(down)">
                                      <p:cBhvr>
                                        <p:cTn id="114" dur="500"/>
                                        <p:tgtEl>
                                          <p:spTgt spid="4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wipe(up)">
                                      <p:cBhvr>
                                        <p:cTn id="119" dur="500"/>
                                        <p:tgtEl>
                                          <p:spTgt spid="41"/>
                                        </p:tgtEl>
                                      </p:cBhvr>
                                    </p:animEffect>
                                  </p:childTnLst>
                                </p:cTn>
                              </p:par>
                            </p:childTnLst>
                          </p:cTn>
                        </p:par>
                        <p:par>
                          <p:cTn id="120" fill="hold">
                            <p:stCondLst>
                              <p:cond delay="500"/>
                            </p:stCondLst>
                            <p:childTnLst>
                              <p:par>
                                <p:cTn id="121" presetID="22" presetClass="entr" presetSubtype="8" fill="hold"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left)">
                                      <p:cBhvr>
                                        <p:cTn id="123" dur="500"/>
                                        <p:tgtEl>
                                          <p:spTgt spid="4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down)">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nodeType="click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wipe(up)">
                                      <p:cBhvr>
                                        <p:cTn id="133" dur="500"/>
                                        <p:tgtEl>
                                          <p:spTgt spid="3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wipe(down)">
                                      <p:cBhvr>
                                        <p:cTn id="138" dur="500"/>
                                        <p:tgtEl>
                                          <p:spTgt spid="32"/>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up)">
                                      <p:cBhvr>
                                        <p:cTn id="143" dur="5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nodeType="clickEffect">
                                  <p:stCondLst>
                                    <p:cond delay="0"/>
                                  </p:stCondLst>
                                  <p:childTnLst>
                                    <p:set>
                                      <p:cBhvr>
                                        <p:cTn id="147" dur="1" fill="hold">
                                          <p:stCondLst>
                                            <p:cond delay="0"/>
                                          </p:stCondLst>
                                        </p:cTn>
                                        <p:tgtEl>
                                          <p:spTgt spid="8"/>
                                        </p:tgtEl>
                                        <p:attrNameLst>
                                          <p:attrName>style.visibility</p:attrName>
                                        </p:attrNameLst>
                                      </p:cBhvr>
                                      <p:to>
                                        <p:strVal val="visible"/>
                                      </p:to>
                                    </p:set>
                                    <p:animEffect transition="in" filter="wipe(up)">
                                      <p:cBhvr>
                                        <p:cTn id="148" dur="500"/>
                                        <p:tgtEl>
                                          <p:spTgt spid="8"/>
                                        </p:tgtEl>
                                      </p:cBhvr>
                                    </p:animEffect>
                                  </p:childTnLst>
                                </p:cTn>
                              </p:par>
                            </p:childTnLst>
                          </p:cTn>
                        </p:par>
                        <p:par>
                          <p:cTn id="149" fill="hold">
                            <p:stCondLst>
                              <p:cond delay="500"/>
                            </p:stCondLst>
                            <p:childTnLst>
                              <p:par>
                                <p:cTn id="150" presetID="22" presetClass="entr" presetSubtype="8" fill="hold" nodeType="after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wipe(left)">
                                      <p:cBhvr>
                                        <p:cTn id="152" dur="500"/>
                                        <p:tgtEl>
                                          <p:spTgt spid="76"/>
                                        </p:tgtEl>
                                      </p:cBhvr>
                                    </p:animEffect>
                                  </p:childTnLst>
                                </p:cTn>
                              </p:par>
                            </p:childTnLst>
                          </p:cTn>
                        </p:par>
                        <p:par>
                          <p:cTn id="153" fill="hold">
                            <p:stCondLst>
                              <p:cond delay="1000"/>
                            </p:stCondLst>
                            <p:childTnLst>
                              <p:par>
                                <p:cTn id="154" presetID="2" presetClass="entr" presetSubtype="4" fill="hold" nodeType="afterEffect">
                                  <p:stCondLst>
                                    <p:cond delay="0"/>
                                  </p:stCondLst>
                                  <p:childTnLst>
                                    <p:set>
                                      <p:cBhvr>
                                        <p:cTn id="155" dur="1" fill="hold">
                                          <p:stCondLst>
                                            <p:cond delay="0"/>
                                          </p:stCondLst>
                                        </p:cTn>
                                        <p:tgtEl>
                                          <p:spTgt spid="78"/>
                                        </p:tgtEl>
                                        <p:attrNameLst>
                                          <p:attrName>style.visibility</p:attrName>
                                        </p:attrNameLst>
                                      </p:cBhvr>
                                      <p:to>
                                        <p:strVal val="visible"/>
                                      </p:to>
                                    </p:set>
                                    <p:anim calcmode="lin" valueType="num">
                                      <p:cBhvr additive="base">
                                        <p:cTn id="156" dur="500" fill="hold"/>
                                        <p:tgtEl>
                                          <p:spTgt spid="78"/>
                                        </p:tgtEl>
                                        <p:attrNameLst>
                                          <p:attrName>ppt_x</p:attrName>
                                        </p:attrNameLst>
                                      </p:cBhvr>
                                      <p:tavLst>
                                        <p:tav tm="0">
                                          <p:val>
                                            <p:strVal val="#ppt_x"/>
                                          </p:val>
                                        </p:tav>
                                        <p:tav tm="100000">
                                          <p:val>
                                            <p:strVal val="#ppt_x"/>
                                          </p:val>
                                        </p:tav>
                                      </p:tavLst>
                                    </p:anim>
                                    <p:anim calcmode="lin" valueType="num">
                                      <p:cBhvr additive="base">
                                        <p:cTn id="157" dur="500" fill="hold"/>
                                        <p:tgtEl>
                                          <p:spTgt spid="78"/>
                                        </p:tgtEl>
                                        <p:attrNameLst>
                                          <p:attrName>ppt_y</p:attrName>
                                        </p:attrNameLst>
                                      </p:cBhvr>
                                      <p:tavLst>
                                        <p:tav tm="0">
                                          <p:val>
                                            <p:strVal val="1+#ppt_h/2"/>
                                          </p:val>
                                        </p:tav>
                                        <p:tav tm="100000">
                                          <p:val>
                                            <p:strVal val="#ppt_y"/>
                                          </p:val>
                                        </p:tav>
                                      </p:tavLst>
                                    </p:anim>
                                  </p:childTnLst>
                                </p:cTn>
                              </p:par>
                            </p:childTnLst>
                          </p:cTn>
                        </p:par>
                        <p:par>
                          <p:cTn id="158" fill="hold">
                            <p:stCondLst>
                              <p:cond delay="1500"/>
                            </p:stCondLst>
                            <p:childTnLst>
                              <p:par>
                                <p:cTn id="159" presetID="22" presetClass="entr" presetSubtype="8" fill="hold" grpId="0" nodeType="afterEffect">
                                  <p:stCondLst>
                                    <p:cond delay="0"/>
                                  </p:stCondLst>
                                  <p:childTnLst>
                                    <p:set>
                                      <p:cBhvr>
                                        <p:cTn id="160" dur="1" fill="hold">
                                          <p:stCondLst>
                                            <p:cond delay="0"/>
                                          </p:stCondLst>
                                        </p:cTn>
                                        <p:tgtEl>
                                          <p:spTgt spid="77"/>
                                        </p:tgtEl>
                                        <p:attrNameLst>
                                          <p:attrName>style.visibility</p:attrName>
                                        </p:attrNameLst>
                                      </p:cBhvr>
                                      <p:to>
                                        <p:strVal val="visible"/>
                                      </p:to>
                                    </p:set>
                                    <p:animEffect transition="in" filter="wipe(left)">
                                      <p:cBhvr>
                                        <p:cTn id="1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6" grpId="0" animBg="1"/>
      <p:bldP spid="12" grpId="0" animBg="1"/>
      <p:bldP spid="15" grpId="0" animBg="1"/>
      <p:bldP spid="16" grpId="0"/>
      <p:bldP spid="18" grpId="0" animBg="1"/>
      <p:bldP spid="19" grpId="0"/>
      <p:bldP spid="27" grpId="0"/>
      <p:bldP spid="77" grpId="0" animBg="1"/>
      <p:bldP spid="86" grpId="0"/>
      <p:bldP spid="87" grpId="0"/>
      <p:bldP spid="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C653-291E-E368-7150-0933E25362CD}"/>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6EE12E3C-9592-0578-9B1E-001CB8BA083A}"/>
              </a:ext>
            </a:extLst>
          </p:cNvPr>
          <p:cNvSpPr>
            <a:spLocks noChangeArrowheads="1"/>
          </p:cNvSpPr>
          <p:nvPr/>
        </p:nvSpPr>
        <p:spPr bwMode="auto">
          <a:xfrm>
            <a:off x="914400" y="3657600"/>
            <a:ext cx="8991600" cy="15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a:t>
            </a:r>
          </a:p>
        </p:txBody>
      </p:sp>
      <p:sp>
        <p:nvSpPr>
          <p:cNvPr id="14" name="Rectangle 9">
            <a:extLst>
              <a:ext uri="{FF2B5EF4-FFF2-40B4-BE49-F238E27FC236}">
                <a16:creationId xmlns:a16="http://schemas.microsoft.com/office/drawing/2014/main" id="{CE2E2B3B-B948-A5E3-7845-99D39DE26F68}"/>
              </a:ext>
            </a:extLst>
          </p:cNvPr>
          <p:cNvSpPr>
            <a:spLocks noChangeArrowheads="1"/>
          </p:cNvSpPr>
          <p:nvPr/>
        </p:nvSpPr>
        <p:spPr bwMode="auto">
          <a:xfrm>
            <a:off x="1188000" y="1219200"/>
            <a:ext cx="9708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Sería imposible cubrir todo eso en apenas 2 horas. </a:t>
            </a:r>
          </a:p>
          <a:p>
            <a:pPr algn="just">
              <a:lnSpc>
                <a:spcPct val="90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estudio </a:t>
            </a:r>
            <a:r>
              <a:rPr kumimoji="1" lang="es-ES" altLang="en-U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básico</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 los tiempos finales es alrededor de 20 horas, … y tampoco es el propósito de lo que estamos viendo hoy. </a:t>
            </a:r>
            <a:endParaRPr kumimoji="1"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B54B21D0-DC8F-84A4-20A1-B7BE36FDC52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584DC7D9-2C44-3723-575A-CADE454A3A3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229752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0ECE-09DA-82D0-9C4D-4CE939D2CD3C}"/>
            </a:ext>
          </a:extLst>
        </p:cNvPr>
        <p:cNvGrpSpPr/>
        <p:nvPr/>
      </p:nvGrpSpPr>
      <p:grpSpPr>
        <a:xfrm>
          <a:off x="0" y="0"/>
          <a:ext cx="0" cy="0"/>
          <a:chOff x="0" y="0"/>
          <a:chExt cx="0" cy="0"/>
        </a:xfrm>
      </p:grpSpPr>
      <p:sp>
        <p:nvSpPr>
          <p:cNvPr id="18" name="Rectangle 9">
            <a:extLst>
              <a:ext uri="{FF2B5EF4-FFF2-40B4-BE49-F238E27FC236}">
                <a16:creationId xmlns:a16="http://schemas.microsoft.com/office/drawing/2014/main" id="{6A698F2A-20A0-88FB-A44C-B57085F6BBCD}"/>
              </a:ext>
            </a:extLst>
          </p:cNvPr>
          <p:cNvSpPr>
            <a:spLocks noChangeArrowheads="1"/>
          </p:cNvSpPr>
          <p:nvPr/>
        </p:nvSpPr>
        <p:spPr bwMode="auto">
          <a:xfrm>
            <a:off x="609600" y="5159400"/>
            <a:ext cx="5943602" cy="936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Con los mismos videos, y también  con todos los PowerPoint.</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2" name="Rectangle 10">
            <a:extLst>
              <a:ext uri="{FF2B5EF4-FFF2-40B4-BE49-F238E27FC236}">
                <a16:creationId xmlns:a16="http://schemas.microsoft.com/office/drawing/2014/main" id="{CD9E86EE-0582-7BA7-1D06-A6476AAC04E7}"/>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00035BE-5509-B7A5-6BAC-EE97A0CAD3B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8F41F45-F9BE-AC58-35E2-8C5267A057E7}"/>
              </a:ext>
            </a:extLst>
          </p:cNvPr>
          <p:cNvSpPr txBox="1"/>
          <p:nvPr/>
        </p:nvSpPr>
        <p:spPr>
          <a:xfrm>
            <a:off x="7191375" y="5921514"/>
            <a:ext cx="4724400" cy="677108"/>
          </a:xfrm>
          <a:prstGeom prst="rect">
            <a:avLst/>
          </a:prstGeom>
          <a:noFill/>
        </p:spPr>
        <p:txBody>
          <a:bodyPr wrap="square">
            <a:spAutoFit/>
          </a:bodyPr>
          <a:lstStyle/>
          <a:p>
            <a:pPr>
              <a:spcAft>
                <a:spcPts val="600"/>
              </a:spcAft>
            </a:pPr>
            <a:r>
              <a:rPr lang="en-US" sz="1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https://www.youtube.com/playlist?list=PLhUFe1a8lcNck5V6XG--gFOJ0MQ8YXwCV</a:t>
            </a:r>
            <a:endParaRPr lang="en-US" sz="1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44D238-E0AC-FDF2-60BF-9772288D68FA}"/>
              </a:ext>
            </a:extLst>
          </p:cNvPr>
          <p:cNvSpPr txBox="1"/>
          <p:nvPr/>
        </p:nvSpPr>
        <p:spPr>
          <a:xfrm>
            <a:off x="533400" y="4167426"/>
            <a:ext cx="7696200" cy="846386"/>
          </a:xfrm>
          <a:prstGeom prst="rect">
            <a:avLst/>
          </a:prstGeom>
          <a:noFill/>
          <a:effectLst>
            <a:outerShdw blurRad="50800" dist="38100" dir="2400000" algn="ctr" rotWithShape="0">
              <a:schemeClr val="bg2">
                <a:lumMod val="25000"/>
                <a:alpha val="85000"/>
              </a:schemeClr>
            </a:outerShdw>
          </a:effectLst>
        </p:spPr>
        <p:txBody>
          <a:bodyPr wrap="square">
            <a:spAutoFit/>
          </a:bodyPr>
          <a:lstStyle/>
          <a:p>
            <a:r>
              <a:rPr lang="en-US" sz="4900" b="1" spc="300" dirty="0">
                <a:solidFill>
                  <a:schemeClr val="bg1"/>
                </a:solidFill>
                <a:effectLst>
                  <a:outerShdw blurRad="88900" dist="88900" dir="2700000" algn="tl" rotWithShape="0">
                    <a:prstClr val="black">
                      <a:alpha val="80000"/>
                    </a:prstClr>
                  </a:outerShdw>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i-ccc.cl / </a:t>
            </a:r>
            <a:r>
              <a:rPr lang="en-US" sz="4900" b="1" spc="300" dirty="0" err="1">
                <a:solidFill>
                  <a:schemeClr val="bg1"/>
                </a:solidFill>
                <a:effectLst>
                  <a:outerShdw blurRad="88900" dist="88900" dir="2700000" algn="tl" rotWithShape="0">
                    <a:prstClr val="black">
                      <a:alpha val="80000"/>
                    </a:prstClr>
                  </a:outerShdw>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Tiempos</a:t>
            </a:r>
            <a:endParaRPr lang="en-US" sz="4900" b="1" spc="300" dirty="0">
              <a:solidFill>
                <a:schemeClr val="bg1"/>
              </a:solidFill>
              <a:effectLst>
                <a:outerShdw blurRad="88900" dist="88900" dir="2700000" algn="tl" rotWithShape="0">
                  <a:prstClr val="black">
                    <a:alpha val="80000"/>
                  </a:prstClr>
                </a:outerShdw>
              </a:effectLst>
              <a:latin typeface="Arial" panose="020B0604020202020204" pitchFamily="34" charset="0"/>
              <a:cs typeface="Arial" panose="020B0604020202020204" pitchFamily="34" charset="0"/>
            </a:endParaRPr>
          </a:p>
        </p:txBody>
      </p:sp>
      <p:sp>
        <p:nvSpPr>
          <p:cNvPr id="13" name="Rectangle 9">
            <a:extLst>
              <a:ext uri="{FF2B5EF4-FFF2-40B4-BE49-F238E27FC236}">
                <a16:creationId xmlns:a16="http://schemas.microsoft.com/office/drawing/2014/main" id="{F1E15BE1-F17A-E93F-661E-17EA514F255A}"/>
              </a:ext>
            </a:extLst>
          </p:cNvPr>
          <p:cNvSpPr>
            <a:spLocks noChangeArrowheads="1"/>
          </p:cNvSpPr>
          <p:nvPr/>
        </p:nvSpPr>
        <p:spPr bwMode="auto">
          <a:xfrm>
            <a:off x="609600" y="838200"/>
            <a:ext cx="10972800" cy="512572"/>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Si </a:t>
            </a:r>
            <a:r>
              <a:rPr lang="es-ES" altLang="en-US" sz="3000" spc="-150" dirty="0">
                <a:solidFill>
                  <a:srgbClr val="EFF9FF"/>
                </a:solidFill>
                <a:effectLst>
                  <a:outerShdw blurRad="38100" dist="38100" dir="2700000" algn="tl">
                    <a:srgbClr val="000000"/>
                  </a:outerShdw>
                </a:effectLst>
                <a:latin typeface="Arial" panose="020B0604020202020204" pitchFamily="34" charset="0"/>
              </a:rPr>
              <a:t>quieres</a:t>
            </a:r>
            <a:r>
              <a:rPr lang="es-ES" altLang="en-US" sz="3000" dirty="0">
                <a:solidFill>
                  <a:srgbClr val="EFF9FF"/>
                </a:solidFill>
                <a:effectLst>
                  <a:outerShdw blurRad="38100" dist="38100" dir="2700000" algn="tl">
                    <a:srgbClr val="000000"/>
                  </a:outerShdw>
                </a:effectLst>
                <a:latin typeface="Arial" panose="020B0604020202020204" pitchFamily="34" charset="0"/>
              </a:rPr>
              <a:t> todos los detalles </a:t>
            </a:r>
            <a:r>
              <a:rPr lang="es-ES" altLang="en-US" sz="3000" spc="-150" dirty="0">
                <a:solidFill>
                  <a:srgbClr val="EFF9FF"/>
                </a:solidFill>
                <a:effectLst>
                  <a:outerShdw blurRad="38100" dist="38100" dir="2700000" algn="tl">
                    <a:srgbClr val="000000"/>
                  </a:outerShdw>
                </a:effectLst>
                <a:latin typeface="Arial" panose="020B0604020202020204" pitchFamily="34" charset="0"/>
              </a:rPr>
              <a:t>jugosos</a:t>
            </a:r>
            <a:r>
              <a:rPr lang="es-ES" altLang="en-US" sz="3000" dirty="0">
                <a:solidFill>
                  <a:srgbClr val="EFF9FF"/>
                </a:solidFill>
                <a:effectLst>
                  <a:outerShdw blurRad="38100" dist="38100" dir="2700000" algn="tl">
                    <a:srgbClr val="000000"/>
                  </a:outerShdw>
                </a:effectLst>
                <a:latin typeface="Arial" panose="020B0604020202020204" pitchFamily="34" charset="0"/>
              </a:rPr>
              <a:t>, hay un estudio en YouTube:</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16" name="Rectangle 9">
            <a:extLst>
              <a:ext uri="{FF2B5EF4-FFF2-40B4-BE49-F238E27FC236}">
                <a16:creationId xmlns:a16="http://schemas.microsoft.com/office/drawing/2014/main" id="{49FC55D5-36BD-FAE5-FE25-240FFAA54A39}"/>
              </a:ext>
            </a:extLst>
          </p:cNvPr>
          <p:cNvSpPr>
            <a:spLocks noChangeArrowheads="1"/>
          </p:cNvSpPr>
          <p:nvPr/>
        </p:nvSpPr>
        <p:spPr bwMode="auto">
          <a:xfrm>
            <a:off x="609600" y="2819400"/>
            <a:ext cx="6857999" cy="5334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90000"/>
              </a:lnSpc>
              <a:buClrTx/>
              <a:buSzTx/>
              <a:buFontTx/>
              <a:buNone/>
            </a:pPr>
            <a:r>
              <a:rPr lang="es-419" altLang="en-US" sz="3500" i="1" dirty="0">
                <a:solidFill>
                  <a:srgbClr val="EFF9FF"/>
                </a:solidFill>
                <a:effectLst>
                  <a:outerShdw blurRad="38100" dist="38100" dir="2700000" algn="tl">
                    <a:srgbClr val="000000"/>
                  </a:outerShdw>
                </a:effectLst>
                <a:latin typeface="Arial" panose="020B0604020202020204" pitchFamily="34" charset="0"/>
              </a:rPr>
              <a:t>“Profecía y Los Tiempos Finales”</a:t>
            </a:r>
          </a:p>
        </p:txBody>
      </p:sp>
      <p:sp>
        <p:nvSpPr>
          <p:cNvPr id="4" name="Rectangle 9">
            <a:extLst>
              <a:ext uri="{FF2B5EF4-FFF2-40B4-BE49-F238E27FC236}">
                <a16:creationId xmlns:a16="http://schemas.microsoft.com/office/drawing/2014/main" id="{A5659221-F330-1B5C-C97B-95072BD8EACB}"/>
              </a:ext>
            </a:extLst>
          </p:cNvPr>
          <p:cNvSpPr>
            <a:spLocks noChangeArrowheads="1"/>
          </p:cNvSpPr>
          <p:nvPr/>
        </p:nvSpPr>
        <p:spPr bwMode="auto">
          <a:xfrm>
            <a:off x="609600" y="1276350"/>
            <a:ext cx="10972800" cy="1576626"/>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Es una serie de 13 videos (60-90 minutos c/u), que profundiza en las escrituras, las profecías, la lógica, etc., terminando con el desarrollo de esta línea de tiempo.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5" name="Rectangle 9">
            <a:extLst>
              <a:ext uri="{FF2B5EF4-FFF2-40B4-BE49-F238E27FC236}">
                <a16:creationId xmlns:a16="http://schemas.microsoft.com/office/drawing/2014/main" id="{10F126F6-9AC2-501F-91B5-7EC9CC1C6F72}"/>
              </a:ext>
            </a:extLst>
          </p:cNvPr>
          <p:cNvSpPr>
            <a:spLocks noChangeArrowheads="1"/>
          </p:cNvSpPr>
          <p:nvPr/>
        </p:nvSpPr>
        <p:spPr bwMode="auto">
          <a:xfrm>
            <a:off x="609600" y="3726053"/>
            <a:ext cx="6172199" cy="512572"/>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Además hay una página web:</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pic>
        <p:nvPicPr>
          <p:cNvPr id="6" name="Picture 5">
            <a:extLst>
              <a:ext uri="{FF2B5EF4-FFF2-40B4-BE49-F238E27FC236}">
                <a16:creationId xmlns:a16="http://schemas.microsoft.com/office/drawing/2014/main" id="{A4C8CCBB-18C9-CDA3-88AE-B7FF8D9B613A}"/>
              </a:ext>
            </a:extLst>
          </p:cNvPr>
          <p:cNvPicPr>
            <a:picLocks noChangeAspect="1"/>
          </p:cNvPicPr>
          <p:nvPr/>
        </p:nvPicPr>
        <p:blipFill>
          <a:blip r:embed="rId5">
            <a:extLst>
              <a:ext uri="{28A0092B-C50C-407E-A947-70E740481C1C}">
                <a14:useLocalDpi xmlns:a14="http://schemas.microsoft.com/office/drawing/2010/main" val="0"/>
              </a:ext>
            </a:extLst>
          </a:blip>
          <a:srcRect l="2613" t="2207" r="2613" b="3020"/>
          <a:stretch/>
        </p:blipFill>
        <p:spPr>
          <a:xfrm>
            <a:off x="7620000" y="2193933"/>
            <a:ext cx="3886202" cy="3727581"/>
          </a:xfrm>
          <a:prstGeom prst="rect">
            <a:avLst/>
          </a:prstGeom>
        </p:spPr>
      </p:pic>
    </p:spTree>
    <p:extLst>
      <p:ext uri="{BB962C8B-B14F-4D97-AF65-F5344CB8AC3E}">
        <p14:creationId xmlns:p14="http://schemas.microsoft.com/office/powerpoint/2010/main" val="39575244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p:tgtEl>
                                          <p:spTgt spid="6"/>
                                        </p:tgtEl>
                                        <p:attrNameLst>
                                          <p:attrName>ppt_y</p:attrName>
                                        </p:attrNameLst>
                                      </p:cBhvr>
                                      <p:tavLst>
                                        <p:tav tm="0">
                                          <p:val>
                                            <p:strVal val="#ppt_y-#ppt_h*1.125000"/>
                                          </p:val>
                                        </p:tav>
                                        <p:tav tm="100000">
                                          <p:val>
                                            <p:strVal val="#ppt_y"/>
                                          </p:val>
                                        </p:tav>
                                      </p:tavLst>
                                    </p:anim>
                                    <p:animEffect transition="in" filter="wipe(down)">
                                      <p:cBhvr>
                                        <p:cTn id="8" dur="750"/>
                                        <p:tgtEl>
                                          <p:spTgt spid="6"/>
                                        </p:tgtEl>
                                      </p:cBhvr>
                                    </p:animEffect>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250"/>
                            </p:stCondLst>
                            <p:childTnLst>
                              <p:par>
                                <p:cTn id="14" presetID="9" presetClass="entr" presetSubtype="0" fill="hold" grpId="0" nodeType="afterEffect">
                                  <p:stCondLst>
                                    <p:cond delay="2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dissolv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dissolv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dissolve">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p:tgtEl>
                                          <p:spTgt spid="10"/>
                                        </p:tgtEl>
                                        <p:attrNameLst>
                                          <p:attrName>ppt_x</p:attrName>
                                        </p:attrNameLst>
                                      </p:cBhvr>
                                      <p:tavLst>
                                        <p:tav tm="0">
                                          <p:val>
                                            <p:strVal val="#ppt_x+#ppt_w*1.125000"/>
                                          </p:val>
                                        </p:tav>
                                        <p:tav tm="100000">
                                          <p:val>
                                            <p:strVal val="#ppt_x"/>
                                          </p:val>
                                        </p:tav>
                                      </p:tavLst>
                                    </p:anim>
                                    <p:animEffect transition="in" filter="wipe(left)">
                                      <p:cBhvr>
                                        <p:cTn id="39" dur="7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ppt_y</p:attrName>
                                        </p:attrNameLst>
                                      </p:cBhvr>
                                      <p:tavLst>
                                        <p:tav tm="0">
                                          <p:val>
                                            <p:strVal val="#ppt_y-#ppt_h*1.125000"/>
                                          </p:val>
                                        </p:tav>
                                        <p:tav tm="100000">
                                          <p:val>
                                            <p:strVal val="#ppt_y"/>
                                          </p:val>
                                        </p:tav>
                                      </p:tavLst>
                                    </p:anim>
                                    <p:animEffect transition="in" filter="wipe(down)">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3" grpId="0" build="p" autoUpdateAnimBg="0"/>
      <p:bldP spid="16" grpId="0"/>
      <p:bldP spid="4" grpId="0" build="p" autoUpdateAnimBg="0"/>
      <p:bldP spid="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03FE-5D2A-0435-448B-E3C1BA172F45}"/>
            </a:ext>
          </a:extLst>
        </p:cNvPr>
        <p:cNvGrpSpPr/>
        <p:nvPr/>
      </p:nvGrpSpPr>
      <p:grpSpPr>
        <a:xfrm>
          <a:off x="0" y="0"/>
          <a:ext cx="0" cy="0"/>
          <a:chOff x="0" y="0"/>
          <a:chExt cx="0" cy="0"/>
        </a:xfrm>
      </p:grpSpPr>
      <p:grpSp>
        <p:nvGrpSpPr>
          <p:cNvPr id="173" name="Group 172">
            <a:extLst>
              <a:ext uri="{FF2B5EF4-FFF2-40B4-BE49-F238E27FC236}">
                <a16:creationId xmlns:a16="http://schemas.microsoft.com/office/drawing/2014/main" id="{BE230725-4E10-0282-92CE-3124508F3323}"/>
              </a:ext>
            </a:extLst>
          </p:cNvPr>
          <p:cNvGrpSpPr/>
          <p:nvPr/>
        </p:nvGrpSpPr>
        <p:grpSpPr>
          <a:xfrm>
            <a:off x="0" y="942975"/>
            <a:ext cx="12115800" cy="5810250"/>
            <a:chOff x="0" y="942975"/>
            <a:chExt cx="12115800" cy="5810250"/>
          </a:xfrm>
        </p:grpSpPr>
        <p:sp>
          <p:nvSpPr>
            <p:cNvPr id="4" name="OT end - Line 86">
              <a:extLst>
                <a:ext uri="{FF2B5EF4-FFF2-40B4-BE49-F238E27FC236}">
                  <a16:creationId xmlns:a16="http://schemas.microsoft.com/office/drawing/2014/main" id="{77382074-5EAE-7B69-0C6F-9E86D8819B61}"/>
                </a:ext>
              </a:extLst>
            </p:cNvPr>
            <p:cNvSpPr>
              <a:spLocks noChangeShapeType="1"/>
            </p:cNvSpPr>
            <p:nvPr/>
          </p:nvSpPr>
          <p:spPr bwMode="auto">
            <a:xfrm flipH="1">
              <a:off x="1066798" y="3990972"/>
              <a:ext cx="11151" cy="460277"/>
            </a:xfrm>
            <a:prstGeom prst="line">
              <a:avLst/>
            </a:prstGeom>
            <a:solidFill>
              <a:schemeClr val="bg2">
                <a:lumMod val="25000"/>
              </a:schemeClr>
            </a:solidFill>
            <a:ln w="53975">
              <a:solidFill>
                <a:srgbClr val="3FD118"/>
              </a:solidFill>
              <a:round/>
              <a:headEnd/>
              <a:tailEnd/>
            </a:ln>
            <a:effectLst>
              <a:outerShdw blurRad="38100" dist="38100" dir="2400000" algn="ctr" rotWithShape="0">
                <a:srgbClr val="000000">
                  <a:alpha val="60000"/>
                </a:srgbClr>
              </a:outerShdw>
            </a:effectLst>
          </p:spPr>
          <p:txBody>
            <a:bodyPr wrap="square"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cxnSp>
          <p:nvCxnSpPr>
            <p:cNvPr id="92" name="MAIN Arrow - Connector 92">
              <a:extLst>
                <a:ext uri="{FF2B5EF4-FFF2-40B4-BE49-F238E27FC236}">
                  <a16:creationId xmlns:a16="http://schemas.microsoft.com/office/drawing/2014/main" id="{8F5FA4C3-BA61-B759-F9C4-41F89B053972}"/>
                </a:ext>
              </a:extLst>
            </p:cNvPr>
            <p:cNvCxnSpPr/>
            <p:nvPr/>
          </p:nvCxnSpPr>
          <p:spPr>
            <a:xfrm>
              <a:off x="0" y="4429125"/>
              <a:ext cx="10836000" cy="0"/>
            </a:xfrm>
            <a:prstGeom prst="straightConnector1">
              <a:avLst/>
            </a:prstGeom>
            <a:ln w="41275">
              <a:solidFill>
                <a:srgbClr val="FFFF00"/>
              </a:solidFill>
              <a:headEnd w="med" len="lg"/>
              <a:tailEnd type="triangle" w="med" len="lg"/>
            </a:ln>
            <a:effectLst>
              <a:outerShdw blurRad="50800" dist="50800" dir="2700000" algn="ctr" rotWithShape="0">
                <a:schemeClr val="tx1">
                  <a:lumMod val="95000"/>
                  <a:lumOff val="5000"/>
                  <a:alpha val="70000"/>
                </a:schemeClr>
              </a:outerShdw>
            </a:effectLst>
          </p:spPr>
          <p:style>
            <a:lnRef idx="1">
              <a:schemeClr val="accent1"/>
            </a:lnRef>
            <a:fillRef idx="0">
              <a:schemeClr val="accent1"/>
            </a:fillRef>
            <a:effectRef idx="0">
              <a:schemeClr val="accent1"/>
            </a:effectRef>
            <a:fontRef idx="minor">
              <a:schemeClr val="tx1"/>
            </a:fontRef>
          </p:style>
        </p:cxnSp>
        <p:sp>
          <p:nvSpPr>
            <p:cNvPr id="93" name="Hoy line - Line 80">
              <a:extLst>
                <a:ext uri="{FF2B5EF4-FFF2-40B4-BE49-F238E27FC236}">
                  <a16:creationId xmlns:a16="http://schemas.microsoft.com/office/drawing/2014/main" id="{487EE1D2-C3E0-8EE6-1A7C-CE27687BC216}"/>
                </a:ext>
              </a:extLst>
            </p:cNvPr>
            <p:cNvSpPr>
              <a:spLocks noChangeShapeType="1"/>
            </p:cNvSpPr>
            <p:nvPr/>
          </p:nvSpPr>
          <p:spPr bwMode="auto">
            <a:xfrm>
              <a:off x="4743450" y="4114800"/>
              <a:ext cx="0" cy="311150"/>
            </a:xfrm>
            <a:prstGeom prst="line">
              <a:avLst/>
            </a:prstGeom>
            <a:noFill/>
            <a:ln w="38100">
              <a:solidFill>
                <a:srgbClr val="00FF00"/>
              </a:solidFill>
              <a:round/>
              <a:headEnd/>
              <a:tailEnd/>
            </a:ln>
            <a:effectLst>
              <a:outerShdw blurRad="38100" dist="38100" dir="2400000" algn="ctr" rotWithShape="0">
                <a:srgbClr val="000000">
                  <a:alpha val="60000"/>
                </a:srgbClr>
              </a:outerShdw>
            </a:effectLst>
            <a:extLst>
              <a:ext uri="{909E8E84-426E-40DD-AFC4-6F175D3DCCD1}">
                <a14:hiddenFill xmlns:a14="http://schemas.microsoft.com/office/drawing/2010/main">
                  <a:noFill/>
                </a14:hiddenFill>
              </a:ext>
            </a:extLst>
          </p:spPr>
          <p:txBody>
            <a:bodyPr lIns="72000" tIns="36000" rIns="72000" bIns="36000" anchor="ctr" anchorCtr="0">
              <a:spAutoFit/>
            </a:bodyPr>
            <a:lstStyle/>
            <a:p>
              <a:pPr>
                <a:lnSpc>
                  <a:spcPct val="85000"/>
                </a:lnSpc>
                <a:spcAft>
                  <a:spcPts val="100"/>
                </a:spcAft>
              </a:pPr>
              <a:endParaRPr lang="en-US" b="1">
                <a:solidFill>
                  <a:schemeClr val="bg1"/>
                </a:solidFill>
                <a:latin typeface="Arial" panose="020B0604020202020204" pitchFamily="34" charset="0"/>
                <a:cs typeface="Arial" panose="020B0604020202020204" pitchFamily="34" charset="0"/>
              </a:endParaRPr>
            </a:p>
          </p:txBody>
        </p:sp>
        <p:grpSp>
          <p:nvGrpSpPr>
            <p:cNvPr id="94" name="End of time - Group 82">
              <a:extLst>
                <a:ext uri="{FF2B5EF4-FFF2-40B4-BE49-F238E27FC236}">
                  <a16:creationId xmlns:a16="http://schemas.microsoft.com/office/drawing/2014/main" id="{5F008C1D-FE09-5305-F9D4-5F55D328BDA7}"/>
                </a:ext>
              </a:extLst>
            </p:cNvPr>
            <p:cNvGrpSpPr>
              <a:grpSpLocks/>
            </p:cNvGrpSpPr>
            <p:nvPr/>
          </p:nvGrpSpPr>
          <p:grpSpPr bwMode="auto">
            <a:xfrm>
              <a:off x="9801225" y="942975"/>
              <a:ext cx="1828800" cy="3381375"/>
              <a:chOff x="4416" y="594"/>
              <a:chExt cx="1152" cy="2130"/>
            </a:xfrm>
            <a:solidFill>
              <a:schemeClr val="bg2">
                <a:lumMod val="25000"/>
              </a:schemeClr>
            </a:solidFill>
            <a:effectLst>
              <a:outerShdw blurRad="38100" dist="38100" dir="2700000" algn="tl" rotWithShape="0">
                <a:prstClr val="black">
                  <a:alpha val="60000"/>
                </a:prstClr>
              </a:outerShdw>
            </a:effectLst>
          </p:grpSpPr>
          <p:sp>
            <p:nvSpPr>
              <p:cNvPr id="95" name="Line 84">
                <a:extLst>
                  <a:ext uri="{FF2B5EF4-FFF2-40B4-BE49-F238E27FC236}">
                    <a16:creationId xmlns:a16="http://schemas.microsoft.com/office/drawing/2014/main" id="{2C4D3D10-2EB3-4F14-BA0E-FF779FBCADF8}"/>
                  </a:ext>
                </a:extLst>
              </p:cNvPr>
              <p:cNvSpPr>
                <a:spLocks noChangeShapeType="1"/>
              </p:cNvSpPr>
              <p:nvPr/>
            </p:nvSpPr>
            <p:spPr bwMode="auto">
              <a:xfrm flipH="1">
                <a:off x="5040" y="1140"/>
                <a:ext cx="0" cy="158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96" name="Text Box 83">
                <a:extLst>
                  <a:ext uri="{FF2B5EF4-FFF2-40B4-BE49-F238E27FC236}">
                    <a16:creationId xmlns:a16="http://schemas.microsoft.com/office/drawing/2014/main" id="{5FCE93B7-2339-6CFD-E713-1601EF5A39B9}"/>
                  </a:ext>
                </a:extLst>
              </p:cNvPr>
              <p:cNvSpPr txBox="1">
                <a:spLocks noChangeArrowheads="1"/>
              </p:cNvSpPr>
              <p:nvPr/>
            </p:nvSpPr>
            <p:spPr bwMode="auto">
              <a:xfrm>
                <a:off x="4416" y="594"/>
                <a:ext cx="1152" cy="551"/>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Fin del ‘tiempo’</a:t>
                </a:r>
              </a:p>
              <a:p>
                <a:pPr algn="l">
                  <a:lnSpc>
                    <a:spcPct val="85000"/>
                  </a:lnSpc>
                  <a:spcAft>
                    <a:spcPts val="100"/>
                  </a:spcAft>
                  <a:buClrTx/>
                  <a:buSzTx/>
                  <a:buFontTx/>
                  <a:buChar char="-"/>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Cielo nuevo</a:t>
                </a:r>
              </a:p>
              <a:p>
                <a:pPr algn="l">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Tierra nueva</a:t>
                </a:r>
              </a:p>
            </p:txBody>
          </p:sp>
        </p:grpSp>
        <p:sp>
          <p:nvSpPr>
            <p:cNvPr id="97" name="Year 33 - Line 86">
              <a:extLst>
                <a:ext uri="{FF2B5EF4-FFF2-40B4-BE49-F238E27FC236}">
                  <a16:creationId xmlns:a16="http://schemas.microsoft.com/office/drawing/2014/main" id="{888E48A6-0570-6AF5-D91A-7CD43ECFD728}"/>
                </a:ext>
              </a:extLst>
            </p:cNvPr>
            <p:cNvSpPr>
              <a:spLocks noChangeShapeType="1"/>
            </p:cNvSpPr>
            <p:nvPr/>
          </p:nvSpPr>
          <p:spPr bwMode="auto">
            <a:xfrm>
              <a:off x="3014662" y="4114801"/>
              <a:ext cx="0" cy="304800"/>
            </a:xfrm>
            <a:prstGeom prst="line">
              <a:avLst/>
            </a:prstGeom>
            <a:solidFill>
              <a:schemeClr val="bg2">
                <a:lumMod val="25000"/>
              </a:schemeClr>
            </a:solidFill>
            <a:ln w="38100">
              <a:solidFill>
                <a:srgbClr val="00FF00"/>
              </a:solidFill>
              <a:round/>
              <a:headEnd/>
              <a:tailEnd/>
            </a:ln>
            <a:effectLst>
              <a:outerShdw blurRad="38100" dist="38100" dir="2400000" algn="ctr" rotWithShape="0">
                <a:srgbClr val="000000">
                  <a:alpha val="60000"/>
                </a:srgbClr>
              </a:outerShdw>
            </a:effec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98" name="AC arrow - Group 87">
              <a:extLst>
                <a:ext uri="{FF2B5EF4-FFF2-40B4-BE49-F238E27FC236}">
                  <a16:creationId xmlns:a16="http://schemas.microsoft.com/office/drawing/2014/main" id="{B9A7335D-F867-3F0E-8C48-AF2A0FE215F9}"/>
                </a:ext>
              </a:extLst>
            </p:cNvPr>
            <p:cNvGrpSpPr>
              <a:grpSpLocks/>
            </p:cNvGrpSpPr>
            <p:nvPr/>
          </p:nvGrpSpPr>
          <p:grpSpPr bwMode="auto">
            <a:xfrm>
              <a:off x="1676400" y="4033839"/>
              <a:ext cx="819150" cy="323850"/>
              <a:chOff x="1164" y="2109"/>
              <a:chExt cx="660" cy="204"/>
            </a:xfrm>
            <a:solidFill>
              <a:schemeClr val="bg2">
                <a:lumMod val="25000"/>
              </a:schemeClr>
            </a:solidFill>
            <a:effectLst>
              <a:outerShdw blurRad="38100" dist="38100" dir="2400000" algn="ctr" rotWithShape="0">
                <a:srgbClr val="000000">
                  <a:alpha val="60000"/>
                </a:srgbClr>
              </a:outerShdw>
            </a:effectLst>
          </p:grpSpPr>
          <p:sp>
            <p:nvSpPr>
              <p:cNvPr id="99" name="Text Box 88">
                <a:extLst>
                  <a:ext uri="{FF2B5EF4-FFF2-40B4-BE49-F238E27FC236}">
                    <a16:creationId xmlns:a16="http://schemas.microsoft.com/office/drawing/2014/main" id="{6444A387-E43D-CFD1-76DB-4B1821EAEDBE}"/>
                  </a:ext>
                </a:extLst>
              </p:cNvPr>
              <p:cNvSpPr txBox="1">
                <a:spLocks noChangeArrowheads="1"/>
              </p:cNvSpPr>
              <p:nvPr/>
            </p:nvSpPr>
            <p:spPr bwMode="auto">
              <a:xfrm>
                <a:off x="1440" y="2109"/>
                <a:ext cx="384" cy="20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000" anchor="ctr" anchorCtr="0">
                <a:spAutoFit/>
              </a:bodyPr>
              <a:lstStyle/>
              <a:p>
                <a:pPr algn="ctr">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 name="Line 89">
                <a:extLst>
                  <a:ext uri="{FF2B5EF4-FFF2-40B4-BE49-F238E27FC236}">
                    <a16:creationId xmlns:a16="http://schemas.microsoft.com/office/drawing/2014/main" id="{CAA09923-42C9-6629-B52F-A05CEC7EE15F}"/>
                  </a:ext>
                </a:extLst>
              </p:cNvPr>
              <p:cNvSpPr>
                <a:spLocks noChangeShapeType="1"/>
              </p:cNvSpPr>
              <p:nvPr/>
            </p:nvSpPr>
            <p:spPr bwMode="auto">
              <a:xfrm flipH="1">
                <a:off x="1164" y="2232"/>
                <a:ext cx="288" cy="0"/>
              </a:xfrm>
              <a:prstGeom prst="line">
                <a:avLst/>
              </a:prstGeom>
              <a:grpFill/>
              <a:ln w="50800">
                <a:solidFill>
                  <a:srgbClr val="FFFF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01" name="DC arrow - Group 90">
              <a:extLst>
                <a:ext uri="{FF2B5EF4-FFF2-40B4-BE49-F238E27FC236}">
                  <a16:creationId xmlns:a16="http://schemas.microsoft.com/office/drawing/2014/main" id="{DB536C08-0305-65A1-5D3D-D5039C33C269}"/>
                </a:ext>
              </a:extLst>
            </p:cNvPr>
            <p:cNvGrpSpPr>
              <a:grpSpLocks/>
            </p:cNvGrpSpPr>
            <p:nvPr/>
          </p:nvGrpSpPr>
          <p:grpSpPr bwMode="auto">
            <a:xfrm>
              <a:off x="3090862" y="4033839"/>
              <a:ext cx="838200" cy="323850"/>
              <a:chOff x="2100" y="2106"/>
              <a:chExt cx="654" cy="204"/>
            </a:xfrm>
            <a:solidFill>
              <a:schemeClr val="bg2">
                <a:lumMod val="25000"/>
              </a:schemeClr>
            </a:solidFill>
            <a:effectLst>
              <a:outerShdw blurRad="38100" dist="38100" dir="2400000" algn="ctr" rotWithShape="0">
                <a:srgbClr val="000000">
                  <a:alpha val="60000"/>
                </a:srgbClr>
              </a:outerShdw>
            </a:effectLst>
          </p:grpSpPr>
          <p:sp>
            <p:nvSpPr>
              <p:cNvPr id="102" name="Text Box 91">
                <a:extLst>
                  <a:ext uri="{FF2B5EF4-FFF2-40B4-BE49-F238E27FC236}">
                    <a16:creationId xmlns:a16="http://schemas.microsoft.com/office/drawing/2014/main" id="{E6636256-4D43-1AE2-96C2-703E10863026}"/>
                  </a:ext>
                </a:extLst>
              </p:cNvPr>
              <p:cNvSpPr txBox="1">
                <a:spLocks noChangeArrowheads="1"/>
              </p:cNvSpPr>
              <p:nvPr/>
            </p:nvSpPr>
            <p:spPr bwMode="auto">
              <a:xfrm>
                <a:off x="2100" y="2106"/>
                <a:ext cx="384" cy="20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36000" anchor="ctr" anchorCtr="0">
                <a:spAutoFit/>
              </a:bodyPr>
              <a:lstStyle/>
              <a:p>
                <a:pPr algn="l">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 name="Line 92">
                <a:extLst>
                  <a:ext uri="{FF2B5EF4-FFF2-40B4-BE49-F238E27FC236}">
                    <a16:creationId xmlns:a16="http://schemas.microsoft.com/office/drawing/2014/main" id="{548A9708-4BEB-9039-AD44-3FCC3C00F1A4}"/>
                  </a:ext>
                </a:extLst>
              </p:cNvPr>
              <p:cNvSpPr>
                <a:spLocks noChangeShapeType="1"/>
              </p:cNvSpPr>
              <p:nvPr/>
            </p:nvSpPr>
            <p:spPr bwMode="auto">
              <a:xfrm>
                <a:off x="2466" y="2250"/>
                <a:ext cx="288" cy="0"/>
              </a:xfrm>
              <a:prstGeom prst="line">
                <a:avLst/>
              </a:prstGeom>
              <a:grpFill/>
              <a:ln w="50800">
                <a:solidFill>
                  <a:srgbClr val="FFFF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nchorCtr="0"/>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grpSp>
        <p:sp>
          <p:nvSpPr>
            <p:cNvPr id="104" name="Year 1 line - Line 93">
              <a:extLst>
                <a:ext uri="{FF2B5EF4-FFF2-40B4-BE49-F238E27FC236}">
                  <a16:creationId xmlns:a16="http://schemas.microsoft.com/office/drawing/2014/main" id="{4E080389-3D33-B447-D4FF-79D5F10D011F}"/>
                </a:ext>
              </a:extLst>
            </p:cNvPr>
            <p:cNvSpPr>
              <a:spLocks noChangeShapeType="1"/>
            </p:cNvSpPr>
            <p:nvPr/>
          </p:nvSpPr>
          <p:spPr bwMode="auto">
            <a:xfrm>
              <a:off x="2786062" y="4114801"/>
              <a:ext cx="0" cy="304800"/>
            </a:xfrm>
            <a:prstGeom prst="line">
              <a:avLst/>
            </a:prstGeom>
            <a:solidFill>
              <a:schemeClr val="bg2">
                <a:lumMod val="25000"/>
              </a:schemeClr>
            </a:solidFill>
            <a:ln w="38100">
              <a:solidFill>
                <a:srgbClr val="00FF00"/>
              </a:solidFill>
              <a:round/>
              <a:headEnd/>
              <a:tailEnd/>
            </a:ln>
            <a:effectLst>
              <a:outerShdw blurRad="38100" dist="38100" dir="2400000" algn="ctr" rotWithShape="0">
                <a:srgbClr val="000000">
                  <a:alpha val="60000"/>
                </a:srgbClr>
              </a:outerShdw>
            </a:effec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05" name="Year 1 - Text Box 94">
              <a:extLst>
                <a:ext uri="{FF2B5EF4-FFF2-40B4-BE49-F238E27FC236}">
                  <a16:creationId xmlns:a16="http://schemas.microsoft.com/office/drawing/2014/main" id="{196A1983-6A6B-63CE-994D-B9C6EFA803D1}"/>
                </a:ext>
              </a:extLst>
            </p:cNvPr>
            <p:cNvSpPr txBox="1">
              <a:spLocks noChangeArrowheads="1"/>
            </p:cNvSpPr>
            <p:nvPr/>
          </p:nvSpPr>
          <p:spPr bwMode="auto">
            <a:xfrm>
              <a:off x="2500312" y="3781426"/>
              <a:ext cx="539750"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72000" tIns="36000" rIns="7200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a:t>
              </a:r>
            </a:p>
          </p:txBody>
        </p:sp>
        <p:grpSp>
          <p:nvGrpSpPr>
            <p:cNvPr id="106" name="Times of Jesus - Group 95">
              <a:extLst>
                <a:ext uri="{FF2B5EF4-FFF2-40B4-BE49-F238E27FC236}">
                  <a16:creationId xmlns:a16="http://schemas.microsoft.com/office/drawing/2014/main" id="{8DBFF24A-8CFE-B7F3-F752-E25B6F9CD5A8}"/>
                </a:ext>
              </a:extLst>
            </p:cNvPr>
            <p:cNvGrpSpPr>
              <a:grpSpLocks/>
            </p:cNvGrpSpPr>
            <p:nvPr/>
          </p:nvGrpSpPr>
          <p:grpSpPr bwMode="auto">
            <a:xfrm>
              <a:off x="2024062" y="1685925"/>
              <a:ext cx="1524000" cy="2047875"/>
              <a:chOff x="48" y="912"/>
              <a:chExt cx="960" cy="1290"/>
            </a:xfrm>
            <a:solidFill>
              <a:schemeClr val="bg2">
                <a:lumMod val="25000"/>
              </a:schemeClr>
            </a:solidFill>
            <a:effectLst>
              <a:outerShdw blurRad="38100" dist="38100" dir="2400000" algn="ctr" rotWithShape="0">
                <a:srgbClr val="000000">
                  <a:alpha val="60000"/>
                </a:srgbClr>
              </a:outerShdw>
            </a:effectLst>
          </p:grpSpPr>
          <p:sp>
            <p:nvSpPr>
              <p:cNvPr id="107" name="Line 97">
                <a:extLst>
                  <a:ext uri="{FF2B5EF4-FFF2-40B4-BE49-F238E27FC236}">
                    <a16:creationId xmlns:a16="http://schemas.microsoft.com/office/drawing/2014/main" id="{8C61AF4D-EC04-6C05-0FB3-978F146D0E96}"/>
                  </a:ext>
                </a:extLst>
              </p:cNvPr>
              <p:cNvSpPr>
                <a:spLocks noChangeShapeType="1"/>
              </p:cNvSpPr>
              <p:nvPr/>
            </p:nvSpPr>
            <p:spPr bwMode="auto">
              <a:xfrm>
                <a:off x="438" y="1278"/>
                <a:ext cx="192" cy="192"/>
              </a:xfrm>
              <a:prstGeom prst="line">
                <a:avLst/>
              </a:prstGeom>
              <a:grpFill/>
              <a:ln w="285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08" name="Line 98">
                <a:extLst>
                  <a:ext uri="{FF2B5EF4-FFF2-40B4-BE49-F238E27FC236}">
                    <a16:creationId xmlns:a16="http://schemas.microsoft.com/office/drawing/2014/main" id="{14674DA0-F736-E8F6-541E-458F31834BB7}"/>
                  </a:ext>
                </a:extLst>
              </p:cNvPr>
              <p:cNvSpPr>
                <a:spLocks noChangeShapeType="1"/>
              </p:cNvSpPr>
              <p:nvPr/>
            </p:nvSpPr>
            <p:spPr bwMode="auto">
              <a:xfrm>
                <a:off x="624" y="1464"/>
                <a:ext cx="0" cy="738"/>
              </a:xfrm>
              <a:prstGeom prst="line">
                <a:avLst/>
              </a:prstGeom>
              <a:grpFill/>
              <a:ln w="28575">
                <a:solidFill>
                  <a:srgbClr val="FFCC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109" name="Times of Jesus - Text Box 96">
                <a:extLst>
                  <a:ext uri="{FF2B5EF4-FFF2-40B4-BE49-F238E27FC236}">
                    <a16:creationId xmlns:a16="http://schemas.microsoft.com/office/drawing/2014/main" id="{1E494AB2-037B-8F43-61CF-328AF43597A4}"/>
                  </a:ext>
                </a:extLst>
              </p:cNvPr>
              <p:cNvSpPr txBox="1">
                <a:spLocks noChangeArrowheads="1"/>
              </p:cNvSpPr>
              <p:nvPr/>
            </p:nvSpPr>
            <p:spPr bwMode="auto">
              <a:xfrm>
                <a:off x="48" y="912"/>
                <a:ext cx="960" cy="361"/>
              </a:xfrm>
              <a:prstGeom prst="rect">
                <a:avLst/>
              </a:prstGeom>
              <a:grp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Tiempos de </a:t>
                </a:r>
              </a:p>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Jesús</a:t>
                </a:r>
              </a:p>
            </p:txBody>
          </p:sp>
        </p:grpSp>
        <p:sp>
          <p:nvSpPr>
            <p:cNvPr id="110" name="Rectangle 99">
              <a:extLst>
                <a:ext uri="{FF2B5EF4-FFF2-40B4-BE49-F238E27FC236}">
                  <a16:creationId xmlns:a16="http://schemas.microsoft.com/office/drawing/2014/main" id="{89EA430C-777C-33B3-F630-772AF7A6979A}"/>
                </a:ext>
              </a:extLst>
            </p:cNvPr>
            <p:cNvSpPr>
              <a:spLocks noChangeArrowheads="1"/>
            </p:cNvSpPr>
            <p:nvPr/>
          </p:nvSpPr>
          <p:spPr bwMode="auto">
            <a:xfrm>
              <a:off x="2689225" y="4373564"/>
              <a:ext cx="323850" cy="144463"/>
            </a:xfrm>
            <a:prstGeom prst="rect">
              <a:avLst/>
            </a:prstGeom>
            <a:solidFill>
              <a:srgbClr val="FFCC00"/>
            </a:solidFill>
            <a:ln w="38100">
              <a:solidFill>
                <a:srgbClr val="FF9900"/>
              </a:solidFill>
              <a:miter lim="800000"/>
              <a:headEnd/>
              <a:tailEnd/>
            </a:ln>
            <a:effectLst>
              <a:outerShdw blurRad="38100" dist="38100" dir="24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111" name="Year 33 - Text Box 100">
              <a:extLst>
                <a:ext uri="{FF2B5EF4-FFF2-40B4-BE49-F238E27FC236}">
                  <a16:creationId xmlns:a16="http://schemas.microsoft.com/office/drawing/2014/main" id="{148E03A9-E145-AFE4-A72C-5D74798D3F1B}"/>
                </a:ext>
              </a:extLst>
            </p:cNvPr>
            <p:cNvSpPr txBox="1">
              <a:spLocks noChangeArrowheads="1"/>
            </p:cNvSpPr>
            <p:nvPr/>
          </p:nvSpPr>
          <p:spPr bwMode="auto">
            <a:xfrm>
              <a:off x="2805112" y="3790951"/>
              <a:ext cx="539750"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112" name="HOY - Text Box 101">
              <a:extLst>
                <a:ext uri="{FF2B5EF4-FFF2-40B4-BE49-F238E27FC236}">
                  <a16:creationId xmlns:a16="http://schemas.microsoft.com/office/drawing/2014/main" id="{C86637A1-F20D-80E9-F1C6-657D6D5E6ACF}"/>
                </a:ext>
              </a:extLst>
            </p:cNvPr>
            <p:cNvSpPr txBox="1">
              <a:spLocks noChangeArrowheads="1"/>
            </p:cNvSpPr>
            <p:nvPr/>
          </p:nvSpPr>
          <p:spPr bwMode="auto">
            <a:xfrm>
              <a:off x="4410075" y="3731689"/>
              <a:ext cx="771525" cy="360474"/>
            </a:xfrm>
            <a:prstGeom prst="rect">
              <a:avLst/>
            </a:prstGeom>
            <a:noFill/>
            <a:ln>
              <a:noFill/>
            </a:ln>
            <a:effectLst>
              <a:outerShdw blurRad="38100" dist="38100" dir="2400000" algn="ctr" rotWithShape="0">
                <a:srgbClr val="000000">
                  <a:alpha val="60000"/>
                </a:srgbClr>
              </a:outerShdw>
            </a:effectLst>
          </p:spPr>
          <p:txBody>
            <a:bodyPr lIns="72000" tIns="36000" rIns="72000" bIns="36000" anchor="ctr" anchorCtr="0">
              <a:spAutoFit/>
            </a:bodyPr>
            <a:lstStyle/>
            <a:p>
              <a:pPr algn="ctr">
                <a:lnSpc>
                  <a:spcPct val="85000"/>
                </a:lnSpc>
                <a:spcBef>
                  <a:spcPct val="0"/>
                </a:spcBef>
                <a:spcAft>
                  <a:spcPts val="100"/>
                </a:spcAft>
                <a:buClrTx/>
                <a:buSzTx/>
                <a:buFontTx/>
                <a:buNone/>
              </a:pPr>
              <a:r>
                <a:rPr kumimoji="0" lang="es-419" altLang="en-US" sz="22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HOY</a:t>
              </a:r>
              <a:endParaRPr kumimoji="0" lang="es-ES_tradnl" altLang="en-US" sz="22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113" name="White throne - Group 102">
              <a:extLst>
                <a:ext uri="{FF2B5EF4-FFF2-40B4-BE49-F238E27FC236}">
                  <a16:creationId xmlns:a16="http://schemas.microsoft.com/office/drawing/2014/main" id="{846EB8D6-8852-D011-EE81-BDE3E7BAFD61}"/>
                </a:ext>
              </a:extLst>
            </p:cNvPr>
            <p:cNvGrpSpPr>
              <a:grpSpLocks/>
            </p:cNvGrpSpPr>
            <p:nvPr/>
          </p:nvGrpSpPr>
          <p:grpSpPr bwMode="auto">
            <a:xfrm>
              <a:off x="8915400" y="2070100"/>
              <a:ext cx="1676400" cy="2254250"/>
              <a:chOff x="3888" y="1304"/>
              <a:chExt cx="1056" cy="1420"/>
            </a:xfrm>
            <a:solidFill>
              <a:schemeClr val="bg2">
                <a:lumMod val="25000"/>
              </a:schemeClr>
            </a:solidFill>
            <a:effectLst>
              <a:outerShdw blurRad="38100" dist="38100" dir="2700000" algn="tl" rotWithShape="0">
                <a:prstClr val="black">
                  <a:alpha val="60000"/>
                </a:prstClr>
              </a:outerShdw>
            </a:effectLst>
          </p:grpSpPr>
          <p:sp>
            <p:nvSpPr>
              <p:cNvPr id="114" name="Line 104">
                <a:extLst>
                  <a:ext uri="{FF2B5EF4-FFF2-40B4-BE49-F238E27FC236}">
                    <a16:creationId xmlns:a16="http://schemas.microsoft.com/office/drawing/2014/main" id="{78B31599-9E3E-1D6E-F5E9-77B60EF607C9}"/>
                  </a:ext>
                </a:extLst>
              </p:cNvPr>
              <p:cNvSpPr>
                <a:spLocks noChangeShapeType="1"/>
              </p:cNvSpPr>
              <p:nvPr/>
            </p:nvSpPr>
            <p:spPr bwMode="auto">
              <a:xfrm>
                <a:off x="4464" y="1650"/>
                <a:ext cx="480" cy="528"/>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15" name="Line 105">
                <a:extLst>
                  <a:ext uri="{FF2B5EF4-FFF2-40B4-BE49-F238E27FC236}">
                    <a16:creationId xmlns:a16="http://schemas.microsoft.com/office/drawing/2014/main" id="{B7E4971F-B280-D3A5-2272-E853AF58C986}"/>
                  </a:ext>
                </a:extLst>
              </p:cNvPr>
              <p:cNvSpPr>
                <a:spLocks noChangeShapeType="1"/>
              </p:cNvSpPr>
              <p:nvPr/>
            </p:nvSpPr>
            <p:spPr bwMode="auto">
              <a:xfrm>
                <a:off x="4944" y="2176"/>
                <a:ext cx="0" cy="54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16" name="Text Box 103">
                <a:extLst>
                  <a:ext uri="{FF2B5EF4-FFF2-40B4-BE49-F238E27FC236}">
                    <a16:creationId xmlns:a16="http://schemas.microsoft.com/office/drawing/2014/main" id="{D5774872-C148-B915-7B71-1A3968A1BFD5}"/>
                  </a:ext>
                </a:extLst>
              </p:cNvPr>
              <p:cNvSpPr txBox="1">
                <a:spLocks noChangeArrowheads="1"/>
              </p:cNvSpPr>
              <p:nvPr/>
            </p:nvSpPr>
            <p:spPr bwMode="auto">
              <a:xfrm>
                <a:off x="3888" y="1304"/>
                <a:ext cx="1008" cy="35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Juicio del </a:t>
                </a:r>
              </a:p>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trono blanco</a:t>
                </a:r>
              </a:p>
            </p:txBody>
          </p:sp>
        </p:grpSp>
        <p:grpSp>
          <p:nvGrpSpPr>
            <p:cNvPr id="117" name="Satan to hell - Group 106">
              <a:extLst>
                <a:ext uri="{FF2B5EF4-FFF2-40B4-BE49-F238E27FC236}">
                  <a16:creationId xmlns:a16="http://schemas.microsoft.com/office/drawing/2014/main" id="{5F39B323-8590-11AE-85CA-DF431382224B}"/>
                </a:ext>
              </a:extLst>
            </p:cNvPr>
            <p:cNvGrpSpPr>
              <a:grpSpLocks/>
            </p:cNvGrpSpPr>
            <p:nvPr/>
          </p:nvGrpSpPr>
          <p:grpSpPr bwMode="auto">
            <a:xfrm>
              <a:off x="9172575" y="4451350"/>
              <a:ext cx="1600200" cy="2301875"/>
              <a:chOff x="3996" y="2784"/>
              <a:chExt cx="1008" cy="1450"/>
            </a:xfrm>
            <a:solidFill>
              <a:schemeClr val="bg2">
                <a:lumMod val="25000"/>
              </a:schemeClr>
            </a:solidFill>
            <a:effectLst>
              <a:outerShdw blurRad="38100" dist="38100" dir="2700000" algn="tl" rotWithShape="0">
                <a:prstClr val="black">
                  <a:alpha val="60000"/>
                </a:prstClr>
              </a:outerShdw>
            </a:effectLst>
          </p:grpSpPr>
          <p:sp>
            <p:nvSpPr>
              <p:cNvPr id="118" name="Text Box 107">
                <a:extLst>
                  <a:ext uri="{FF2B5EF4-FFF2-40B4-BE49-F238E27FC236}">
                    <a16:creationId xmlns:a16="http://schemas.microsoft.com/office/drawing/2014/main" id="{80D75D51-28C6-82DA-5FE7-24F56FBB10AC}"/>
                  </a:ext>
                </a:extLst>
              </p:cNvPr>
              <p:cNvSpPr txBox="1">
                <a:spLocks noChangeArrowheads="1"/>
              </p:cNvSpPr>
              <p:nvPr/>
            </p:nvSpPr>
            <p:spPr bwMode="auto">
              <a:xfrm>
                <a:off x="3996" y="3890"/>
                <a:ext cx="1008"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al infierno</a:t>
                </a:r>
              </a:p>
            </p:txBody>
          </p:sp>
          <p:sp>
            <p:nvSpPr>
              <p:cNvPr id="119" name="Line 108">
                <a:extLst>
                  <a:ext uri="{FF2B5EF4-FFF2-40B4-BE49-F238E27FC236}">
                    <a16:creationId xmlns:a16="http://schemas.microsoft.com/office/drawing/2014/main" id="{EDAEAF18-9E28-6063-A6D3-D621D693EB92}"/>
                  </a:ext>
                </a:extLst>
              </p:cNvPr>
              <p:cNvSpPr>
                <a:spLocks noChangeShapeType="1"/>
              </p:cNvSpPr>
              <p:nvPr/>
            </p:nvSpPr>
            <p:spPr bwMode="auto">
              <a:xfrm>
                <a:off x="4524" y="3402"/>
                <a:ext cx="0" cy="480"/>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20" name="Line 109">
                <a:extLst>
                  <a:ext uri="{FF2B5EF4-FFF2-40B4-BE49-F238E27FC236}">
                    <a16:creationId xmlns:a16="http://schemas.microsoft.com/office/drawing/2014/main" id="{A28C5997-872F-B373-BF18-2C04CCD55DCC}"/>
                  </a:ext>
                </a:extLst>
              </p:cNvPr>
              <p:cNvSpPr>
                <a:spLocks noChangeShapeType="1"/>
              </p:cNvSpPr>
              <p:nvPr/>
            </p:nvSpPr>
            <p:spPr bwMode="auto">
              <a:xfrm flipV="1">
                <a:off x="4524" y="2784"/>
                <a:ext cx="336" cy="6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21" name="Gog &amp; Magog - Group 110">
              <a:extLst>
                <a:ext uri="{FF2B5EF4-FFF2-40B4-BE49-F238E27FC236}">
                  <a16:creationId xmlns:a16="http://schemas.microsoft.com/office/drawing/2014/main" id="{E87B43F0-8FE3-0C9A-0161-E3F2A5F7FFE5}"/>
                </a:ext>
              </a:extLst>
            </p:cNvPr>
            <p:cNvGrpSpPr>
              <a:grpSpLocks/>
            </p:cNvGrpSpPr>
            <p:nvPr/>
          </p:nvGrpSpPr>
          <p:grpSpPr bwMode="auto">
            <a:xfrm>
              <a:off x="7924800" y="2841625"/>
              <a:ext cx="2219325" cy="1479550"/>
              <a:chOff x="3408" y="1792"/>
              <a:chExt cx="1398" cy="932"/>
            </a:xfrm>
            <a:solidFill>
              <a:schemeClr val="bg2">
                <a:lumMod val="25000"/>
              </a:schemeClr>
            </a:solidFill>
            <a:effectLst>
              <a:outerShdw blurRad="38100" dist="38100" dir="2700000" algn="tl" rotWithShape="0">
                <a:prstClr val="black">
                  <a:alpha val="60000"/>
                </a:prstClr>
              </a:outerShdw>
            </a:effectLst>
          </p:grpSpPr>
          <p:sp>
            <p:nvSpPr>
              <p:cNvPr id="122" name="Line 112">
                <a:extLst>
                  <a:ext uri="{FF2B5EF4-FFF2-40B4-BE49-F238E27FC236}">
                    <a16:creationId xmlns:a16="http://schemas.microsoft.com/office/drawing/2014/main" id="{58A3F5D5-7098-C27D-DD25-7ED99E4F7CF5}"/>
                  </a:ext>
                </a:extLst>
              </p:cNvPr>
              <p:cNvSpPr>
                <a:spLocks noChangeShapeType="1"/>
              </p:cNvSpPr>
              <p:nvPr/>
            </p:nvSpPr>
            <p:spPr bwMode="auto">
              <a:xfrm>
                <a:off x="3990" y="2136"/>
                <a:ext cx="816" cy="26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123" name="Line 113">
                <a:extLst>
                  <a:ext uri="{FF2B5EF4-FFF2-40B4-BE49-F238E27FC236}">
                    <a16:creationId xmlns:a16="http://schemas.microsoft.com/office/drawing/2014/main" id="{B4578E1A-962D-AFB6-1472-84D3B8828CB7}"/>
                  </a:ext>
                </a:extLst>
              </p:cNvPr>
              <p:cNvSpPr>
                <a:spLocks noChangeShapeType="1"/>
              </p:cNvSpPr>
              <p:nvPr/>
            </p:nvSpPr>
            <p:spPr bwMode="auto">
              <a:xfrm>
                <a:off x="4800" y="2400"/>
                <a:ext cx="0" cy="3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24" name="Text Box 111">
                <a:extLst>
                  <a:ext uri="{FF2B5EF4-FFF2-40B4-BE49-F238E27FC236}">
                    <a16:creationId xmlns:a16="http://schemas.microsoft.com/office/drawing/2014/main" id="{5CED528A-9875-72E9-D4A6-64E498970FEE}"/>
                  </a:ext>
                </a:extLst>
              </p:cNvPr>
              <p:cNvSpPr txBox="1">
                <a:spLocks noChangeArrowheads="1"/>
              </p:cNvSpPr>
              <p:nvPr/>
            </p:nvSpPr>
            <p:spPr bwMode="auto">
              <a:xfrm>
                <a:off x="3408" y="1792"/>
                <a:ext cx="1056"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Batalla de Gog y Magog</a:t>
                </a:r>
              </a:p>
            </p:txBody>
          </p:sp>
        </p:grpSp>
        <p:grpSp>
          <p:nvGrpSpPr>
            <p:cNvPr id="125" name="Millenium - Group 115">
              <a:extLst>
                <a:ext uri="{FF2B5EF4-FFF2-40B4-BE49-F238E27FC236}">
                  <a16:creationId xmlns:a16="http://schemas.microsoft.com/office/drawing/2014/main" id="{6A423BB6-CB82-B3C9-2CD0-D29D9102A52A}"/>
                </a:ext>
              </a:extLst>
            </p:cNvPr>
            <p:cNvGrpSpPr>
              <a:grpSpLocks/>
            </p:cNvGrpSpPr>
            <p:nvPr/>
          </p:nvGrpSpPr>
          <p:grpSpPr bwMode="auto">
            <a:xfrm>
              <a:off x="6781800" y="942975"/>
              <a:ext cx="2362200" cy="3400425"/>
              <a:chOff x="2784" y="594"/>
              <a:chExt cx="1488" cy="2142"/>
            </a:xfrm>
            <a:solidFill>
              <a:schemeClr val="bg2">
                <a:lumMod val="25000"/>
              </a:schemeClr>
            </a:solidFill>
            <a:effectLst>
              <a:outerShdw blurRad="38100" dist="38100" dir="2700000" algn="tl" rotWithShape="0">
                <a:prstClr val="black">
                  <a:alpha val="60000"/>
                </a:prstClr>
              </a:outerShdw>
            </a:effectLst>
          </p:grpSpPr>
          <p:sp>
            <p:nvSpPr>
              <p:cNvPr id="126" name="Line 117">
                <a:extLst>
                  <a:ext uri="{FF2B5EF4-FFF2-40B4-BE49-F238E27FC236}">
                    <a16:creationId xmlns:a16="http://schemas.microsoft.com/office/drawing/2014/main" id="{BA337F90-44CE-17FB-B497-C4DC809B7339}"/>
                  </a:ext>
                </a:extLst>
              </p:cNvPr>
              <p:cNvSpPr>
                <a:spLocks noChangeShapeType="1"/>
              </p:cNvSpPr>
              <p:nvPr/>
            </p:nvSpPr>
            <p:spPr bwMode="auto">
              <a:xfrm flipH="1">
                <a:off x="3360" y="1104"/>
                <a:ext cx="0" cy="1632"/>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27" name="Text Box 116">
                <a:extLst>
                  <a:ext uri="{FF2B5EF4-FFF2-40B4-BE49-F238E27FC236}">
                    <a16:creationId xmlns:a16="http://schemas.microsoft.com/office/drawing/2014/main" id="{42E51F97-D914-FE1A-A6BF-F2984CA0A4B2}"/>
                  </a:ext>
                </a:extLst>
              </p:cNvPr>
              <p:cNvSpPr txBox="1">
                <a:spLocks noChangeArrowheads="1"/>
              </p:cNvSpPr>
              <p:nvPr/>
            </p:nvSpPr>
            <p:spPr bwMode="auto">
              <a:xfrm>
                <a:off x="2784" y="594"/>
                <a:ext cx="1488" cy="516"/>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“El Milenio”:</a:t>
                </a:r>
              </a:p>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Mil años de paz, reinando con Cristo</a:t>
                </a:r>
              </a:p>
            </p:txBody>
          </p:sp>
        </p:grpSp>
        <p:grpSp>
          <p:nvGrpSpPr>
            <p:cNvPr id="128" name="Satan Chained - Group 118">
              <a:extLst>
                <a:ext uri="{FF2B5EF4-FFF2-40B4-BE49-F238E27FC236}">
                  <a16:creationId xmlns:a16="http://schemas.microsoft.com/office/drawing/2014/main" id="{1EE93E7B-D37C-A6B9-42EF-F587F27FB99F}"/>
                </a:ext>
              </a:extLst>
            </p:cNvPr>
            <p:cNvGrpSpPr>
              <a:grpSpLocks/>
            </p:cNvGrpSpPr>
            <p:nvPr/>
          </p:nvGrpSpPr>
          <p:grpSpPr bwMode="auto">
            <a:xfrm>
              <a:off x="4224337" y="4514850"/>
              <a:ext cx="2667000" cy="2209800"/>
              <a:chOff x="1392" y="2814"/>
              <a:chExt cx="1680" cy="1392"/>
            </a:xfrm>
            <a:solidFill>
              <a:schemeClr val="bg2">
                <a:lumMod val="25000"/>
              </a:schemeClr>
            </a:solidFill>
            <a:effectLst>
              <a:outerShdw blurRad="38100" dist="38100" dir="2400000" algn="ctr" rotWithShape="0">
                <a:srgbClr val="000000">
                  <a:alpha val="60000"/>
                </a:srgbClr>
              </a:outerShdw>
            </a:effectLst>
          </p:grpSpPr>
          <p:sp>
            <p:nvSpPr>
              <p:cNvPr id="129" name="Text Box 119">
                <a:extLst>
                  <a:ext uri="{FF2B5EF4-FFF2-40B4-BE49-F238E27FC236}">
                    <a16:creationId xmlns:a16="http://schemas.microsoft.com/office/drawing/2014/main" id="{6E27520A-3F97-A6DD-2CC8-45C991DCF431}"/>
                  </a:ext>
                </a:extLst>
              </p:cNvPr>
              <p:cNvSpPr txBox="1">
                <a:spLocks noChangeArrowheads="1"/>
              </p:cNvSpPr>
              <p:nvPr/>
            </p:nvSpPr>
            <p:spPr bwMode="auto">
              <a:xfrm>
                <a:off x="1392" y="3862"/>
                <a:ext cx="1680"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encadenado en el abismo</a:t>
                </a:r>
              </a:p>
            </p:txBody>
          </p:sp>
          <p:sp>
            <p:nvSpPr>
              <p:cNvPr id="130" name="Line 120">
                <a:extLst>
                  <a:ext uri="{FF2B5EF4-FFF2-40B4-BE49-F238E27FC236}">
                    <a16:creationId xmlns:a16="http://schemas.microsoft.com/office/drawing/2014/main" id="{5F87B8EA-509D-AED8-8084-6BC509502965}"/>
                  </a:ext>
                </a:extLst>
              </p:cNvPr>
              <p:cNvSpPr>
                <a:spLocks noChangeShapeType="1"/>
              </p:cNvSpPr>
              <p:nvPr/>
            </p:nvSpPr>
            <p:spPr bwMode="auto">
              <a:xfrm flipH="1">
                <a:off x="2400" y="3420"/>
                <a:ext cx="0" cy="432"/>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31" name="Line 121">
                <a:extLst>
                  <a:ext uri="{FF2B5EF4-FFF2-40B4-BE49-F238E27FC236}">
                    <a16:creationId xmlns:a16="http://schemas.microsoft.com/office/drawing/2014/main" id="{768050A1-5294-8B58-C63D-79961BBC6FDD}"/>
                  </a:ext>
                </a:extLst>
              </p:cNvPr>
              <p:cNvSpPr>
                <a:spLocks noChangeShapeType="1"/>
              </p:cNvSpPr>
              <p:nvPr/>
            </p:nvSpPr>
            <p:spPr bwMode="auto">
              <a:xfrm flipV="1">
                <a:off x="2916" y="2814"/>
                <a:ext cx="0"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32" name="Line 122">
                <a:extLst>
                  <a:ext uri="{FF2B5EF4-FFF2-40B4-BE49-F238E27FC236}">
                    <a16:creationId xmlns:a16="http://schemas.microsoft.com/office/drawing/2014/main" id="{9BDAC988-1992-76EA-89DC-B8ACFEF07AB2}"/>
                  </a:ext>
                </a:extLst>
              </p:cNvPr>
              <p:cNvSpPr>
                <a:spLocks noChangeShapeType="1"/>
              </p:cNvSpPr>
              <p:nvPr/>
            </p:nvSpPr>
            <p:spPr bwMode="auto">
              <a:xfrm flipV="1">
                <a:off x="2394" y="3090"/>
                <a:ext cx="528" cy="33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33" name="Group 123">
              <a:extLst>
                <a:ext uri="{FF2B5EF4-FFF2-40B4-BE49-F238E27FC236}">
                  <a16:creationId xmlns:a16="http://schemas.microsoft.com/office/drawing/2014/main" id="{C26B93DF-BA5D-DC80-9907-F5D0B75259A5}"/>
                </a:ext>
              </a:extLst>
            </p:cNvPr>
            <p:cNvGrpSpPr>
              <a:grpSpLocks/>
            </p:cNvGrpSpPr>
            <p:nvPr/>
          </p:nvGrpSpPr>
          <p:grpSpPr bwMode="auto">
            <a:xfrm>
              <a:off x="5462587" y="2022475"/>
              <a:ext cx="1676400" cy="2311400"/>
              <a:chOff x="2160" y="1268"/>
              <a:chExt cx="1056" cy="1456"/>
            </a:xfrm>
            <a:solidFill>
              <a:schemeClr val="bg2">
                <a:lumMod val="25000"/>
              </a:schemeClr>
            </a:solidFill>
            <a:effectLst>
              <a:outerShdw blurRad="38100" dist="38100" dir="2400000" algn="ctr" rotWithShape="0">
                <a:srgbClr val="000000">
                  <a:alpha val="60000"/>
                </a:srgbClr>
              </a:outerShdw>
            </a:effectLst>
          </p:grpSpPr>
          <p:sp>
            <p:nvSpPr>
              <p:cNvPr id="134" name="Text Box 124">
                <a:extLst>
                  <a:ext uri="{FF2B5EF4-FFF2-40B4-BE49-F238E27FC236}">
                    <a16:creationId xmlns:a16="http://schemas.microsoft.com/office/drawing/2014/main" id="{F4811FE0-F68B-059F-D555-9EFFD50A19DE}"/>
                  </a:ext>
                </a:extLst>
              </p:cNvPr>
              <p:cNvSpPr txBox="1">
                <a:spLocks noChangeArrowheads="1"/>
              </p:cNvSpPr>
              <p:nvPr/>
            </p:nvSpPr>
            <p:spPr bwMode="auto">
              <a:xfrm>
                <a:off x="2160" y="1268"/>
                <a:ext cx="1056"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Batalla de Armagedón</a:t>
                </a:r>
              </a:p>
            </p:txBody>
          </p:sp>
          <p:sp>
            <p:nvSpPr>
              <p:cNvPr id="135" name="Line 125">
                <a:extLst>
                  <a:ext uri="{FF2B5EF4-FFF2-40B4-BE49-F238E27FC236}">
                    <a16:creationId xmlns:a16="http://schemas.microsoft.com/office/drawing/2014/main" id="{DEDA082C-49AE-AE6B-71A6-E68BDF70AAC3}"/>
                  </a:ext>
                </a:extLst>
              </p:cNvPr>
              <p:cNvSpPr>
                <a:spLocks noChangeShapeType="1"/>
              </p:cNvSpPr>
              <p:nvPr/>
            </p:nvSpPr>
            <p:spPr bwMode="auto">
              <a:xfrm>
                <a:off x="2898" y="1632"/>
                <a:ext cx="0" cy="1092"/>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36" name="Second comming - Group 126">
              <a:extLst>
                <a:ext uri="{FF2B5EF4-FFF2-40B4-BE49-F238E27FC236}">
                  <a16:creationId xmlns:a16="http://schemas.microsoft.com/office/drawing/2014/main" id="{76698F5A-7A9A-945B-4BE9-92D889F049D2}"/>
                </a:ext>
              </a:extLst>
            </p:cNvPr>
            <p:cNvGrpSpPr>
              <a:grpSpLocks/>
            </p:cNvGrpSpPr>
            <p:nvPr/>
          </p:nvGrpSpPr>
          <p:grpSpPr bwMode="auto">
            <a:xfrm>
              <a:off x="3954462" y="960438"/>
              <a:ext cx="2676525" cy="3373438"/>
              <a:chOff x="1296" y="599"/>
              <a:chExt cx="1686" cy="2125"/>
            </a:xfrm>
            <a:solidFill>
              <a:schemeClr val="bg2">
                <a:lumMod val="25000"/>
              </a:schemeClr>
            </a:solidFill>
            <a:effectLst>
              <a:outerShdw blurRad="38100" dist="38100" dir="2700000" algn="tl" rotWithShape="0">
                <a:prstClr val="black">
                  <a:alpha val="60000"/>
                </a:prstClr>
              </a:outerShdw>
            </a:effectLst>
          </p:grpSpPr>
          <p:sp>
            <p:nvSpPr>
              <p:cNvPr id="137" name="Line 128">
                <a:extLst>
                  <a:ext uri="{FF2B5EF4-FFF2-40B4-BE49-F238E27FC236}">
                    <a16:creationId xmlns:a16="http://schemas.microsoft.com/office/drawing/2014/main" id="{31D3CB82-89D2-99B9-A1CC-A172943EA239}"/>
                  </a:ext>
                </a:extLst>
              </p:cNvPr>
              <p:cNvSpPr>
                <a:spLocks noChangeShapeType="1"/>
              </p:cNvSpPr>
              <p:nvPr/>
            </p:nvSpPr>
            <p:spPr bwMode="auto">
              <a:xfrm>
                <a:off x="1965" y="1110"/>
                <a:ext cx="153" cy="678"/>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38" name="Line 129">
                <a:extLst>
                  <a:ext uri="{FF2B5EF4-FFF2-40B4-BE49-F238E27FC236}">
                    <a16:creationId xmlns:a16="http://schemas.microsoft.com/office/drawing/2014/main" id="{3EDB0320-9BDD-D368-58B5-E5991869A3A0}"/>
                  </a:ext>
                </a:extLst>
              </p:cNvPr>
              <p:cNvSpPr>
                <a:spLocks noChangeShapeType="1"/>
              </p:cNvSpPr>
              <p:nvPr/>
            </p:nvSpPr>
            <p:spPr bwMode="auto">
              <a:xfrm>
                <a:off x="2982" y="2400"/>
                <a:ext cx="0" cy="32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39" name="Line 130">
                <a:extLst>
                  <a:ext uri="{FF2B5EF4-FFF2-40B4-BE49-F238E27FC236}">
                    <a16:creationId xmlns:a16="http://schemas.microsoft.com/office/drawing/2014/main" id="{79D43127-F786-4192-77B0-7841FDF01BCA}"/>
                  </a:ext>
                </a:extLst>
              </p:cNvPr>
              <p:cNvSpPr>
                <a:spLocks noChangeShapeType="1"/>
              </p:cNvSpPr>
              <p:nvPr/>
            </p:nvSpPr>
            <p:spPr bwMode="auto">
              <a:xfrm>
                <a:off x="2118" y="1782"/>
                <a:ext cx="864" cy="62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40" name="Segunda Venida - Text Box 127">
                <a:extLst>
                  <a:ext uri="{FF2B5EF4-FFF2-40B4-BE49-F238E27FC236}">
                    <a16:creationId xmlns:a16="http://schemas.microsoft.com/office/drawing/2014/main" id="{34420A2C-67EF-FE5D-F1CC-4B6ADA07433B}"/>
                  </a:ext>
                </a:extLst>
              </p:cNvPr>
              <p:cNvSpPr txBox="1">
                <a:spLocks noChangeArrowheads="1"/>
              </p:cNvSpPr>
              <p:nvPr/>
            </p:nvSpPr>
            <p:spPr bwMode="auto">
              <a:xfrm>
                <a:off x="1296" y="599"/>
                <a:ext cx="1296" cy="49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rgbClr val="4DFF1D"/>
                    </a:solidFill>
                    <a:effectLst>
                      <a:outerShdw blurRad="38100" dist="38100" dir="2700000" algn="tl">
                        <a:srgbClr val="000000"/>
                      </a:outerShdw>
                    </a:effectLst>
                    <a:latin typeface="Arial" panose="020B0604020202020204" pitchFamily="34" charset="0"/>
                    <a:cs typeface="Arial" panose="020B0604020202020204" pitchFamily="34" charset="0"/>
                  </a:rPr>
                  <a:t>Segunda venida de Cristo</a:t>
                </a: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(caballo blanco)</a:t>
                </a:r>
              </a:p>
            </p:txBody>
          </p:sp>
        </p:grpSp>
        <p:sp>
          <p:nvSpPr>
            <p:cNvPr id="141" name="7 year pact block - Rectangle 136">
              <a:extLst>
                <a:ext uri="{FF2B5EF4-FFF2-40B4-BE49-F238E27FC236}">
                  <a16:creationId xmlns:a16="http://schemas.microsoft.com/office/drawing/2014/main" id="{394A86D2-6A7B-9A42-9AD8-6872525F7317}"/>
                </a:ext>
              </a:extLst>
            </p:cNvPr>
            <p:cNvSpPr>
              <a:spLocks noChangeArrowheads="1"/>
            </p:cNvSpPr>
            <p:nvPr/>
          </p:nvSpPr>
          <p:spPr bwMode="auto">
            <a:xfrm>
              <a:off x="6248437" y="4356000"/>
              <a:ext cx="378000" cy="144000"/>
            </a:xfrm>
            <a:prstGeom prst="rect">
              <a:avLst/>
            </a:prstGeom>
            <a:solidFill>
              <a:srgbClr val="993300"/>
            </a:solidFill>
            <a:ln w="28575">
              <a:solidFill>
                <a:srgbClr val="FF00FF"/>
              </a:solidFill>
              <a:miter lim="800000"/>
              <a:headEnd/>
              <a:tailEnd/>
            </a:ln>
            <a:effectLst>
              <a:outerShdw blurRad="38100" dist="38100" dir="24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142" name="Tribulation - Group 137">
              <a:extLst>
                <a:ext uri="{FF2B5EF4-FFF2-40B4-BE49-F238E27FC236}">
                  <a16:creationId xmlns:a16="http://schemas.microsoft.com/office/drawing/2014/main" id="{CE878F10-8357-6013-3C6B-B60F3346552D}"/>
                </a:ext>
              </a:extLst>
            </p:cNvPr>
            <p:cNvGrpSpPr>
              <a:grpSpLocks/>
            </p:cNvGrpSpPr>
            <p:nvPr/>
          </p:nvGrpSpPr>
          <p:grpSpPr bwMode="auto">
            <a:xfrm>
              <a:off x="3852862" y="4514850"/>
              <a:ext cx="2590800" cy="1214438"/>
              <a:chOff x="1200" y="2832"/>
              <a:chExt cx="1632" cy="765"/>
            </a:xfrm>
            <a:solidFill>
              <a:schemeClr val="bg2">
                <a:lumMod val="25000"/>
              </a:schemeClr>
            </a:solidFill>
            <a:effectLst>
              <a:outerShdw blurRad="38100" dist="38100" dir="2400000" algn="ctr" rotWithShape="0">
                <a:srgbClr val="000000">
                  <a:alpha val="60000"/>
                </a:srgbClr>
              </a:outerShdw>
            </a:effectLst>
          </p:grpSpPr>
          <p:sp>
            <p:nvSpPr>
              <p:cNvPr id="143" name="Text Box 138">
                <a:extLst>
                  <a:ext uri="{FF2B5EF4-FFF2-40B4-BE49-F238E27FC236}">
                    <a16:creationId xmlns:a16="http://schemas.microsoft.com/office/drawing/2014/main" id="{F2F78427-9988-BAD9-3153-3627F7FBC176}"/>
                  </a:ext>
                </a:extLst>
              </p:cNvPr>
              <p:cNvSpPr txBox="1">
                <a:spLocks noChangeArrowheads="1"/>
              </p:cNvSpPr>
              <p:nvPr/>
            </p:nvSpPr>
            <p:spPr bwMode="auto">
              <a:xfrm>
                <a:off x="1200" y="3402"/>
                <a:ext cx="1104" cy="195"/>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0"/>
                  </a:spcBef>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“Tribulación”</a:t>
                </a:r>
              </a:p>
            </p:txBody>
          </p:sp>
          <p:sp>
            <p:nvSpPr>
              <p:cNvPr id="144" name="Line 139">
                <a:extLst>
                  <a:ext uri="{FF2B5EF4-FFF2-40B4-BE49-F238E27FC236}">
                    <a16:creationId xmlns:a16="http://schemas.microsoft.com/office/drawing/2014/main" id="{9A8AF88A-88C8-5BAA-0338-9E274279F660}"/>
                  </a:ext>
                </a:extLst>
              </p:cNvPr>
              <p:cNvSpPr>
                <a:spLocks noChangeShapeType="1"/>
              </p:cNvSpPr>
              <p:nvPr/>
            </p:nvSpPr>
            <p:spPr bwMode="auto">
              <a:xfrm flipH="1">
                <a:off x="2076" y="3216"/>
                <a:ext cx="0" cy="192"/>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45" name="Line 140">
                <a:extLst>
                  <a:ext uri="{FF2B5EF4-FFF2-40B4-BE49-F238E27FC236}">
                    <a16:creationId xmlns:a16="http://schemas.microsoft.com/office/drawing/2014/main" id="{ECE6C071-2142-4B93-8F35-703F92627A94}"/>
                  </a:ext>
                </a:extLst>
              </p:cNvPr>
              <p:cNvSpPr>
                <a:spLocks noChangeShapeType="1"/>
              </p:cNvSpPr>
              <p:nvPr/>
            </p:nvSpPr>
            <p:spPr bwMode="auto">
              <a:xfrm flipV="1">
                <a:off x="2688" y="2832"/>
                <a:ext cx="144"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46" name="Line 141">
                <a:extLst>
                  <a:ext uri="{FF2B5EF4-FFF2-40B4-BE49-F238E27FC236}">
                    <a16:creationId xmlns:a16="http://schemas.microsoft.com/office/drawing/2014/main" id="{04B87F9C-65E3-4115-66B9-6428FB61B029}"/>
                  </a:ext>
                </a:extLst>
              </p:cNvPr>
              <p:cNvSpPr>
                <a:spLocks noChangeShapeType="1"/>
              </p:cNvSpPr>
              <p:nvPr/>
            </p:nvSpPr>
            <p:spPr bwMode="auto">
              <a:xfrm flipV="1">
                <a:off x="2070" y="3120"/>
                <a:ext cx="624" cy="9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47" name="Temple rebuilt - Group 142">
              <a:extLst>
                <a:ext uri="{FF2B5EF4-FFF2-40B4-BE49-F238E27FC236}">
                  <a16:creationId xmlns:a16="http://schemas.microsoft.com/office/drawing/2014/main" id="{7AD41892-1935-B934-8575-76220CD04C8D}"/>
                </a:ext>
              </a:extLst>
            </p:cNvPr>
            <p:cNvGrpSpPr>
              <a:grpSpLocks/>
            </p:cNvGrpSpPr>
            <p:nvPr/>
          </p:nvGrpSpPr>
          <p:grpSpPr bwMode="auto">
            <a:xfrm>
              <a:off x="2662237" y="4514850"/>
              <a:ext cx="3581400" cy="730250"/>
              <a:chOff x="492" y="2820"/>
              <a:chExt cx="2256" cy="460"/>
            </a:xfrm>
            <a:solidFill>
              <a:schemeClr val="bg2">
                <a:lumMod val="25000"/>
              </a:schemeClr>
            </a:solidFill>
            <a:effectLst>
              <a:outerShdw blurRad="38100" dist="38100" dir="2400000" algn="ctr" rotWithShape="0">
                <a:srgbClr val="000000">
                  <a:alpha val="60000"/>
                </a:srgbClr>
              </a:outerShdw>
            </a:effectLst>
          </p:grpSpPr>
          <p:sp>
            <p:nvSpPr>
              <p:cNvPr id="148" name="Line 144">
                <a:extLst>
                  <a:ext uri="{FF2B5EF4-FFF2-40B4-BE49-F238E27FC236}">
                    <a16:creationId xmlns:a16="http://schemas.microsoft.com/office/drawing/2014/main" id="{904DE885-86FC-E435-8493-E695C77E99A9}"/>
                  </a:ext>
                </a:extLst>
              </p:cNvPr>
              <p:cNvSpPr>
                <a:spLocks noChangeShapeType="1"/>
              </p:cNvSpPr>
              <p:nvPr/>
            </p:nvSpPr>
            <p:spPr bwMode="auto">
              <a:xfrm flipV="1">
                <a:off x="1836" y="3024"/>
                <a:ext cx="672" cy="144"/>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49" name="Line 145">
                <a:extLst>
                  <a:ext uri="{FF2B5EF4-FFF2-40B4-BE49-F238E27FC236}">
                    <a16:creationId xmlns:a16="http://schemas.microsoft.com/office/drawing/2014/main" id="{69556B53-DA26-9FB3-50A3-D569A87AE0DE}"/>
                  </a:ext>
                </a:extLst>
              </p:cNvPr>
              <p:cNvSpPr>
                <a:spLocks noChangeShapeType="1"/>
              </p:cNvSpPr>
              <p:nvPr/>
            </p:nvSpPr>
            <p:spPr bwMode="auto">
              <a:xfrm flipV="1">
                <a:off x="2508" y="2820"/>
                <a:ext cx="240" cy="20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50" name="Text Box 143">
                <a:extLst>
                  <a:ext uri="{FF2B5EF4-FFF2-40B4-BE49-F238E27FC236}">
                    <a16:creationId xmlns:a16="http://schemas.microsoft.com/office/drawing/2014/main" id="{0708DC97-3E6E-385B-660C-E292C2CE9BDE}"/>
                  </a:ext>
                </a:extLst>
              </p:cNvPr>
              <p:cNvSpPr txBox="1">
                <a:spLocks noChangeArrowheads="1"/>
              </p:cNvSpPr>
              <p:nvPr/>
            </p:nvSpPr>
            <p:spPr bwMode="auto">
              <a:xfrm>
                <a:off x="492" y="2936"/>
                <a:ext cx="1344"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Reconstrucción del Templo</a:t>
                </a:r>
              </a:p>
            </p:txBody>
          </p:sp>
        </p:grpSp>
        <p:grpSp>
          <p:nvGrpSpPr>
            <p:cNvPr id="151" name="7 year pact - Group 146">
              <a:extLst>
                <a:ext uri="{FF2B5EF4-FFF2-40B4-BE49-F238E27FC236}">
                  <a16:creationId xmlns:a16="http://schemas.microsoft.com/office/drawing/2014/main" id="{5949B9D0-7BF2-6D97-2878-C164E5EB5381}"/>
                </a:ext>
              </a:extLst>
            </p:cNvPr>
            <p:cNvGrpSpPr>
              <a:grpSpLocks/>
            </p:cNvGrpSpPr>
            <p:nvPr/>
          </p:nvGrpSpPr>
          <p:grpSpPr bwMode="auto">
            <a:xfrm>
              <a:off x="3652837" y="2832100"/>
              <a:ext cx="2590800" cy="1511300"/>
              <a:chOff x="1104" y="1784"/>
              <a:chExt cx="1632" cy="952"/>
            </a:xfrm>
            <a:solidFill>
              <a:schemeClr val="bg2">
                <a:lumMod val="25000"/>
              </a:schemeClr>
            </a:solidFill>
            <a:effectLst>
              <a:outerShdw blurRad="38100" dist="38100" dir="2400000" algn="ctr" rotWithShape="0">
                <a:srgbClr val="000000">
                  <a:alpha val="60000"/>
                </a:srgbClr>
              </a:outerShdw>
            </a:effectLst>
          </p:grpSpPr>
          <p:sp>
            <p:nvSpPr>
              <p:cNvPr id="152" name="Text Box 147">
                <a:extLst>
                  <a:ext uri="{FF2B5EF4-FFF2-40B4-BE49-F238E27FC236}">
                    <a16:creationId xmlns:a16="http://schemas.microsoft.com/office/drawing/2014/main" id="{6CFAF6B5-4EC1-9FC8-F52B-BB3C8F84DD1C}"/>
                  </a:ext>
                </a:extLst>
              </p:cNvPr>
              <p:cNvSpPr txBox="1">
                <a:spLocks noChangeArrowheads="1"/>
              </p:cNvSpPr>
              <p:nvPr/>
            </p:nvSpPr>
            <p:spPr bwMode="auto">
              <a:xfrm>
                <a:off x="1104" y="1784"/>
                <a:ext cx="864" cy="352"/>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Pacto de </a:t>
                </a:r>
              </a:p>
              <a:p>
                <a:pPr algn="ctr">
                  <a:lnSpc>
                    <a:spcPct val="85000"/>
                  </a:lnSpc>
                  <a:spcAft>
                    <a:spcPts val="100"/>
                  </a:spcAft>
                  <a:buClrTx/>
                  <a:buSzTx/>
                  <a:buFontTx/>
                  <a:buNone/>
                </a:pPr>
                <a:r>
                  <a:rPr kumimoji="0" lang="es-ES_tradnl" altLang="en-US" sz="1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7 años</a:t>
                </a:r>
              </a:p>
            </p:txBody>
          </p:sp>
          <p:sp>
            <p:nvSpPr>
              <p:cNvPr id="153" name="Line 148">
                <a:extLst>
                  <a:ext uri="{FF2B5EF4-FFF2-40B4-BE49-F238E27FC236}">
                    <a16:creationId xmlns:a16="http://schemas.microsoft.com/office/drawing/2014/main" id="{5252EE93-D9BF-1AA2-6A8A-70571086934F}"/>
                  </a:ext>
                </a:extLst>
              </p:cNvPr>
              <p:cNvSpPr>
                <a:spLocks noChangeShapeType="1"/>
              </p:cNvSpPr>
              <p:nvPr/>
            </p:nvSpPr>
            <p:spPr bwMode="auto">
              <a:xfrm>
                <a:off x="1968" y="2016"/>
                <a:ext cx="480" cy="33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54" name="Line 149">
                <a:extLst>
                  <a:ext uri="{FF2B5EF4-FFF2-40B4-BE49-F238E27FC236}">
                    <a16:creationId xmlns:a16="http://schemas.microsoft.com/office/drawing/2014/main" id="{C1B35EF7-048C-BA78-DB05-816699BF17D4}"/>
                  </a:ext>
                </a:extLst>
              </p:cNvPr>
              <p:cNvSpPr>
                <a:spLocks noChangeShapeType="1"/>
              </p:cNvSpPr>
              <p:nvPr/>
            </p:nvSpPr>
            <p:spPr bwMode="auto">
              <a:xfrm>
                <a:off x="2448" y="2352"/>
                <a:ext cx="288" cy="384"/>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sp>
          <p:nvSpPr>
            <p:cNvPr id="155" name="eternity Line 150">
              <a:extLst>
                <a:ext uri="{FF2B5EF4-FFF2-40B4-BE49-F238E27FC236}">
                  <a16:creationId xmlns:a16="http://schemas.microsoft.com/office/drawing/2014/main" id="{E342C4B7-A4BD-C259-63D4-5B159D74574D}"/>
                </a:ext>
              </a:extLst>
            </p:cNvPr>
            <p:cNvSpPr>
              <a:spLocks noChangeShapeType="1"/>
            </p:cNvSpPr>
            <p:nvPr/>
          </p:nvSpPr>
          <p:spPr bwMode="auto">
            <a:xfrm flipV="1">
              <a:off x="10891837" y="4419600"/>
              <a:ext cx="719138" cy="0"/>
            </a:xfrm>
            <a:prstGeom prst="line">
              <a:avLst/>
            </a:prstGeom>
            <a:noFill/>
            <a:ln w="50800">
              <a:solidFill>
                <a:srgbClr val="FFFF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56" name="eternity Line 151">
              <a:extLst>
                <a:ext uri="{FF2B5EF4-FFF2-40B4-BE49-F238E27FC236}">
                  <a16:creationId xmlns:a16="http://schemas.microsoft.com/office/drawing/2014/main" id="{62C7D28C-CBA4-D5ED-3A86-2CB5027C9243}"/>
                </a:ext>
              </a:extLst>
            </p:cNvPr>
            <p:cNvSpPr>
              <a:spLocks noChangeShapeType="1"/>
            </p:cNvSpPr>
            <p:nvPr/>
          </p:nvSpPr>
          <p:spPr bwMode="auto">
            <a:xfrm flipV="1">
              <a:off x="11396662" y="4419600"/>
              <a:ext cx="719138" cy="0"/>
            </a:xfrm>
            <a:prstGeom prst="line">
              <a:avLst/>
            </a:prstGeom>
            <a:noFill/>
            <a:ln w="50800">
              <a:solidFill>
                <a:srgbClr val="FFFF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nvGrpSpPr>
            <p:cNvPr id="157" name="Eternity - Group 152">
              <a:extLst>
                <a:ext uri="{FF2B5EF4-FFF2-40B4-BE49-F238E27FC236}">
                  <a16:creationId xmlns:a16="http://schemas.microsoft.com/office/drawing/2014/main" id="{5A3FE59C-8523-C03B-B06A-C30DD0C54AC8}"/>
                </a:ext>
              </a:extLst>
            </p:cNvPr>
            <p:cNvGrpSpPr>
              <a:grpSpLocks/>
            </p:cNvGrpSpPr>
            <p:nvPr/>
          </p:nvGrpSpPr>
          <p:grpSpPr bwMode="auto">
            <a:xfrm>
              <a:off x="10534650" y="4495800"/>
              <a:ext cx="1371600" cy="838200"/>
              <a:chOff x="4671" y="2688"/>
              <a:chExt cx="864" cy="528"/>
            </a:xfrm>
            <a:solidFill>
              <a:schemeClr val="bg2">
                <a:lumMod val="25000"/>
              </a:schemeClr>
            </a:solidFill>
            <a:effectLst>
              <a:outerShdw blurRad="38100" dist="38100" dir="2700000" algn="tl" rotWithShape="0">
                <a:prstClr val="black">
                  <a:alpha val="60000"/>
                </a:prstClr>
              </a:outerShdw>
            </a:effectLst>
          </p:grpSpPr>
          <p:sp>
            <p:nvSpPr>
              <p:cNvPr id="158" name="Text Box 153">
                <a:extLst>
                  <a:ext uri="{FF2B5EF4-FFF2-40B4-BE49-F238E27FC236}">
                    <a16:creationId xmlns:a16="http://schemas.microsoft.com/office/drawing/2014/main" id="{C11BA697-B4D7-E50D-F265-4F48F986A469}"/>
                  </a:ext>
                </a:extLst>
              </p:cNvPr>
              <p:cNvSpPr txBox="1">
                <a:spLocks noChangeArrowheads="1"/>
              </p:cNvSpPr>
              <p:nvPr/>
            </p:nvSpPr>
            <p:spPr bwMode="auto">
              <a:xfrm>
                <a:off x="4671" y="2976"/>
                <a:ext cx="864" cy="240"/>
              </a:xfrm>
              <a:prstGeom prst="rect">
                <a:avLst/>
              </a:prstGeom>
              <a:grp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lstStyle/>
              <a:p>
                <a:pPr algn="ctr">
                  <a:lnSpc>
                    <a:spcPct val="85000"/>
                  </a:lnSpc>
                  <a:spcBef>
                    <a:spcPct val="30000"/>
                  </a:spcBef>
                  <a:spcAft>
                    <a:spcPts val="100"/>
                  </a:spcAft>
                  <a:buClrTx/>
                  <a:buSzTx/>
                  <a:buFontTx/>
                  <a:buNone/>
                </a:pPr>
                <a:r>
                  <a:rPr kumimoji="0" lang="es-ES_tradnl" altLang="en-US" sz="19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Eternidad</a:t>
                </a:r>
              </a:p>
            </p:txBody>
          </p:sp>
          <p:sp>
            <p:nvSpPr>
              <p:cNvPr id="159" name="Line 154">
                <a:extLst>
                  <a:ext uri="{FF2B5EF4-FFF2-40B4-BE49-F238E27FC236}">
                    <a16:creationId xmlns:a16="http://schemas.microsoft.com/office/drawing/2014/main" id="{F732E0E0-5937-11C2-EE61-9B88A0CEE2DB}"/>
                  </a:ext>
                </a:extLst>
              </p:cNvPr>
              <p:cNvSpPr>
                <a:spLocks noChangeShapeType="1"/>
              </p:cNvSpPr>
              <p:nvPr/>
            </p:nvSpPr>
            <p:spPr bwMode="auto">
              <a:xfrm flipH="1" flipV="1">
                <a:off x="5187" y="2688"/>
                <a:ext cx="0" cy="288"/>
              </a:xfrm>
              <a:prstGeom prst="line">
                <a:avLst/>
              </a:prstGeom>
              <a:grpFill/>
              <a:ln w="28575">
                <a:solidFill>
                  <a:srgbClr val="FFFF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grpSp>
        <p:grpSp>
          <p:nvGrpSpPr>
            <p:cNvPr id="160" name="AT Finished - Group 95">
              <a:extLst>
                <a:ext uri="{FF2B5EF4-FFF2-40B4-BE49-F238E27FC236}">
                  <a16:creationId xmlns:a16="http://schemas.microsoft.com/office/drawing/2014/main" id="{1CE1DBA0-DC4D-207F-881C-F1CD07844549}"/>
                </a:ext>
              </a:extLst>
            </p:cNvPr>
            <p:cNvGrpSpPr>
              <a:grpSpLocks/>
            </p:cNvGrpSpPr>
            <p:nvPr/>
          </p:nvGrpSpPr>
          <p:grpSpPr bwMode="auto">
            <a:xfrm>
              <a:off x="161925" y="1692274"/>
              <a:ext cx="1524000" cy="2270126"/>
              <a:chOff x="48" y="838"/>
              <a:chExt cx="960" cy="1430"/>
            </a:xfrm>
            <a:solidFill>
              <a:schemeClr val="bg2">
                <a:lumMod val="25000"/>
              </a:schemeClr>
            </a:solidFill>
            <a:effectLst>
              <a:outerShdw blurRad="38100" dist="38100" dir="2400000" algn="ctr" rotWithShape="0">
                <a:srgbClr val="000000">
                  <a:alpha val="60000"/>
                </a:srgbClr>
              </a:outerShdw>
            </a:effectLst>
          </p:grpSpPr>
          <p:sp>
            <p:nvSpPr>
              <p:cNvPr id="161" name="Line 97">
                <a:extLst>
                  <a:ext uri="{FF2B5EF4-FFF2-40B4-BE49-F238E27FC236}">
                    <a16:creationId xmlns:a16="http://schemas.microsoft.com/office/drawing/2014/main" id="{92D0C3AA-E5EC-6228-49DB-38D4F2D2A50C}"/>
                  </a:ext>
                </a:extLst>
              </p:cNvPr>
              <p:cNvSpPr>
                <a:spLocks noChangeShapeType="1"/>
              </p:cNvSpPr>
              <p:nvPr/>
            </p:nvSpPr>
            <p:spPr bwMode="auto">
              <a:xfrm>
                <a:off x="438" y="1344"/>
                <a:ext cx="192" cy="192"/>
              </a:xfrm>
              <a:prstGeom prst="line">
                <a:avLst/>
              </a:prstGeom>
              <a:grpFill/>
              <a:ln w="285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62" name="Line 98">
                <a:extLst>
                  <a:ext uri="{FF2B5EF4-FFF2-40B4-BE49-F238E27FC236}">
                    <a16:creationId xmlns:a16="http://schemas.microsoft.com/office/drawing/2014/main" id="{D281D13E-76EA-9068-7DD6-D688D24853D3}"/>
                  </a:ext>
                </a:extLst>
              </p:cNvPr>
              <p:cNvSpPr>
                <a:spLocks noChangeShapeType="1"/>
              </p:cNvSpPr>
              <p:nvPr/>
            </p:nvSpPr>
            <p:spPr bwMode="auto">
              <a:xfrm>
                <a:off x="624" y="1530"/>
                <a:ext cx="0" cy="738"/>
              </a:xfrm>
              <a:prstGeom prst="line">
                <a:avLst/>
              </a:prstGeom>
              <a:grpFill/>
              <a:ln w="28575">
                <a:solidFill>
                  <a:srgbClr val="FFCC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sp>
            <p:nvSpPr>
              <p:cNvPr id="163" name="Text Box 96">
                <a:extLst>
                  <a:ext uri="{FF2B5EF4-FFF2-40B4-BE49-F238E27FC236}">
                    <a16:creationId xmlns:a16="http://schemas.microsoft.com/office/drawing/2014/main" id="{31CB8931-AC03-D2A1-9D98-2E2BEBB04AE8}"/>
                  </a:ext>
                </a:extLst>
              </p:cNvPr>
              <p:cNvSpPr txBox="1">
                <a:spLocks noChangeArrowheads="1"/>
              </p:cNvSpPr>
              <p:nvPr/>
            </p:nvSpPr>
            <p:spPr bwMode="auto">
              <a:xfrm>
                <a:off x="48" y="838"/>
                <a:ext cx="960" cy="508"/>
              </a:xfrm>
              <a:prstGeom prst="rect">
                <a:avLst/>
              </a:prstGeom>
              <a:grp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Bef>
                    <a:spcPct val="500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Antiguo Testamento</a:t>
                </a:r>
              </a:p>
              <a:p>
                <a:pPr algn="ctr">
                  <a:lnSpc>
                    <a:spcPct val="85000"/>
                  </a:lnSpc>
                  <a:spcBef>
                    <a:spcPct val="5000"/>
                  </a:spcBef>
                  <a:spcAft>
                    <a:spcPts val="100"/>
                  </a:spcAft>
                  <a:buClrTx/>
                  <a:buSzTx/>
                  <a:buFontTx/>
                  <a:buNone/>
                </a:pPr>
                <a:r>
                  <a:rPr lang="es-ES_tradnl"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Terminado</a:t>
                </a:r>
                <a:endPar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164" name="+/- 430 Text Box 100">
              <a:extLst>
                <a:ext uri="{FF2B5EF4-FFF2-40B4-BE49-F238E27FC236}">
                  <a16:creationId xmlns:a16="http://schemas.microsoft.com/office/drawing/2014/main" id="{BC8F7EEA-F044-99D2-B882-53DD0FFB47F3}"/>
                </a:ext>
              </a:extLst>
            </p:cNvPr>
            <p:cNvSpPr txBox="1">
              <a:spLocks noChangeArrowheads="1"/>
            </p:cNvSpPr>
            <p:nvPr/>
          </p:nvSpPr>
          <p:spPr bwMode="auto">
            <a:xfrm>
              <a:off x="438150" y="3714750"/>
              <a:ext cx="606425" cy="287338"/>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lstStyle/>
            <a:p>
              <a:pPr algn="ctr">
                <a:lnSpc>
                  <a:spcPct val="85000"/>
                </a:lnSpc>
                <a:spcBef>
                  <a:spcPct val="0"/>
                </a:spcBef>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+/-430</a:t>
              </a:r>
            </a:p>
          </p:txBody>
        </p:sp>
        <p:sp>
          <p:nvSpPr>
            <p:cNvPr id="165" name="AC - Text Box 88">
              <a:extLst>
                <a:ext uri="{FF2B5EF4-FFF2-40B4-BE49-F238E27FC236}">
                  <a16:creationId xmlns:a16="http://schemas.microsoft.com/office/drawing/2014/main" id="{1CA1DF40-89C0-900C-2A26-84D4B98D6B5B}"/>
                </a:ext>
              </a:extLst>
            </p:cNvPr>
            <p:cNvSpPr txBox="1">
              <a:spLocks noChangeArrowheads="1"/>
            </p:cNvSpPr>
            <p:nvPr/>
          </p:nvSpPr>
          <p:spPr bwMode="auto">
            <a:xfrm>
              <a:off x="485775" y="4000500"/>
              <a:ext cx="476596" cy="323850"/>
            </a:xfrm>
            <a:prstGeom prst="rect">
              <a:avLst/>
            </a:prstGeom>
            <a:noFill/>
            <a:ln>
              <a:noFill/>
            </a:ln>
            <a:effectLst>
              <a:outerShdw blurRad="38100" dist="38100" dir="2400000" algn="ctr" rotWithShape="0">
                <a:srgbClr val="000000">
                  <a:alpha val="6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0" tIns="0" rIns="0" bIns="36000" anchor="ctr" anchorCtr="0">
              <a:spAutoFit/>
            </a:bodyPr>
            <a:lstStyle/>
            <a:p>
              <a:pPr algn="ctr">
                <a:lnSpc>
                  <a:spcPct val="85000"/>
                </a:lnSpc>
                <a:spcBef>
                  <a:spcPct val="0"/>
                </a:spcBef>
                <a:spcAft>
                  <a:spcPts val="100"/>
                </a:spcAft>
                <a:buClrTx/>
                <a:buSzTx/>
                <a:buFontTx/>
                <a:buNone/>
              </a:pPr>
              <a:r>
                <a:rPr kumimoji="0" lang="es-ES_tradnl" altLang="en-US" sz="2200" b="1"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a.c</a:t>
              </a:r>
              <a:endParaRPr kumimoji="0" lang="es-ES_tradnl" altLang="en-US" sz="2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6" name="OT progress arror - Line 92">
              <a:extLst>
                <a:ext uri="{FF2B5EF4-FFF2-40B4-BE49-F238E27FC236}">
                  <a16:creationId xmlns:a16="http://schemas.microsoft.com/office/drawing/2014/main" id="{23C87946-86B1-65E4-AFFB-2E2672D4A72D}"/>
                </a:ext>
              </a:extLst>
            </p:cNvPr>
            <p:cNvSpPr>
              <a:spLocks noChangeShapeType="1"/>
            </p:cNvSpPr>
            <p:nvPr/>
          </p:nvSpPr>
          <p:spPr bwMode="auto">
            <a:xfrm>
              <a:off x="39370" y="4321175"/>
              <a:ext cx="1015546" cy="3175"/>
            </a:xfrm>
            <a:prstGeom prst="line">
              <a:avLst/>
            </a:prstGeom>
            <a:solidFill>
              <a:schemeClr val="bg2">
                <a:lumMod val="25000"/>
              </a:schemeClr>
            </a:solidFill>
            <a:ln w="50800">
              <a:solidFill>
                <a:srgbClr val="3FD118"/>
              </a:solidFill>
              <a:round/>
              <a:headEnd/>
              <a:tailEnd type="triangle" w="sm" len="med"/>
            </a:ln>
            <a:effectLst>
              <a:outerShdw blurRad="38100" dist="38100" dir="2400000" algn="ctr" rotWithShape="0">
                <a:srgbClr val="000000">
                  <a:alpha val="60000"/>
                </a:srgbClr>
              </a:outerShdw>
            </a:effectLst>
          </p:spPr>
          <p:txBody>
            <a:bodyPr wrap="none" lIns="72000" tIns="36000" rIns="72000" bIns="36000" anchor="ctr" anchorCtr="0"/>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grpSp>
          <p:nvGrpSpPr>
            <p:cNvPr id="167" name="Satan released - Group 131">
              <a:extLst>
                <a:ext uri="{FF2B5EF4-FFF2-40B4-BE49-F238E27FC236}">
                  <a16:creationId xmlns:a16="http://schemas.microsoft.com/office/drawing/2014/main" id="{F787569C-9F6A-5114-5D18-A80AC03420D9}"/>
                </a:ext>
              </a:extLst>
            </p:cNvPr>
            <p:cNvGrpSpPr>
              <a:grpSpLocks/>
            </p:cNvGrpSpPr>
            <p:nvPr/>
          </p:nvGrpSpPr>
          <p:grpSpPr bwMode="auto">
            <a:xfrm>
              <a:off x="7324725" y="4514850"/>
              <a:ext cx="2733675" cy="1520825"/>
              <a:chOff x="3030" y="2784"/>
              <a:chExt cx="1722" cy="958"/>
            </a:xfrm>
            <a:solidFill>
              <a:schemeClr val="bg2">
                <a:lumMod val="25000"/>
              </a:schemeClr>
            </a:solidFill>
            <a:effectLst>
              <a:outerShdw blurRad="38100" dist="38100" dir="2700000" algn="tl" rotWithShape="0">
                <a:prstClr val="black">
                  <a:alpha val="60000"/>
                </a:prstClr>
              </a:outerShdw>
            </a:effectLst>
          </p:grpSpPr>
          <p:sp>
            <p:nvSpPr>
              <p:cNvPr id="168" name="Line 133">
                <a:extLst>
                  <a:ext uri="{FF2B5EF4-FFF2-40B4-BE49-F238E27FC236}">
                    <a16:creationId xmlns:a16="http://schemas.microsoft.com/office/drawing/2014/main" id="{27B7A368-0C20-D6D7-8BCC-871FCB315471}"/>
                  </a:ext>
                </a:extLst>
              </p:cNvPr>
              <p:cNvSpPr>
                <a:spLocks noChangeShapeType="1"/>
              </p:cNvSpPr>
              <p:nvPr/>
            </p:nvSpPr>
            <p:spPr bwMode="auto">
              <a:xfrm flipH="1">
                <a:off x="4182" y="3156"/>
                <a:ext cx="0" cy="240"/>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69" name="Line 134">
                <a:extLst>
                  <a:ext uri="{FF2B5EF4-FFF2-40B4-BE49-F238E27FC236}">
                    <a16:creationId xmlns:a16="http://schemas.microsoft.com/office/drawing/2014/main" id="{935E3DF9-3847-3B09-9AA4-770EE56D22AE}"/>
                  </a:ext>
                </a:extLst>
              </p:cNvPr>
              <p:cNvSpPr>
                <a:spLocks noChangeShapeType="1"/>
              </p:cNvSpPr>
              <p:nvPr/>
            </p:nvSpPr>
            <p:spPr bwMode="auto">
              <a:xfrm flipV="1">
                <a:off x="4608" y="2784"/>
                <a:ext cx="144" cy="288"/>
              </a:xfrm>
              <a:prstGeom prst="line">
                <a:avLst/>
              </a:prstGeom>
              <a:grpFill/>
              <a:ln w="28575">
                <a:solidFill>
                  <a:srgbClr val="00CC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70" name="Line 135">
                <a:extLst>
                  <a:ext uri="{FF2B5EF4-FFF2-40B4-BE49-F238E27FC236}">
                    <a16:creationId xmlns:a16="http://schemas.microsoft.com/office/drawing/2014/main" id="{63EBF8A0-CCD8-320E-8934-CBAEA6BA0069}"/>
                  </a:ext>
                </a:extLst>
              </p:cNvPr>
              <p:cNvSpPr>
                <a:spLocks noChangeShapeType="1"/>
              </p:cNvSpPr>
              <p:nvPr/>
            </p:nvSpPr>
            <p:spPr bwMode="auto">
              <a:xfrm flipV="1">
                <a:off x="4182" y="3072"/>
                <a:ext cx="432" cy="96"/>
              </a:xfrm>
              <a:prstGeom prst="line">
                <a:avLst/>
              </a:prstGeom>
              <a:grpFill/>
              <a:ln w="2857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171" name="Text Box 132">
                <a:extLst>
                  <a:ext uri="{FF2B5EF4-FFF2-40B4-BE49-F238E27FC236}">
                    <a16:creationId xmlns:a16="http://schemas.microsoft.com/office/drawing/2014/main" id="{60C80099-36BA-0037-C402-533321DEE3AE}"/>
                  </a:ext>
                </a:extLst>
              </p:cNvPr>
              <p:cNvSpPr txBox="1">
                <a:spLocks noChangeArrowheads="1"/>
              </p:cNvSpPr>
              <p:nvPr/>
            </p:nvSpPr>
            <p:spPr bwMode="auto">
              <a:xfrm>
                <a:off x="3030" y="3398"/>
                <a:ext cx="1392" cy="344"/>
              </a:xfrm>
              <a:prstGeom prst="rect">
                <a:avLst/>
              </a:prstGeom>
              <a:grp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gn="ctr">
                  <a:lnSpc>
                    <a:spcPct val="85000"/>
                  </a:lnSpc>
                  <a:spcAft>
                    <a:spcPts val="100"/>
                  </a:spcAft>
                  <a:buClrTx/>
                  <a:buSzTx/>
                  <a:buFontTx/>
                  <a:buNone/>
                </a:pPr>
                <a:r>
                  <a:rPr kumimoji="0" lang="es-ES_tradnl" altLang="en-US" sz="1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Satanás: liberado del abismo</a:t>
                </a:r>
              </a:p>
            </p:txBody>
          </p:sp>
        </p:grpSp>
        <p:sp>
          <p:nvSpPr>
            <p:cNvPr id="172" name="Millenium block - Rectangle 114">
              <a:extLst>
                <a:ext uri="{FF2B5EF4-FFF2-40B4-BE49-F238E27FC236}">
                  <a16:creationId xmlns:a16="http://schemas.microsoft.com/office/drawing/2014/main" id="{F2271212-449A-6267-900E-C58956F26078}"/>
                </a:ext>
              </a:extLst>
            </p:cNvPr>
            <p:cNvSpPr>
              <a:spLocks noChangeArrowheads="1"/>
            </p:cNvSpPr>
            <p:nvPr/>
          </p:nvSpPr>
          <p:spPr bwMode="auto">
            <a:xfrm>
              <a:off x="6659561" y="4356000"/>
              <a:ext cx="3384000" cy="144000"/>
            </a:xfrm>
            <a:prstGeom prst="rect">
              <a:avLst/>
            </a:prstGeom>
            <a:solidFill>
              <a:srgbClr val="99CCFF"/>
            </a:solidFill>
            <a:ln w="28575">
              <a:solidFill>
                <a:srgbClr val="0066FF"/>
              </a:solidFill>
              <a:miter lim="800000"/>
              <a:headEnd/>
              <a:tailEnd/>
            </a:ln>
            <a:effectLst>
              <a:outerShdw blurRad="38100" dist="38100" dir="2700000" algn="ctr" rotWithShape="0">
                <a:srgbClr val="000000">
                  <a:alpha val="60000"/>
                </a:srgbClr>
              </a:outerShdw>
            </a:effectLst>
          </p:spPr>
          <p:txBody>
            <a:bodyPr wrap="none" lIns="72000" tIns="36000" rIns="72000" bIns="36000" anchor="ctr" anchorCtr="0">
              <a:noAutofit/>
            </a:bodyPr>
            <a:lstStyle/>
            <a:p>
              <a:pPr>
                <a:lnSpc>
                  <a:spcPct val="85000"/>
                </a:lnSpc>
                <a:spcAft>
                  <a:spcPts val="100"/>
                </a:spcAft>
              </a:pPr>
              <a:endParaRPr lang="en-US" dirty="0">
                <a:solidFill>
                  <a:schemeClr val="bg1"/>
                </a:solidFill>
                <a:latin typeface="Arial" panose="020B0604020202020204" pitchFamily="34" charset="0"/>
                <a:cs typeface="Arial" panose="020B0604020202020204" pitchFamily="34" charset="0"/>
              </a:endParaRPr>
            </a:p>
          </p:txBody>
        </p:sp>
      </p:grpSp>
      <p:sp>
        <p:nvSpPr>
          <p:cNvPr id="2" name="Rectangle 10">
            <a:extLst>
              <a:ext uri="{FF2B5EF4-FFF2-40B4-BE49-F238E27FC236}">
                <a16:creationId xmlns:a16="http://schemas.microsoft.com/office/drawing/2014/main" id="{CEB65850-CD28-6C30-C448-088AC3D1156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A6E4E17A-240E-0CFB-3E71-B8685DE571A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5B2E1D76-B0F6-91EA-B222-42EEC7CC4A3F}"/>
              </a:ext>
            </a:extLst>
          </p:cNvPr>
          <p:cNvSpPr/>
          <p:nvPr/>
        </p:nvSpPr>
        <p:spPr>
          <a:xfrm>
            <a:off x="6717600" y="844532"/>
            <a:ext cx="2502000" cy="954000"/>
          </a:xfrm>
          <a:prstGeom prst="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Box 116">
            <a:extLst>
              <a:ext uri="{FF2B5EF4-FFF2-40B4-BE49-F238E27FC236}">
                <a16:creationId xmlns:a16="http://schemas.microsoft.com/office/drawing/2014/main" id="{4D221460-006C-CA41-0B91-47F270A35462}"/>
              </a:ext>
            </a:extLst>
          </p:cNvPr>
          <p:cNvSpPr txBox="1">
            <a:spLocks noChangeArrowheads="1"/>
          </p:cNvSpPr>
          <p:nvPr/>
        </p:nvSpPr>
        <p:spPr bwMode="auto">
          <a:xfrm>
            <a:off x="6781800" y="914400"/>
            <a:ext cx="2362200" cy="819150"/>
          </a:xfrm>
          <a:prstGeom prst="rect">
            <a:avLst/>
          </a:prstGeom>
          <a:solidFill>
            <a:schemeClr val="bg2">
              <a:lumMod val="25000"/>
            </a:schemeClr>
          </a:solidFill>
          <a:ln w="2857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36000" rIns="0" bIns="36000" anchor="ctr" anchorCtr="0"/>
          <a:lstStyle/>
          <a:p>
            <a:pPr algn="ctr">
              <a:lnSpc>
                <a:spcPct val="85000"/>
              </a:lnSpc>
              <a:spcBef>
                <a:spcPct val="0"/>
              </a:spcBef>
              <a:spcAft>
                <a:spcPts val="100"/>
              </a:spcAft>
              <a:buClrTx/>
              <a:buSzTx/>
              <a:buFontTx/>
              <a:buNone/>
            </a:pPr>
            <a:r>
              <a:rPr kumimoji="0" lang="es-ES_tradnl" altLang="en-US" sz="19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“El Milenio”:</a:t>
            </a:r>
          </a:p>
          <a:p>
            <a:pPr algn="ctr">
              <a:lnSpc>
                <a:spcPct val="85000"/>
              </a:lnSpc>
              <a:spcBef>
                <a:spcPct val="0"/>
              </a:spcBef>
              <a:spcAft>
                <a:spcPts val="100"/>
              </a:spcAft>
              <a:buClrTx/>
              <a:buSzTx/>
              <a:buFontTx/>
              <a:buNone/>
            </a:pPr>
            <a:r>
              <a:rPr kumimoji="0" lang="es-ES_tradnl" altLang="en-US" sz="19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Mil años de paz, reinando con Cristo</a:t>
            </a:r>
          </a:p>
        </p:txBody>
      </p:sp>
      <p:sp>
        <p:nvSpPr>
          <p:cNvPr id="90" name="Line 117">
            <a:extLst>
              <a:ext uri="{FF2B5EF4-FFF2-40B4-BE49-F238E27FC236}">
                <a16:creationId xmlns:a16="http://schemas.microsoft.com/office/drawing/2014/main" id="{E978E7E4-8804-772B-DDCB-858D44F3ED84}"/>
              </a:ext>
            </a:extLst>
          </p:cNvPr>
          <p:cNvSpPr>
            <a:spLocks noChangeShapeType="1"/>
          </p:cNvSpPr>
          <p:nvPr/>
        </p:nvSpPr>
        <p:spPr bwMode="auto">
          <a:xfrm flipH="1">
            <a:off x="7696200" y="1752600"/>
            <a:ext cx="0" cy="2590800"/>
          </a:xfrm>
          <a:prstGeom prst="line">
            <a:avLst/>
          </a:prstGeom>
          <a:solidFill>
            <a:schemeClr val="bg2">
              <a:lumMod val="25000"/>
            </a:schemeClr>
          </a:solidFill>
          <a:ln w="44450">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nchorCtr="0">
            <a:sp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
        <p:nvSpPr>
          <p:cNvPr id="91" name="Millenium block - Rectangle 114">
            <a:extLst>
              <a:ext uri="{FF2B5EF4-FFF2-40B4-BE49-F238E27FC236}">
                <a16:creationId xmlns:a16="http://schemas.microsoft.com/office/drawing/2014/main" id="{CCCA8150-BD8A-1B0B-93C6-324D9CC64549}"/>
              </a:ext>
            </a:extLst>
          </p:cNvPr>
          <p:cNvSpPr>
            <a:spLocks noChangeArrowheads="1"/>
          </p:cNvSpPr>
          <p:nvPr/>
        </p:nvSpPr>
        <p:spPr bwMode="auto">
          <a:xfrm>
            <a:off x="6619875" y="4324350"/>
            <a:ext cx="3420000" cy="216000"/>
          </a:xfrm>
          <a:prstGeom prst="rect">
            <a:avLst/>
          </a:prstGeom>
          <a:solidFill>
            <a:srgbClr val="FFC000"/>
          </a:solidFill>
          <a:ln w="44450">
            <a:solidFill>
              <a:srgbClr val="FF0000"/>
            </a:solidFill>
            <a:miter lim="800000"/>
            <a:headEnd/>
            <a:tailEnd/>
          </a:ln>
          <a:effectLst/>
        </p:spPr>
        <p:txBody>
          <a:bodyPr wrap="none" lIns="72000" tIns="36000" rIns="72000" bIns="36000" anchor="ctr" anchorCtr="0">
            <a:noAutofit/>
          </a:bodyPr>
          <a:lstStyle/>
          <a:p>
            <a:pPr>
              <a:lnSpc>
                <a:spcPct val="85000"/>
              </a:lnSpc>
              <a:spcAft>
                <a:spcPts val="100"/>
              </a:spcAft>
            </a:pP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16214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left)">
                                      <p:cBhvr>
                                        <p:cTn id="7" dur="75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strVal val="4*#ppt_w"/>
                                          </p:val>
                                        </p:tav>
                                        <p:tav tm="100000">
                                          <p:val>
                                            <p:strVal val="#ppt_w"/>
                                          </p:val>
                                        </p:tav>
                                      </p:tavLst>
                                    </p:anim>
                                    <p:anim calcmode="lin" valueType="num">
                                      <p:cBhvr>
                                        <p:cTn id="13" dur="500" fill="hold"/>
                                        <p:tgtEl>
                                          <p:spTgt spid="88"/>
                                        </p:tgtEl>
                                        <p:attrNameLst>
                                          <p:attrName>ppt_h</p:attrName>
                                        </p:attrNameLst>
                                      </p:cBhvr>
                                      <p:tavLst>
                                        <p:tav tm="0">
                                          <p:val>
                                            <p:strVal val="4*#ppt_h"/>
                                          </p:val>
                                        </p:tav>
                                        <p:tav tm="100000">
                                          <p:val>
                                            <p:strVal val="#ppt_h"/>
                                          </p:val>
                                        </p:tav>
                                      </p:tavLst>
                                    </p:anim>
                                  </p:childTnLst>
                                </p:cTn>
                              </p:par>
                              <p:par>
                                <p:cTn id="14" presetID="10" presetClass="entr" presetSubtype="0" fill="hold" grpId="0" nodeType="withEffect">
                                  <p:stCondLst>
                                    <p:cond delay="60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childTnLst>
                          </p:cTn>
                        </p:par>
                        <p:par>
                          <p:cTn id="17" fill="hold">
                            <p:stCondLst>
                              <p:cond delay="1100"/>
                            </p:stCondLst>
                            <p:childTnLst>
                              <p:par>
                                <p:cTn id="18" presetID="22" presetClass="entr" presetSubtype="1" fill="hold" grpId="0" nodeType="after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up)">
                                      <p:cBhvr>
                                        <p:cTn id="20" dur="750"/>
                                        <p:tgtEl>
                                          <p:spTgt spid="90"/>
                                        </p:tgtEl>
                                      </p:cBhvr>
                                    </p:animEffect>
                                  </p:childTnLst>
                                </p:cTn>
                              </p:par>
                            </p:childTnLst>
                          </p:cTn>
                        </p:par>
                        <p:par>
                          <p:cTn id="21" fill="hold">
                            <p:stCondLst>
                              <p:cond delay="1850"/>
                            </p:stCondLst>
                            <p:childTnLst>
                              <p:par>
                                <p:cTn id="22" presetID="22" presetClass="entr" presetSubtype="8" fill="hold" grpId="0" nodeType="afterEffect">
                                  <p:stCondLst>
                                    <p:cond delay="35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E56D8-38AD-D9DD-5BBC-3D165BE3013C}"/>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43FCEAEA-7812-6D21-C2AD-82A7DEE8D916}"/>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0">
            <a:extLst>
              <a:ext uri="{FF2B5EF4-FFF2-40B4-BE49-F238E27FC236}">
                <a16:creationId xmlns:a16="http://schemas.microsoft.com/office/drawing/2014/main" id="{120CD929-85BA-CC71-5F74-DCC1660F7C8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0440135C-0396-EF7E-936A-29F1616C5769}"/>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9">
            <a:extLst>
              <a:ext uri="{FF2B5EF4-FFF2-40B4-BE49-F238E27FC236}">
                <a16:creationId xmlns:a16="http://schemas.microsoft.com/office/drawing/2014/main" id="{B2D05F63-9A78-FE5C-24A6-7D31834EBBDD}"/>
              </a:ext>
            </a:extLst>
          </p:cNvPr>
          <p:cNvSpPr>
            <a:spLocks noChangeArrowheads="1"/>
          </p:cNvSpPr>
          <p:nvPr/>
        </p:nvSpPr>
        <p:spPr bwMode="auto">
          <a:xfrm>
            <a:off x="609600" y="1501800"/>
            <a:ext cx="108204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Mucho tiempo después del rapto, e inmediatamente después de la batalla de Armagedón, viene un período de mil años en el que Jesús estará reinando en la Tierra... ¡y nosotros estaremos reinando con Él!</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8" name="Rectangle 9">
            <a:extLst>
              <a:ext uri="{FF2B5EF4-FFF2-40B4-BE49-F238E27FC236}">
                <a16:creationId xmlns:a16="http://schemas.microsoft.com/office/drawing/2014/main" id="{F15E6182-9D15-4286-C5AF-C165B23A7C25}"/>
              </a:ext>
            </a:extLst>
          </p:cNvPr>
          <p:cNvSpPr>
            <a:spLocks noChangeArrowheads="1"/>
          </p:cNvSpPr>
          <p:nvPr/>
        </p:nvSpPr>
        <p:spPr bwMode="auto">
          <a:xfrm>
            <a:off x="609600" y="3330600"/>
            <a:ext cx="10820400" cy="936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Pero esa breve descripción no ofrece la visión completa, por lo que quizá necesitemos “rebobinar la película” un poco…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4" name="Rectangle 2">
            <a:extLst>
              <a:ext uri="{FF2B5EF4-FFF2-40B4-BE49-F238E27FC236}">
                <a16:creationId xmlns:a16="http://schemas.microsoft.com/office/drawing/2014/main" id="{5E7B3350-9AF1-DEE3-D133-1A81854B3E15}"/>
              </a:ext>
            </a:extLst>
          </p:cNvPr>
          <p:cNvSpPr>
            <a:spLocks noChangeArrowheads="1"/>
          </p:cNvSpPr>
          <p:nvPr/>
        </p:nvSpPr>
        <p:spPr bwMode="auto">
          <a:xfrm>
            <a:off x="1600200" y="4724400"/>
            <a:ext cx="8991600" cy="1752600"/>
          </a:xfrm>
          <a:prstGeom prst="rect">
            <a:avLst/>
          </a:prstGeom>
          <a:noFill/>
          <a:ln>
            <a:noFill/>
          </a:ln>
          <a:effectLst/>
        </p:spPr>
        <p:txBody>
          <a:bodyPr/>
          <a:lstStyle>
            <a:lvl1pPr marL="190500" algn="l">
              <a:spcAft>
                <a:spcPct val="0"/>
              </a:spcAft>
              <a:tabLst>
                <a:tab pos="3238500" algn="l"/>
                <a:tab pos="3905250" algn="l"/>
              </a:tabLst>
              <a:defRPr>
                <a:solidFill>
                  <a:schemeClr val="tx1"/>
                </a:solidFill>
                <a:latin typeface="Arial" panose="020B0604020202020204" pitchFamily="34" charset="0"/>
              </a:defRPr>
            </a:lvl1pPr>
            <a:lvl2pPr marL="2286000" indent="-285750" algn="l">
              <a:spcAft>
                <a:spcPct val="0"/>
              </a:spcAft>
              <a:tabLst>
                <a:tab pos="3238500" algn="l"/>
                <a:tab pos="3905250" algn="l"/>
              </a:tabLst>
              <a:defRPr>
                <a:solidFill>
                  <a:schemeClr val="tx1"/>
                </a:solidFill>
                <a:latin typeface="Arial" panose="020B0604020202020204" pitchFamily="34" charset="0"/>
              </a:defRPr>
            </a:lvl2pPr>
            <a:lvl3pPr marL="2705100" indent="-228600" algn="l">
              <a:spcAft>
                <a:spcPct val="0"/>
              </a:spcAft>
              <a:tabLst>
                <a:tab pos="3238500" algn="l"/>
                <a:tab pos="3905250" algn="l"/>
              </a:tabLst>
              <a:defRPr>
                <a:solidFill>
                  <a:schemeClr val="tx1"/>
                </a:solidFill>
                <a:latin typeface="Arial" panose="020B0604020202020204" pitchFamily="34" charset="0"/>
              </a:defRPr>
            </a:lvl3pPr>
            <a:lvl4pPr marL="3124200" indent="-228600" algn="l">
              <a:spcAft>
                <a:spcPct val="0"/>
              </a:spcAft>
              <a:tabLst>
                <a:tab pos="3238500" algn="l"/>
                <a:tab pos="3905250" algn="l"/>
              </a:tabLst>
              <a:defRPr>
                <a:solidFill>
                  <a:schemeClr val="tx1"/>
                </a:solidFill>
                <a:latin typeface="Arial" panose="020B0604020202020204" pitchFamily="34" charset="0"/>
              </a:defRPr>
            </a:lvl4pPr>
            <a:lvl5pPr marL="3543300" indent="-228600" algn="l">
              <a:spcAft>
                <a:spcPct val="0"/>
              </a:spcAft>
              <a:tabLst>
                <a:tab pos="3238500" algn="l"/>
                <a:tab pos="3905250" algn="l"/>
              </a:tabLst>
              <a:defRPr>
                <a:solidFill>
                  <a:schemeClr val="tx1"/>
                </a:solidFill>
                <a:latin typeface="Arial" panose="020B0604020202020204" pitchFamily="34" charset="0"/>
              </a:defRPr>
            </a:lvl5pPr>
            <a:lvl6pPr marL="4000500" indent="-228600" fontAlgn="base">
              <a:spcBef>
                <a:spcPct val="0"/>
              </a:spcBef>
              <a:spcAft>
                <a:spcPct val="0"/>
              </a:spcAft>
              <a:tabLst>
                <a:tab pos="3238500" algn="l"/>
                <a:tab pos="3905250" algn="l"/>
              </a:tabLst>
              <a:defRPr>
                <a:solidFill>
                  <a:schemeClr val="tx1"/>
                </a:solidFill>
                <a:latin typeface="Arial" panose="020B0604020202020204" pitchFamily="34" charset="0"/>
              </a:defRPr>
            </a:lvl6pPr>
            <a:lvl7pPr marL="4457700" indent="-228600" fontAlgn="base">
              <a:spcBef>
                <a:spcPct val="0"/>
              </a:spcBef>
              <a:spcAft>
                <a:spcPct val="0"/>
              </a:spcAft>
              <a:tabLst>
                <a:tab pos="3238500" algn="l"/>
                <a:tab pos="3905250" algn="l"/>
              </a:tabLst>
              <a:defRPr>
                <a:solidFill>
                  <a:schemeClr val="tx1"/>
                </a:solidFill>
                <a:latin typeface="Arial" panose="020B0604020202020204" pitchFamily="34" charset="0"/>
              </a:defRPr>
            </a:lvl7pPr>
            <a:lvl8pPr marL="4914900" indent="-228600" fontAlgn="base">
              <a:spcBef>
                <a:spcPct val="0"/>
              </a:spcBef>
              <a:spcAft>
                <a:spcPct val="0"/>
              </a:spcAft>
              <a:tabLst>
                <a:tab pos="3238500" algn="l"/>
                <a:tab pos="3905250" algn="l"/>
              </a:tabLst>
              <a:defRPr>
                <a:solidFill>
                  <a:schemeClr val="tx1"/>
                </a:solidFill>
                <a:latin typeface="Arial" panose="020B0604020202020204" pitchFamily="34" charset="0"/>
              </a:defRPr>
            </a:lvl8pPr>
            <a:lvl9pPr marL="5372100" indent="-228600" fontAlgn="base">
              <a:spcBef>
                <a:spcPct val="0"/>
              </a:spcBef>
              <a:spcAft>
                <a:spcPct val="0"/>
              </a:spcAft>
              <a:tabLst>
                <a:tab pos="3238500" algn="l"/>
                <a:tab pos="3905250" algn="l"/>
              </a:tabLst>
              <a:defRPr>
                <a:solidFill>
                  <a:schemeClr val="tx1"/>
                </a:solidFill>
                <a:latin typeface="Arial" panose="020B0604020202020204" pitchFamily="34" charset="0"/>
              </a:defRPr>
            </a:lvl9pPr>
          </a:lstStyle>
          <a:p>
            <a:pPr marL="0" algn="ctr" eaLnBrk="1" hangingPunct="1">
              <a:lnSpc>
                <a:spcPct val="90000"/>
              </a:lnSpc>
              <a:spcBef>
                <a:spcPct val="20000"/>
              </a:spcBef>
              <a:buClr>
                <a:schemeClr val="hlink"/>
              </a:buClr>
              <a:buSzPct val="65000"/>
              <a:buFont typeface="Wingdings" panose="05000000000000000000" pitchFamily="2" charset="2"/>
              <a:buNone/>
              <a:defRPr/>
            </a:pPr>
            <a:r>
              <a:rPr lang="es-MX" altLang="en-US" sz="8000" i="0" dirty="0">
                <a:solidFill>
                  <a:srgbClr val="FFFF00"/>
                </a:solidFill>
                <a:effectLst>
                  <a:outerShdw blurRad="38100" dist="38100" dir="2700000" algn="tl">
                    <a:srgbClr val="000000"/>
                  </a:outerShdw>
                </a:effectLst>
              </a:rPr>
              <a:t>¿ … Break ... ?</a:t>
            </a:r>
            <a:endParaRPr lang="es-ES_tradnl" altLang="en-US" sz="8000" i="0"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79679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par>
                          <p:cTn id="9" fill="hold">
                            <p:stCondLst>
                              <p:cond delay="500"/>
                            </p:stCondLst>
                            <p:childTnLst>
                              <p:par>
                                <p:cTn id="10" presetID="9" presetClass="entr" presetSubtype="0" fill="hold" grpId="0" nodeType="afterEffect">
                                  <p:stCondLst>
                                    <p:cond delay="2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250"/>
                                        <p:tgtEl>
                                          <p:spTgt spid="7">
                                            <p:txEl>
                                              <p:pRg st="0" end="0"/>
                                            </p:txEl>
                                          </p:spTgt>
                                        </p:tgtEl>
                                      </p:cBhvr>
                                    </p:animEffect>
                                  </p:childTnLst>
                                </p:cTn>
                              </p:par>
                            </p:childTnLst>
                          </p:cTn>
                        </p:par>
                        <p:par>
                          <p:cTn id="13" fill="hold">
                            <p:stCondLst>
                              <p:cond delay="950"/>
                            </p:stCondLst>
                            <p:childTnLst>
                              <p:par>
                                <p:cTn id="14" presetID="9" presetClass="entr" presetSubtype="0" fill="hold" grpId="0" nodeType="afterEffect">
                                  <p:stCondLst>
                                    <p:cond delay="2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dissolve">
                                      <p:cBhvr>
                                        <p:cTn id="16" dur="25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utoUpdateAnimBg="0"/>
      <p:bldP spid="8"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7CC7D-92DE-097E-50C4-3070E5329BE4}"/>
            </a:ext>
          </a:extLst>
        </p:cNvPr>
        <p:cNvGrpSpPr/>
        <p:nvPr/>
      </p:nvGrpSpPr>
      <p:grpSpPr>
        <a:xfrm>
          <a:off x="0" y="0"/>
          <a:ext cx="0" cy="0"/>
          <a:chOff x="0" y="0"/>
          <a:chExt cx="0" cy="0"/>
        </a:xfrm>
      </p:grpSpPr>
      <p:sp>
        <p:nvSpPr>
          <p:cNvPr id="8" name="Rectangle 9">
            <a:extLst>
              <a:ext uri="{FF2B5EF4-FFF2-40B4-BE49-F238E27FC236}">
                <a16:creationId xmlns:a16="http://schemas.microsoft.com/office/drawing/2014/main" id="{073DCF7E-EBD1-6F6A-3D0C-1DF9A1FF5AD1}"/>
              </a:ext>
            </a:extLst>
          </p:cNvPr>
          <p:cNvSpPr>
            <a:spLocks noChangeArrowheads="1"/>
          </p:cNvSpPr>
          <p:nvPr/>
        </p:nvSpPr>
        <p:spPr bwMode="auto">
          <a:xfrm>
            <a:off x="8229600" y="2187600"/>
            <a:ext cx="3200400" cy="936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...que ocurre justo </a:t>
            </a:r>
            <a:r>
              <a:rPr lang="es-ES" altLang="en-US" sz="3000" i="1" dirty="0">
                <a:solidFill>
                  <a:srgbClr val="EFF9FF"/>
                </a:solidFill>
                <a:effectLst>
                  <a:outerShdw blurRad="38100" dist="38100" dir="2700000" algn="tl">
                    <a:srgbClr val="000000"/>
                  </a:outerShdw>
                </a:effectLst>
                <a:latin typeface="Arial" panose="020B0604020202020204" pitchFamily="34" charset="0"/>
              </a:rPr>
              <a:t>antes</a:t>
            </a:r>
            <a:r>
              <a:rPr lang="es-ES" altLang="en-US" sz="3000" dirty="0">
                <a:solidFill>
                  <a:srgbClr val="EFF9FF"/>
                </a:solidFill>
                <a:effectLst>
                  <a:outerShdw blurRad="38100" dist="38100" dir="2700000" algn="tl">
                    <a:srgbClr val="000000"/>
                  </a:outerShdw>
                </a:effectLst>
                <a:latin typeface="Arial" panose="020B0604020202020204" pitchFamily="34" charset="0"/>
              </a:rPr>
              <a:t> del milenio.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2" name="Rectangle 10">
            <a:extLst>
              <a:ext uri="{FF2B5EF4-FFF2-40B4-BE49-F238E27FC236}">
                <a16:creationId xmlns:a16="http://schemas.microsoft.com/office/drawing/2014/main" id="{E03EBA34-1DF6-9B4A-EBB5-0357718167B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92E02301-2FEA-14EA-39EB-F489FE9AC0C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BD7B98D-427D-B9CD-4DD0-4864C5670BE4}"/>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22191279-E251-486F-A707-4DF5D555CE61}"/>
              </a:ext>
            </a:extLst>
          </p:cNvPr>
          <p:cNvSpPr>
            <a:spLocks noChangeArrowheads="1"/>
          </p:cNvSpPr>
          <p:nvPr/>
        </p:nvSpPr>
        <p:spPr bwMode="auto">
          <a:xfrm>
            <a:off x="838200" y="1371600"/>
            <a:ext cx="10591800" cy="7842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Para el trasfondo de este “reino milenario”, necesitamos ver primero algo de:</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graphicFrame>
        <p:nvGraphicFramePr>
          <p:cNvPr id="7" name="Object 6">
            <a:extLst>
              <a:ext uri="{FF2B5EF4-FFF2-40B4-BE49-F238E27FC236}">
                <a16:creationId xmlns:a16="http://schemas.microsoft.com/office/drawing/2014/main" id="{6174015A-0B9B-A8D0-8916-26568490C2ED}"/>
              </a:ext>
            </a:extLst>
          </p:cNvPr>
          <p:cNvGraphicFramePr>
            <a:graphicFrameLocks noChangeAspect="1"/>
          </p:cNvGraphicFramePr>
          <p:nvPr>
            <p:extLst>
              <p:ext uri="{D42A27DB-BD31-4B8C-83A1-F6EECF244321}">
                <p14:modId xmlns:p14="http://schemas.microsoft.com/office/powerpoint/2010/main" val="1220698008"/>
              </p:ext>
            </p:extLst>
          </p:nvPr>
        </p:nvGraphicFramePr>
        <p:xfrm>
          <a:off x="3848100" y="1905000"/>
          <a:ext cx="4229100" cy="1350306"/>
        </p:xfrm>
        <a:graphic>
          <a:graphicData uri="http://schemas.openxmlformats.org/presentationml/2006/ole">
            <mc:AlternateContent xmlns:mc="http://schemas.openxmlformats.org/markup-compatibility/2006">
              <mc:Choice xmlns:v="urn:schemas-microsoft-com:vml" Requires="v">
                <p:oleObj name="Photo Editor Photo" r:id="rId3" imgW="12192000" imgH="4324386" progId="MSPhotoEd.3">
                  <p:embed/>
                </p:oleObj>
              </mc:Choice>
              <mc:Fallback>
                <p:oleObj name="Photo Editor Photo" r:id="rId3" imgW="12192000" imgH="4324386" progId="MSPhotoEd.3">
                  <p:embed/>
                  <p:pic>
                    <p:nvPicPr>
                      <p:cNvPr id="0" name=""/>
                      <p:cNvPicPr/>
                      <p:nvPr/>
                    </p:nvPicPr>
                    <p:blipFill>
                      <a:blip r:embed="rId4"/>
                      <a:stretch>
                        <a:fillRect/>
                      </a:stretch>
                    </p:blipFill>
                    <p:spPr>
                      <a:xfrm>
                        <a:off x="3848100" y="1905000"/>
                        <a:ext cx="4229100" cy="1350306"/>
                      </a:xfrm>
                      <a:prstGeom prst="rect">
                        <a:avLst/>
                      </a:prstGeom>
                    </p:spPr>
                  </p:pic>
                </p:oleObj>
              </mc:Fallback>
            </mc:AlternateContent>
          </a:graphicData>
        </a:graphic>
      </p:graphicFrame>
      <p:sp>
        <p:nvSpPr>
          <p:cNvPr id="9" name="Rectangle 9">
            <a:extLst>
              <a:ext uri="{FF2B5EF4-FFF2-40B4-BE49-F238E27FC236}">
                <a16:creationId xmlns:a16="http://schemas.microsoft.com/office/drawing/2014/main" id="{DD166AA0-EF48-5604-8025-D739EE53AFD0}"/>
              </a:ext>
            </a:extLst>
          </p:cNvPr>
          <p:cNvSpPr>
            <a:spLocks noChangeArrowheads="1"/>
          </p:cNvSpPr>
          <p:nvPr/>
        </p:nvSpPr>
        <p:spPr bwMode="auto">
          <a:xfrm>
            <a:off x="838200" y="3333750"/>
            <a:ext cx="10591800" cy="307553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Y en realidad Armagedón no es lo que la mayoría de la gente piensa que es... (generalmente porque no han estudio bien su Biblia).</a:t>
            </a:r>
          </a:p>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De hecho, necesitamos dar otro paso aún más atrás, para tener la vista completa. Tenemos que comenzar con la …</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pic>
        <p:nvPicPr>
          <p:cNvPr id="11" name="Picture 10">
            <a:extLst>
              <a:ext uri="{FF2B5EF4-FFF2-40B4-BE49-F238E27FC236}">
                <a16:creationId xmlns:a16="http://schemas.microsoft.com/office/drawing/2014/main" id="{6369D730-CB7A-A57E-EFC8-25C7102FD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6100" y="5562600"/>
            <a:ext cx="6019800" cy="846680"/>
          </a:xfrm>
          <a:prstGeom prst="rect">
            <a:avLst/>
          </a:prstGeom>
          <a:effectLst>
            <a:softEdge rad="38100"/>
          </a:effectLst>
        </p:spPr>
      </p:pic>
    </p:spTree>
    <p:extLst>
      <p:ext uri="{BB962C8B-B14F-4D97-AF65-F5344CB8AC3E}">
        <p14:creationId xmlns:p14="http://schemas.microsoft.com/office/powerpoint/2010/main" val="2599007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750" fill="hold"/>
                                        <p:tgtEl>
                                          <p:spTgt spid="7"/>
                                        </p:tgtEl>
                                        <p:attrNameLst>
                                          <p:attrName>ppt_w</p:attrName>
                                        </p:attrNameLst>
                                      </p:cBhvr>
                                      <p:tavLst>
                                        <p:tav tm="0">
                                          <p:val>
                                            <p:fltVal val="0"/>
                                          </p:val>
                                        </p:tav>
                                        <p:tav tm="100000">
                                          <p:val>
                                            <p:strVal val="#ppt_w"/>
                                          </p:val>
                                        </p:tav>
                                      </p:tavLst>
                                    </p:anim>
                                    <p:anim calcmode="lin" valueType="num">
                                      <p:cBhvr>
                                        <p:cTn id="19" dur="750" fill="hold"/>
                                        <p:tgtEl>
                                          <p:spTgt spid="7"/>
                                        </p:tgtEl>
                                        <p:attrNameLst>
                                          <p:attrName>ppt_h</p:attrName>
                                        </p:attrNameLst>
                                      </p:cBhvr>
                                      <p:tavLst>
                                        <p:tav tm="0">
                                          <p:val>
                                            <p:fltVal val="0"/>
                                          </p:val>
                                        </p:tav>
                                        <p:tav tm="100000">
                                          <p:val>
                                            <p:strVal val="#ppt_h"/>
                                          </p:val>
                                        </p:tav>
                                      </p:tavLst>
                                    </p:anim>
                                    <p:anim calcmode="lin" valueType="num">
                                      <p:cBhvr>
                                        <p:cTn id="20" dur="750" fill="hold"/>
                                        <p:tgtEl>
                                          <p:spTgt spid="7"/>
                                        </p:tgtEl>
                                        <p:attrNameLst>
                                          <p:attrName>style.rotation</p:attrName>
                                        </p:attrNameLst>
                                      </p:cBhvr>
                                      <p:tavLst>
                                        <p:tav tm="0">
                                          <p:val>
                                            <p:fltVal val="360"/>
                                          </p:val>
                                        </p:tav>
                                        <p:tav tm="100000">
                                          <p:val>
                                            <p:fltVal val="0"/>
                                          </p:val>
                                        </p:tav>
                                      </p:tavLst>
                                    </p:anim>
                                    <p:animEffect transition="in" filter="fade">
                                      <p:cBhvr>
                                        <p:cTn id="21" dur="750"/>
                                        <p:tgtEl>
                                          <p:spTgt spid="7"/>
                                        </p:tgtEl>
                                      </p:cBhvr>
                                    </p:animEffect>
                                  </p:childTnLst>
                                </p:cTn>
                              </p:par>
                              <p:par>
                                <p:cTn id="22" presetID="53" presetClass="entr" presetSubtype="16" fill="hold" nodeType="withEffect">
                                  <p:stCondLst>
                                    <p:cond delay="1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750"/>
                            </p:stCondLst>
                            <p:childTnLst>
                              <p:par>
                                <p:cTn id="28" presetID="1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ppt_x</p:attrName>
                                        </p:attrNameLst>
                                      </p:cBhvr>
                                      <p:tavLst>
                                        <p:tav tm="0">
                                          <p:val>
                                            <p:strVal val="#ppt_x-#ppt_w*1.125000"/>
                                          </p:val>
                                        </p:tav>
                                        <p:tav tm="100000">
                                          <p:val>
                                            <p:strVal val="#ppt_x"/>
                                          </p:val>
                                        </p:tav>
                                      </p:tavLst>
                                    </p:anim>
                                    <p:animEffect transition="in" filter="wipe(righ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left)">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1"/>
                                        </p:tgtEl>
                                        <p:attrNameLst>
                                          <p:attrName>ppt_y</p:attrName>
                                        </p:attrNameLst>
                                      </p:cBhvr>
                                      <p:tavLst>
                                        <p:tav tm="0" fmla="#ppt_y+(sin(-2*pi*(1-$))*-#ppt_x+cos(-2*pi*(1-$))*(1-#ppt_y))*(1-$)">
                                          <p:val>
                                            <p:fltVal val="0"/>
                                          </p:val>
                                        </p:tav>
                                        <p:tav tm="100000">
                                          <p:val>
                                            <p:fltVal val="1"/>
                                          </p:val>
                                        </p:tav>
                                      </p:tavLst>
                                    </p:anim>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Effect transition="in" filter="fade">
                                      <p:cBhvr>
                                        <p:cTn id="54" dur="1000"/>
                                        <p:tgtEl>
                                          <p:spTgt spid="11"/>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style.rotation</p:attrName>
                                        </p:attrNameLst>
                                      </p:cBhvr>
                                      <p:tavLst>
                                        <p:tav tm="0">
                                          <p:val>
                                            <p:fltVal val="360"/>
                                          </p:val>
                                        </p:tav>
                                        <p:tav tm="100000">
                                          <p:val>
                                            <p:fltVal val="0"/>
                                          </p:val>
                                        </p:tav>
                                      </p:tavLst>
                                    </p:anim>
                                    <p:animEffect transition="in" filter="fade">
                                      <p:cBhvr>
                                        <p:cTn id="6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9A601-B7FF-4066-2E6A-2B60F54CA722}"/>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6B41A6BD-4DDA-DC91-0187-A2AB63189E7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B3A726A3-F3C3-9B6E-D005-FB6B1A67FCA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2924732E-2C74-A800-7D71-82AB716E61FE}"/>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333F29A-1E85-0C97-985E-78297FC85F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6100" y="5562600"/>
            <a:ext cx="6019800" cy="846680"/>
          </a:xfrm>
          <a:prstGeom prst="rect">
            <a:avLst/>
          </a:prstGeom>
          <a:effectLst>
            <a:softEdge rad="38100"/>
          </a:effectLst>
        </p:spPr>
      </p:pic>
      <p:sp>
        <p:nvSpPr>
          <p:cNvPr id="7" name="Rectangle 7">
            <a:extLst>
              <a:ext uri="{FF2B5EF4-FFF2-40B4-BE49-F238E27FC236}">
                <a16:creationId xmlns:a16="http://schemas.microsoft.com/office/drawing/2014/main" id="{B0662CC8-81C0-3288-9E63-ADDA93F831E1}"/>
              </a:ext>
            </a:extLst>
          </p:cNvPr>
          <p:cNvSpPr>
            <a:spLocks noChangeArrowheads="1"/>
          </p:cNvSpPr>
          <p:nvPr/>
        </p:nvSpPr>
        <p:spPr bwMode="auto">
          <a:xfrm>
            <a:off x="1981199" y="1548962"/>
            <a:ext cx="8915401" cy="134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r>
              <a:rPr lang="es-ES"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¡Pero ya nos hablaste de la "segunda venida", con lo del rapto!</a:t>
            </a:r>
          </a:p>
          <a:p>
            <a:pPr algn="ctr">
              <a:lnSpc>
                <a:spcPct val="85000"/>
              </a:lnSpc>
              <a:spcBef>
                <a:spcPct val="10000"/>
              </a:spcBef>
              <a:buClrTx/>
              <a:buSzTx/>
              <a:buFontTx/>
              <a:buNone/>
            </a:pPr>
            <a:r>
              <a:rPr lang="es-ES"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¿Ahora lo vas a contar otra vez?</a:t>
            </a:r>
            <a:endParaRPr lang="es-ES_tradnl" altLang="en-US" i="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sp>
        <p:nvSpPr>
          <p:cNvPr id="9" name="Rectangle 9">
            <a:extLst>
              <a:ext uri="{FF2B5EF4-FFF2-40B4-BE49-F238E27FC236}">
                <a16:creationId xmlns:a16="http://schemas.microsoft.com/office/drawing/2014/main" id="{14901203-BA9C-307E-C977-40FFF66A098E}"/>
              </a:ext>
            </a:extLst>
          </p:cNvPr>
          <p:cNvSpPr>
            <a:spLocks noChangeArrowheads="1"/>
          </p:cNvSpPr>
          <p:nvPr/>
        </p:nvSpPr>
        <p:spPr bwMode="auto">
          <a:xfrm>
            <a:off x="1371600" y="3025800"/>
            <a:ext cx="96774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No. Porque la "segunda venida" ocurre en dos partes.</a:t>
            </a:r>
          </a:p>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De hecho, ¡el rapto realmente no es la segunda venida!</a:t>
            </a:r>
          </a:p>
          <a:p>
            <a:pPr algn="just">
              <a:lnSpc>
                <a:spcPct val="90000"/>
              </a:lnSpc>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Porque Jesús no llega a la Tierra en el rapto: simplemente nos encuentra en las nubes.</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pic>
        <p:nvPicPr>
          <p:cNvPr id="6" name="Picture 5">
            <a:extLst>
              <a:ext uri="{FF2B5EF4-FFF2-40B4-BE49-F238E27FC236}">
                <a16:creationId xmlns:a16="http://schemas.microsoft.com/office/drawing/2014/main" id="{306FC8EB-E8C1-F6AA-DBCB-C89F3DA218FA}"/>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2725" b="95358" l="7211" r="92600">
                        <a14:foregroundMark x1="34535" y1="7972" x2="34535" y2="7972"/>
                        <a14:foregroundMark x1="42125" y1="6761" x2="42125" y2="6761"/>
                        <a14:foregroundMark x1="41935" y1="3027" x2="41935" y2="3027"/>
                        <a14:foregroundMark x1="88235" y1="33602" x2="88235" y2="33602"/>
                        <a14:foregroundMark x1="7400" y1="41574" x2="7400" y2="41574"/>
                        <a14:foregroundMark x1="92979" y1="33602" x2="92979" y2="33602"/>
                        <a14:foregroundMark x1="35104" y1="91221" x2="35104" y2="91221"/>
                        <a14:foregroundMark x1="34915" y1="95055" x2="34915" y2="95055"/>
                        <a14:foregroundMark x1="50285" y1="94248" x2="50285" y2="94248"/>
                        <a14:foregroundMark x1="46300" y1="93037" x2="46300" y2="93037"/>
                        <a14:foregroundMark x1="44023" y1="92028" x2="44023" y2="92028"/>
                        <a14:foregroundMark x1="34915" y1="93441" x2="34915" y2="93441"/>
                        <a14:foregroundMark x1="32827" y1="93138" x2="32827" y2="93138"/>
                        <a14:foregroundMark x1="43454" y1="92735" x2="43454" y2="92735"/>
                        <a14:foregroundMark x1="46679" y1="93138" x2="46679" y2="93138"/>
                        <a14:foregroundMark x1="49146" y1="94854" x2="49146" y2="94854"/>
                        <a14:foregroundMark x1="43454" y1="93946" x2="43454" y2="93946"/>
                        <a14:foregroundMark x1="42315" y1="93643" x2="42315" y2="93643"/>
                        <a14:foregroundMark x1="41746" y1="93441" x2="41746" y2="93441"/>
                        <a14:foregroundMark x1="40987" y1="93340" x2="40987" y2="93340"/>
                        <a14:foregroundMark x1="42125" y1="93441" x2="42125" y2="93441"/>
                        <a14:foregroundMark x1="42315" y1="92533" x2="42315" y2="92533"/>
                        <a14:foregroundMark x1="43643" y1="92230" x2="44023" y2="92533"/>
                        <a14:foregroundMark x1="47438" y1="93946" x2="47818" y2="94046"/>
                        <a14:foregroundMark x1="50474" y1="93340" x2="50474" y2="93340"/>
                        <a14:foregroundMark x1="34535" y1="93441" x2="34535" y2="93441"/>
                        <a14:foregroundMark x1="33966" y1="94652" x2="34156" y2="94854"/>
                        <a14:foregroundMark x1="37002" y1="95358" x2="37002" y2="95358"/>
                        <a14:backgroundMark x1="40417" y1="67508" x2="40417" y2="67508"/>
                        <a14:backgroundMark x1="40607" y1="63068" x2="40607" y2="63068"/>
                        <a14:backgroundMark x1="40987" y1="94854" x2="40987" y2="94854"/>
                        <a14:backgroundMark x1="51803" y1="36831" x2="51803" y2="36831"/>
                        <a14:backgroundMark x1="62998" y1="39354" x2="62998" y2="39354"/>
                        <a14:backgroundMark x1="84061" y1="32694" x2="84061" y2="32694"/>
                        <a14:backgroundMark x1="49336" y1="3532" x2="49336" y2="3532"/>
                      </a14:backgroundRemoval>
                    </a14:imgEffect>
                    <a14:imgEffect>
                      <a14:colorTemperature colorTemp="7726"/>
                    </a14:imgEffect>
                    <a14:imgEffect>
                      <a14:brightnessContrast bright="5000" contrast="39000"/>
                    </a14:imgEffect>
                  </a14:imgLayer>
                </a14:imgProps>
              </a:ext>
              <a:ext uri="{28A0092B-C50C-407E-A947-70E740481C1C}">
                <a14:useLocalDpi xmlns:a14="http://schemas.microsoft.com/office/drawing/2010/main" val="0"/>
              </a:ext>
            </a:extLst>
          </a:blip>
          <a:stretch>
            <a:fillRect/>
          </a:stretch>
        </p:blipFill>
        <p:spPr>
          <a:xfrm>
            <a:off x="152400" y="1143000"/>
            <a:ext cx="1606296" cy="3020568"/>
          </a:xfrm>
          <a:prstGeom prst="rect">
            <a:avLst/>
          </a:prstGeom>
        </p:spPr>
      </p:pic>
      <p:sp>
        <p:nvSpPr>
          <p:cNvPr id="10" name="Speech Bubble: Rectangle 9">
            <a:extLst>
              <a:ext uri="{FF2B5EF4-FFF2-40B4-BE49-F238E27FC236}">
                <a16:creationId xmlns:a16="http://schemas.microsoft.com/office/drawing/2014/main" id="{95109E62-7A7A-E598-5179-F9BCFC52425E}"/>
              </a:ext>
            </a:extLst>
          </p:cNvPr>
          <p:cNvSpPr/>
          <p:nvPr/>
        </p:nvSpPr>
        <p:spPr>
          <a:xfrm>
            <a:off x="1828800" y="1350936"/>
            <a:ext cx="9144000" cy="1584000"/>
          </a:xfrm>
          <a:custGeom>
            <a:avLst/>
            <a:gdLst>
              <a:gd name="connsiteX0" fmla="*/ 0 w 9144000"/>
              <a:gd name="connsiteY0" fmla="*/ 0 h 1584000"/>
              <a:gd name="connsiteX1" fmla="*/ 1524000 w 9144000"/>
              <a:gd name="connsiteY1" fmla="*/ 0 h 1584000"/>
              <a:gd name="connsiteX2" fmla="*/ 1524000 w 9144000"/>
              <a:gd name="connsiteY2" fmla="*/ 0 h 1584000"/>
              <a:gd name="connsiteX3" fmla="*/ 3810000 w 9144000"/>
              <a:gd name="connsiteY3" fmla="*/ 0 h 1584000"/>
              <a:gd name="connsiteX4" fmla="*/ 9144000 w 9144000"/>
              <a:gd name="connsiteY4" fmla="*/ 0 h 1584000"/>
              <a:gd name="connsiteX5" fmla="*/ 9144000 w 9144000"/>
              <a:gd name="connsiteY5" fmla="*/ 264000 h 1584000"/>
              <a:gd name="connsiteX6" fmla="*/ 9144000 w 9144000"/>
              <a:gd name="connsiteY6" fmla="*/ 264000 h 1584000"/>
              <a:gd name="connsiteX7" fmla="*/ 9144000 w 9144000"/>
              <a:gd name="connsiteY7" fmla="*/ 660000 h 1584000"/>
              <a:gd name="connsiteX8" fmla="*/ 9144000 w 9144000"/>
              <a:gd name="connsiteY8" fmla="*/ 1584000 h 1584000"/>
              <a:gd name="connsiteX9" fmla="*/ 3810000 w 9144000"/>
              <a:gd name="connsiteY9" fmla="*/ 1584000 h 1584000"/>
              <a:gd name="connsiteX10" fmla="*/ 1524000 w 9144000"/>
              <a:gd name="connsiteY10" fmla="*/ 1584000 h 1584000"/>
              <a:gd name="connsiteX11" fmla="*/ 1524000 w 9144000"/>
              <a:gd name="connsiteY11" fmla="*/ 1584000 h 1584000"/>
              <a:gd name="connsiteX12" fmla="*/ 0 w 9144000"/>
              <a:gd name="connsiteY12" fmla="*/ 1584000 h 1584000"/>
              <a:gd name="connsiteX13" fmla="*/ 0 w 9144000"/>
              <a:gd name="connsiteY13" fmla="*/ 660000 h 1584000"/>
              <a:gd name="connsiteX14" fmla="*/ -729417 w 9144000"/>
              <a:gd name="connsiteY14" fmla="*/ 434079 h 1584000"/>
              <a:gd name="connsiteX15" fmla="*/ 0 w 9144000"/>
              <a:gd name="connsiteY15" fmla="*/ 264000 h 1584000"/>
              <a:gd name="connsiteX16" fmla="*/ 0 w 9144000"/>
              <a:gd name="connsiteY16" fmla="*/ 0 h 15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h="1584000" extrusionOk="0">
                <a:moveTo>
                  <a:pt x="0" y="0"/>
                </a:moveTo>
                <a:cubicBezTo>
                  <a:pt x="631800" y="4125"/>
                  <a:pt x="1348762" y="-4828"/>
                  <a:pt x="1524000" y="0"/>
                </a:cubicBezTo>
                <a:lnTo>
                  <a:pt x="1524000" y="0"/>
                </a:lnTo>
                <a:cubicBezTo>
                  <a:pt x="2232791" y="132882"/>
                  <a:pt x="3127043" y="-84951"/>
                  <a:pt x="3810000" y="0"/>
                </a:cubicBezTo>
                <a:cubicBezTo>
                  <a:pt x="4443957" y="-134600"/>
                  <a:pt x="6878230" y="157196"/>
                  <a:pt x="9144000" y="0"/>
                </a:cubicBezTo>
                <a:cubicBezTo>
                  <a:pt x="9122427" y="63806"/>
                  <a:pt x="9137600" y="205440"/>
                  <a:pt x="9144000" y="264000"/>
                </a:cubicBezTo>
                <a:lnTo>
                  <a:pt x="9144000" y="264000"/>
                </a:lnTo>
                <a:cubicBezTo>
                  <a:pt x="9130693" y="313462"/>
                  <a:pt x="9165329" y="562787"/>
                  <a:pt x="9144000" y="660000"/>
                </a:cubicBezTo>
                <a:cubicBezTo>
                  <a:pt x="9172399" y="1050285"/>
                  <a:pt x="9081361" y="1268809"/>
                  <a:pt x="9144000" y="1584000"/>
                </a:cubicBezTo>
                <a:cubicBezTo>
                  <a:pt x="7657159" y="1535769"/>
                  <a:pt x="6372379" y="1668455"/>
                  <a:pt x="3810000" y="1584000"/>
                </a:cubicBezTo>
                <a:cubicBezTo>
                  <a:pt x="3224087" y="1622581"/>
                  <a:pt x="2371841" y="1520659"/>
                  <a:pt x="1524000" y="1584000"/>
                </a:cubicBezTo>
                <a:lnTo>
                  <a:pt x="1524000" y="1584000"/>
                </a:lnTo>
                <a:cubicBezTo>
                  <a:pt x="1063503" y="1537197"/>
                  <a:pt x="428089" y="1693162"/>
                  <a:pt x="0" y="1584000"/>
                </a:cubicBezTo>
                <a:cubicBezTo>
                  <a:pt x="-60686" y="1273190"/>
                  <a:pt x="23774" y="996342"/>
                  <a:pt x="0" y="660000"/>
                </a:cubicBezTo>
                <a:cubicBezTo>
                  <a:pt x="-293674" y="522971"/>
                  <a:pt x="-421539" y="459154"/>
                  <a:pt x="-729417" y="434079"/>
                </a:cubicBezTo>
                <a:cubicBezTo>
                  <a:pt x="-381108" y="289192"/>
                  <a:pt x="-291622" y="335711"/>
                  <a:pt x="0" y="264000"/>
                </a:cubicBezTo>
                <a:cubicBezTo>
                  <a:pt x="20445" y="185180"/>
                  <a:pt x="10479" y="113815"/>
                  <a:pt x="0" y="0"/>
                </a:cubicBezTo>
                <a:close/>
              </a:path>
            </a:pathLst>
          </a:custGeom>
          <a:noFill/>
          <a:ln w="25400" cap="flat">
            <a:solidFill>
              <a:srgbClr val="FFB021"/>
            </a:solidFill>
            <a:miter lim="800000"/>
            <a:extLst>
              <a:ext uri="{C807C97D-BFC1-408E-A445-0C87EB9F89A2}">
                <ask:lineSketchStyleProps xmlns:ask="http://schemas.microsoft.com/office/drawing/2018/sketchyshapes" sd="1219033472">
                  <a:prstGeom prst="wedgeRectCallout">
                    <a:avLst>
                      <a:gd name="adj1" fmla="val -57977"/>
                      <a:gd name="adj2" fmla="val -22596"/>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28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7" presetClass="entr" presetSubtype="8" fill="hold" grpId="0" nodeType="withEffect">
                                  <p:stCondLst>
                                    <p:cond delay="45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ppt_w/2"/>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500" fill="hold"/>
                                        <p:tgtEl>
                                          <p:spTgt spid="7">
                                            <p:txEl>
                                              <p:pRg st="1" end="1"/>
                                            </p:txEl>
                                          </p:spTgt>
                                        </p:tgtEl>
                                        <p:attrNameLst>
                                          <p:attrName>ppt_x</p:attrName>
                                        </p:attrNameLst>
                                      </p:cBhvr>
                                      <p:tavLst>
                                        <p:tav tm="0">
                                          <p:val>
                                            <p:strVal val="#ppt_x-#ppt_w/2"/>
                                          </p:val>
                                        </p:tav>
                                        <p:tav tm="100000">
                                          <p:val>
                                            <p:strVal val="#ppt_x"/>
                                          </p:val>
                                        </p:tav>
                                      </p:tavLst>
                                    </p:anim>
                                    <p:anim calcmode="lin" valueType="num">
                                      <p:cBhvr>
                                        <p:cTn id="28"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up)">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wipe(up)">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wipe(up)">
                                      <p:cBhvr>
                                        <p:cTn id="4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ECC03-E5A0-05F5-EEC5-B9E3613FF6B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245BAA06-A825-52A9-57AA-8E662E4C8C9E}"/>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162ADF1D-4388-1654-74BE-D8E31AA24019}"/>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80ADCC1-50CC-AF98-EAEE-871E2073668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1243582-26B8-56EF-2CD5-FE80E165FF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6100" y="5562600"/>
            <a:ext cx="6019800" cy="846680"/>
          </a:xfrm>
          <a:prstGeom prst="rect">
            <a:avLst/>
          </a:prstGeom>
          <a:effectLst>
            <a:softEdge rad="38100"/>
          </a:effectLst>
        </p:spPr>
      </p:pic>
      <p:pic>
        <p:nvPicPr>
          <p:cNvPr id="6" name="Picture 5">
            <a:extLst>
              <a:ext uri="{FF2B5EF4-FFF2-40B4-BE49-F238E27FC236}">
                <a16:creationId xmlns:a16="http://schemas.microsoft.com/office/drawing/2014/main" id="{B7AE5E10-82C2-7B9C-0D81-86F6AC8C02F8}"/>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2725" b="95358" l="7211" r="92600">
                        <a14:foregroundMark x1="34535" y1="7972" x2="34535" y2="7972"/>
                        <a14:foregroundMark x1="42125" y1="6761" x2="42125" y2="6761"/>
                        <a14:foregroundMark x1="41935" y1="3027" x2="41935" y2="3027"/>
                        <a14:foregroundMark x1="88235" y1="33602" x2="88235" y2="33602"/>
                        <a14:foregroundMark x1="7400" y1="41574" x2="7400" y2="41574"/>
                        <a14:foregroundMark x1="92979" y1="33602" x2="92979" y2="33602"/>
                        <a14:foregroundMark x1="35104" y1="91221" x2="35104" y2="91221"/>
                        <a14:foregroundMark x1="34915" y1="95055" x2="34915" y2="95055"/>
                        <a14:foregroundMark x1="50285" y1="94248" x2="50285" y2="94248"/>
                        <a14:foregroundMark x1="46300" y1="93037" x2="46300" y2="93037"/>
                        <a14:foregroundMark x1="44023" y1="92028" x2="44023" y2="92028"/>
                        <a14:foregroundMark x1="34915" y1="93441" x2="34915" y2="93441"/>
                        <a14:foregroundMark x1="32827" y1="93138" x2="32827" y2="93138"/>
                        <a14:foregroundMark x1="43454" y1="92735" x2="43454" y2="92735"/>
                        <a14:foregroundMark x1="46679" y1="93138" x2="46679" y2="93138"/>
                        <a14:foregroundMark x1="49146" y1="94854" x2="49146" y2="94854"/>
                        <a14:foregroundMark x1="43454" y1="93946" x2="43454" y2="93946"/>
                        <a14:foregroundMark x1="42315" y1="93643" x2="42315" y2="93643"/>
                        <a14:foregroundMark x1="41746" y1="93441" x2="41746" y2="93441"/>
                        <a14:foregroundMark x1="40987" y1="93340" x2="40987" y2="93340"/>
                        <a14:foregroundMark x1="42125" y1="93441" x2="42125" y2="93441"/>
                        <a14:foregroundMark x1="42315" y1="92533" x2="42315" y2="92533"/>
                        <a14:foregroundMark x1="43643" y1="92230" x2="44023" y2="92533"/>
                        <a14:foregroundMark x1="47438" y1="93946" x2="47818" y2="94046"/>
                        <a14:foregroundMark x1="50474" y1="93340" x2="50474" y2="93340"/>
                        <a14:foregroundMark x1="34535" y1="93441" x2="34535" y2="93441"/>
                        <a14:foregroundMark x1="33966" y1="94652" x2="34156" y2="94854"/>
                        <a14:foregroundMark x1="37002" y1="95358" x2="37002" y2="95358"/>
                        <a14:backgroundMark x1="40417" y1="67508" x2="40417" y2="67508"/>
                        <a14:backgroundMark x1="40607" y1="63068" x2="40607" y2="63068"/>
                        <a14:backgroundMark x1="40987" y1="94854" x2="40987" y2="94854"/>
                        <a14:backgroundMark x1="51803" y1="36831" x2="51803" y2="36831"/>
                        <a14:backgroundMark x1="62998" y1="39354" x2="62998" y2="39354"/>
                        <a14:backgroundMark x1="84061" y1="32694" x2="84061" y2="32694"/>
                        <a14:backgroundMark x1="49336" y1="3532" x2="49336" y2="3532"/>
                      </a14:backgroundRemoval>
                    </a14:imgEffect>
                    <a14:imgEffect>
                      <a14:colorTemperature colorTemp="7726"/>
                    </a14:imgEffect>
                    <a14:imgEffect>
                      <a14:brightnessContrast bright="5000" contrast="39000"/>
                    </a14:imgEffect>
                  </a14:imgLayer>
                </a14:imgProps>
              </a:ext>
              <a:ext uri="{28A0092B-C50C-407E-A947-70E740481C1C}">
                <a14:useLocalDpi xmlns:a14="http://schemas.microsoft.com/office/drawing/2010/main" val="0"/>
              </a:ext>
            </a:extLst>
          </a:blip>
          <a:stretch>
            <a:fillRect/>
          </a:stretch>
        </p:blipFill>
        <p:spPr>
          <a:xfrm>
            <a:off x="152400" y="1143000"/>
            <a:ext cx="1606296" cy="3020568"/>
          </a:xfrm>
          <a:prstGeom prst="rect">
            <a:avLst/>
          </a:prstGeom>
        </p:spPr>
      </p:pic>
      <p:sp>
        <p:nvSpPr>
          <p:cNvPr id="7" name="Rectangle 7">
            <a:extLst>
              <a:ext uri="{FF2B5EF4-FFF2-40B4-BE49-F238E27FC236}">
                <a16:creationId xmlns:a16="http://schemas.microsoft.com/office/drawing/2014/main" id="{C1FE648A-1499-B566-DB1C-DDC411B41832}"/>
              </a:ext>
            </a:extLst>
          </p:cNvPr>
          <p:cNvSpPr>
            <a:spLocks noChangeArrowheads="1"/>
          </p:cNvSpPr>
          <p:nvPr/>
        </p:nvSpPr>
        <p:spPr bwMode="auto">
          <a:xfrm>
            <a:off x="1981199" y="1548962"/>
            <a:ext cx="8915401" cy="134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r>
              <a:rPr lang="es-ES"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¡Pero ya nos hablaste de la "segunda venida", con lo del rapto!</a:t>
            </a:r>
          </a:p>
          <a:p>
            <a:pPr algn="ctr">
              <a:lnSpc>
                <a:spcPct val="85000"/>
              </a:lnSpc>
              <a:spcBef>
                <a:spcPct val="10000"/>
              </a:spcBef>
              <a:buClrTx/>
              <a:buSzTx/>
              <a:buFontTx/>
              <a:buNone/>
            </a:pPr>
            <a:r>
              <a:rPr lang="es-ES"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¿Ahora lo vas a contar otra vez?</a:t>
            </a:r>
            <a:endParaRPr lang="es-ES_tradnl"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sp>
        <p:nvSpPr>
          <p:cNvPr id="9" name="Rectangle 9">
            <a:extLst>
              <a:ext uri="{FF2B5EF4-FFF2-40B4-BE49-F238E27FC236}">
                <a16:creationId xmlns:a16="http://schemas.microsoft.com/office/drawing/2014/main" id="{1F276E09-085F-FE0E-F715-33BA44462F51}"/>
              </a:ext>
            </a:extLst>
          </p:cNvPr>
          <p:cNvSpPr>
            <a:spLocks noChangeArrowheads="1"/>
          </p:cNvSpPr>
          <p:nvPr/>
        </p:nvSpPr>
        <p:spPr bwMode="auto">
          <a:xfrm>
            <a:off x="1371600" y="3025800"/>
            <a:ext cx="96774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Para entender esto plenamente, hay un punto clave referente a la </a:t>
            </a:r>
            <a:r>
              <a:rPr lang="es-ES" altLang="en-US" sz="3000" i="1" u="sng" dirty="0">
                <a:solidFill>
                  <a:srgbClr val="EFF9FF"/>
                </a:solidFill>
                <a:effectLst>
                  <a:outerShdw blurRad="38100" dist="38100" dir="2700000" algn="tl">
                    <a:srgbClr val="000000"/>
                  </a:outerShdw>
                </a:effectLst>
                <a:latin typeface="Arial" panose="020B0604020202020204" pitchFamily="34" charset="0"/>
              </a:rPr>
              <a:t>verdadera</a:t>
            </a:r>
            <a:r>
              <a:rPr lang="es-ES" altLang="en-US" sz="3000" dirty="0">
                <a:solidFill>
                  <a:srgbClr val="EFF9FF"/>
                </a:solidFill>
                <a:effectLst>
                  <a:outerShdw blurRad="38100" dist="38100" dir="2700000" algn="tl">
                    <a:srgbClr val="000000"/>
                  </a:outerShdw>
                </a:effectLst>
                <a:latin typeface="Arial" panose="020B0604020202020204" pitchFamily="34" charset="0"/>
              </a:rPr>
              <a:t> segunda venida, profetizada hace miles de años, en el Antiguo Testamento, por...</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8" name="Rectangle 10">
            <a:extLst>
              <a:ext uri="{FF2B5EF4-FFF2-40B4-BE49-F238E27FC236}">
                <a16:creationId xmlns:a16="http://schemas.microsoft.com/office/drawing/2014/main" id="{AD914406-C082-329A-971E-6573D122256D}"/>
              </a:ext>
            </a:extLst>
          </p:cNvPr>
          <p:cNvSpPr>
            <a:spLocks noChangeArrowheads="1"/>
          </p:cNvSpPr>
          <p:nvPr/>
        </p:nvSpPr>
        <p:spPr bwMode="auto">
          <a:xfrm>
            <a:off x="990600" y="1550788"/>
            <a:ext cx="1776228" cy="181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a:t>
            </a:r>
          </a:p>
          <a:p>
            <a:pPr>
              <a:lnSpc>
                <a:spcPct val="85000"/>
              </a:lnSpc>
              <a:spcBef>
                <a:spcPct val="10000"/>
              </a:spcBef>
            </a:pP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85000"/>
              </a:lnSpc>
              <a:spcBef>
                <a:spcPct val="10000"/>
              </a:spcBef>
            </a:pPr>
            <a:endPar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85000"/>
              </a:lnSpc>
              <a:spcBef>
                <a:spcPct val="10000"/>
              </a:spcBef>
            </a:pP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A15B3B2-72AC-DD7C-6837-DF8D92ABCD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9032" y="5562600"/>
            <a:ext cx="6019800" cy="846680"/>
          </a:xfrm>
          <a:prstGeom prst="rect">
            <a:avLst/>
          </a:prstGeom>
          <a:effectLst>
            <a:softEdge rad="38100"/>
          </a:effectLst>
        </p:spPr>
      </p:pic>
    </p:spTree>
    <p:extLst>
      <p:ext uri="{BB962C8B-B14F-4D97-AF65-F5344CB8AC3E}">
        <p14:creationId xmlns:p14="http://schemas.microsoft.com/office/powerpoint/2010/main" val="3490131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
                                  </p:stCondLst>
                                  <p:childTnLst>
                                    <p:animEffect transition="out" filter="fade">
                                      <p:cBhvr>
                                        <p:cTn id="6" dur="750"/>
                                        <p:tgtEl>
                                          <p:spTgt spid="6"/>
                                        </p:tgtEl>
                                      </p:cBhvr>
                                    </p:animEffect>
                                    <p:set>
                                      <p:cBhvr>
                                        <p:cTn id="7" dur="1" fill="hold">
                                          <p:stCondLst>
                                            <p:cond delay="749"/>
                                          </p:stCondLst>
                                        </p:cTn>
                                        <p:tgtEl>
                                          <p:spTgt spid="6"/>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2768-8CF1-3180-8423-FDA719FF7EB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9B82DCF7-0F08-2042-84C8-ED5310BEAE0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A0E35CBE-EEE6-C196-EBA4-F0AD89A89E9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CF0B722-3C66-7F33-C95B-E7B00F0A3351}"/>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0965DB-69C8-91E9-9EE3-A26705185B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6100" y="5562600"/>
            <a:ext cx="6019800" cy="846680"/>
          </a:xfrm>
          <a:prstGeom prst="rect">
            <a:avLst/>
          </a:prstGeom>
          <a:effectLst>
            <a:softEdge rad="38100"/>
          </a:effectLst>
        </p:spPr>
      </p:pic>
      <p:sp>
        <p:nvSpPr>
          <p:cNvPr id="8" name="Rectangle 10">
            <a:extLst>
              <a:ext uri="{FF2B5EF4-FFF2-40B4-BE49-F238E27FC236}">
                <a16:creationId xmlns:a16="http://schemas.microsoft.com/office/drawing/2014/main" id="{6702BA18-293A-325D-C25F-9D6D70BE0B72}"/>
              </a:ext>
            </a:extLst>
          </p:cNvPr>
          <p:cNvSpPr>
            <a:spLocks noChangeArrowheads="1"/>
          </p:cNvSpPr>
          <p:nvPr/>
        </p:nvSpPr>
        <p:spPr bwMode="auto">
          <a:xfrm>
            <a:off x="990600" y="1549200"/>
            <a:ext cx="10210800" cy="2184600"/>
          </a:xfrm>
          <a:prstGeom prst="rect">
            <a:avLst/>
          </a:prstGeom>
          <a:solidFill>
            <a:srgbClr val="333333"/>
          </a:solidFill>
          <a:ln w="38100">
            <a:solidFill>
              <a:srgbClr val="FFFF00"/>
            </a:solidFill>
            <a:miter lim="800000"/>
            <a:headEnd/>
            <a:tailEnd/>
          </a:ln>
        </p:spPr>
        <p:txBody>
          <a:bodyPr lIns="108000" tIns="72000" rIns="108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aquel día sus pies estarán en el monte de los Olivos que se encuentra al este de Jerusalén. El monte de los Olivos se partirá en dos de este a oeste, formará un gran valle, con una mitad del monte desplazándose al norte y la otra mitad al sur.”</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10">
            <a:extLst>
              <a:ext uri="{FF2B5EF4-FFF2-40B4-BE49-F238E27FC236}">
                <a16:creationId xmlns:a16="http://schemas.microsoft.com/office/drawing/2014/main" id="{614BA5D4-910D-23BC-2B50-E4B316EF2232}"/>
              </a:ext>
            </a:extLst>
          </p:cNvPr>
          <p:cNvSpPr>
            <a:spLocks noChangeArrowheads="1"/>
          </p:cNvSpPr>
          <p:nvPr/>
        </p:nvSpPr>
        <p:spPr bwMode="auto">
          <a:xfrm>
            <a:off x="990600" y="1550788"/>
            <a:ext cx="2651468"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 14:4</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E35E2CC2-006E-82EE-EBB7-791C96A2DFDC}"/>
              </a:ext>
            </a:extLst>
          </p:cNvPr>
          <p:cNvSpPr>
            <a:spLocks noChangeArrowheads="1"/>
          </p:cNvSpPr>
          <p:nvPr/>
        </p:nvSpPr>
        <p:spPr bwMode="auto">
          <a:xfrm>
            <a:off x="990600" y="3940200"/>
            <a:ext cx="102108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Por lo tanto, para la </a:t>
            </a:r>
            <a:r>
              <a:rPr lang="es-ES" altLang="en-US" sz="3000" i="1" u="sng" dirty="0">
                <a:solidFill>
                  <a:srgbClr val="EFF9FF"/>
                </a:solidFill>
                <a:effectLst>
                  <a:outerShdw blurRad="38100" dist="38100" dir="2700000" algn="tl">
                    <a:srgbClr val="000000"/>
                  </a:outerShdw>
                </a:effectLst>
                <a:latin typeface="Arial" panose="020B0604020202020204" pitchFamily="34" charset="0"/>
              </a:rPr>
              <a:t>verdadera</a:t>
            </a:r>
            <a:r>
              <a:rPr lang="es-ES" altLang="en-US" sz="3000" dirty="0">
                <a:solidFill>
                  <a:srgbClr val="EFF9FF"/>
                </a:solidFill>
                <a:effectLst>
                  <a:outerShdw blurRad="38100" dist="38100" dir="2700000" algn="tl">
                    <a:srgbClr val="000000"/>
                  </a:outerShdw>
                </a:effectLst>
                <a:latin typeface="Arial" panose="020B0604020202020204" pitchFamily="34" charset="0"/>
              </a:rPr>
              <a:t> segunda venida, los pies de Jesús están sobre la tierra, y eso no ocurrió con el rapto: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(1 Tes. 4:17 </a:t>
            </a:r>
            <a:r>
              <a:rPr lang="es-ES" altLang="en-US" sz="3000" dirty="0">
                <a:solidFill>
                  <a:srgbClr val="EFF9FF"/>
                </a:solidFill>
                <a:effectLst>
                  <a:outerShdw blurRad="38100" dist="38100" dir="2700000" algn="tl">
                    <a:srgbClr val="000000"/>
                  </a:outerShdw>
                </a:effectLst>
                <a:latin typeface="Arial" panose="020B0604020202020204" pitchFamily="34" charset="0"/>
              </a:rPr>
              <a:t>“…</a:t>
            </a:r>
            <a:r>
              <a:rPr kumimoji="0" lang="es-ES" altLang="en-U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encontrarnos con el Señor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en el aire</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s-419" altLang="en-US" sz="3000" dirty="0">
                <a:solidFill>
                  <a:srgbClr val="EFF9FF"/>
                </a:solidFill>
                <a:effectLst>
                  <a:outerShdw blurRad="38100" dist="38100" dir="2700000" algn="tl">
                    <a:srgbClr val="000000"/>
                  </a:outerShdw>
                </a:effectLst>
                <a:latin typeface="Arial" panose="020B0604020202020204" pitchFamily="34" charset="0"/>
              </a:rPr>
              <a:t>)</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Rectangle 10">
            <a:extLst>
              <a:ext uri="{FF2B5EF4-FFF2-40B4-BE49-F238E27FC236}">
                <a16:creationId xmlns:a16="http://schemas.microsoft.com/office/drawing/2014/main" id="{CCCFD6C5-D1F5-B4F6-E501-DBEBCB261F4A}"/>
              </a:ext>
            </a:extLst>
          </p:cNvPr>
          <p:cNvSpPr>
            <a:spLocks noChangeArrowheads="1"/>
          </p:cNvSpPr>
          <p:nvPr/>
        </p:nvSpPr>
        <p:spPr bwMode="auto">
          <a:xfrm>
            <a:off x="990600" y="1550788"/>
            <a:ext cx="1776228"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108000" rIns="108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733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wipe(left)">
                                      <p:cBhvr>
                                        <p:cTn id="12" dur="25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25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autoUpdateAnimBg="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E7E2-E86D-F72E-A953-48352452A5EE}"/>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F3D77357-8C3F-5F26-0A72-80F1D22192EE}"/>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BA247555-5D8B-2814-5AB7-305BB4DDF75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14F41425-B52D-7705-56A2-650AF18A9D8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0899964-CBFF-F4C8-9AF8-451E2701B8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95" b="89011" l="2628" r="96754">
                        <a14:foregroundMark x1="6028" y1="46154" x2="31839" y2="53846"/>
                        <a14:foregroundMark x1="31839" y1="53846" x2="32767" y2="53846"/>
                        <a14:foregroundMark x1="35240" y1="49451" x2="66615" y2="43956"/>
                        <a14:foregroundMark x1="66615" y1="43956" x2="93663" y2="49451"/>
                        <a14:foregroundMark x1="93663" y1="49451" x2="95054" y2="48352"/>
                        <a14:foregroundMark x1="20247" y1="19780" x2="20247" y2="19780"/>
                        <a14:foregroundMark x1="18856" y1="19780" x2="18856" y2="19780"/>
                        <a14:foregroundMark x1="15765" y1="18681" x2="15765" y2="18681"/>
                        <a14:foregroundMark x1="12983" y1="19780" x2="12983" y2="19780"/>
                        <a14:foregroundMark x1="11283" y1="18681" x2="11283" y2="18681"/>
                        <a14:foregroundMark x1="8964" y1="20879" x2="8964" y2="20879"/>
                        <a14:foregroundMark x1="6955" y1="20879" x2="6955" y2="20879"/>
                        <a14:foregroundMark x1="6028" y1="20879" x2="6028" y2="20879"/>
                        <a14:foregroundMark x1="4637" y1="28571" x2="4637" y2="28571"/>
                        <a14:foregroundMark x1="3091" y1="42857" x2="3091" y2="42857"/>
                        <a14:foregroundMark x1="2782" y1="53846" x2="2782" y2="53846"/>
                        <a14:foregroundMark x1="3400" y1="64835" x2="3400" y2="64835"/>
                        <a14:foregroundMark x1="3246" y1="72527" x2="3246" y2="72527"/>
                        <a14:foregroundMark x1="2937" y1="78022" x2="2937" y2="78022"/>
                        <a14:foregroundMark x1="4328" y1="84615" x2="4328" y2="84615"/>
                        <a14:foregroundMark x1="21175" y1="20879" x2="35085" y2="24176"/>
                        <a14:foregroundMark x1="36631" y1="26374" x2="52087" y2="24176"/>
                        <a14:foregroundMark x1="52087" y1="24176" x2="59660" y2="25275"/>
                        <a14:foregroundMark x1="61978" y1="21978" x2="70788" y2="26374"/>
                        <a14:foregroundMark x1="70479" y1="18681" x2="62751" y2="26374"/>
                        <a14:foregroundMark x1="72798" y1="28571" x2="79134" y2="21978"/>
                        <a14:foregroundMark x1="79134" y1="21978" x2="87790" y2="23077"/>
                        <a14:foregroundMark x1="87790" y1="23077" x2="93509" y2="23077"/>
                        <a14:foregroundMark x1="93509" y1="23077" x2="95518" y2="24176"/>
                        <a14:foregroundMark x1="80216" y1="24176" x2="74807" y2="20879"/>
                        <a14:foregroundMark x1="74807" y1="20879" x2="73261" y2="24176"/>
                        <a14:foregroundMark x1="75734" y1="19780" x2="74652" y2="16484"/>
                        <a14:foregroundMark x1="70943" y1="15385" x2="70943" y2="15385"/>
                        <a14:foregroundMark x1="71252" y1="14286" x2="71252" y2="14286"/>
                        <a14:foregroundMark x1="61360" y1="12088" x2="61360" y2="12088"/>
                        <a14:foregroundMark x1="93509" y1="16484" x2="96445" y2="48352"/>
                        <a14:foregroundMark x1="96445" y1="48352" x2="92272" y2="79121"/>
                        <a14:foregroundMark x1="92272" y1="79121" x2="91036" y2="74725"/>
                        <a14:foregroundMark x1="95827" y1="23077" x2="96754" y2="43956"/>
                        <a14:foregroundMark x1="96754" y1="45055" x2="95363" y2="68132"/>
                        <a14:foregroundMark x1="95518" y1="69231" x2="91345" y2="81319"/>
                        <a14:foregroundMark x1="89799" y1="75824" x2="85781" y2="75824"/>
                        <a14:foregroundMark x1="88717" y1="79121" x2="86862" y2="83516"/>
                        <a14:foregroundMark x1="86553" y1="86813" x2="86553" y2="86813"/>
                        <a14:foregroundMark x1="85626" y1="76923" x2="83308" y2="81319"/>
                        <a14:foregroundMark x1="83153" y1="81319" x2="80680" y2="79121"/>
                        <a14:foregroundMark x1="80526" y1="79121" x2="78207" y2="72527"/>
                        <a14:foregroundMark x1="78207" y1="75824" x2="78980" y2="84615"/>
                        <a14:foregroundMark x1="78053" y1="75824" x2="72334" y2="73626"/>
                        <a14:foregroundMark x1="72334" y1="73626" x2="71561" y2="63736"/>
                        <a14:foregroundMark x1="72488" y1="73626" x2="77898" y2="82418"/>
                        <a14:foregroundMark x1="77898" y1="82418" x2="77898" y2="81319"/>
                        <a14:foregroundMark x1="75580" y1="80220" x2="72179" y2="71429"/>
                        <a14:foregroundMark x1="72334" y1="75824" x2="74807" y2="83516"/>
                        <a14:foregroundMark x1="70479" y1="75824" x2="64760" y2="82418"/>
                        <a14:foregroundMark x1="64451" y1="76923" x2="52550" y2="79121"/>
                        <a14:foregroundMark x1="53478" y1="80220" x2="42195" y2="80220"/>
                        <a14:foregroundMark x1="42813" y1="78022" x2="34776" y2="78022"/>
                        <a14:foregroundMark x1="34930" y1="78022" x2="27202" y2="80220"/>
                        <a14:foregroundMark x1="32148" y1="56044" x2="32148" y2="56044"/>
                        <a14:foregroundMark x1="27975" y1="80220" x2="17156" y2="75824"/>
                        <a14:foregroundMark x1="17929" y1="76923" x2="9737" y2="75824"/>
                        <a14:foregroundMark x1="10201" y1="76923" x2="4791" y2="82418"/>
                        <a14:foregroundMark x1="8655" y1="76923" x2="8655" y2="76923"/>
                        <a14:foregroundMark x1="8964" y1="79121" x2="15765" y2="83516"/>
                        <a14:foregroundMark x1="15765" y1="83516" x2="22411" y2="82418"/>
                      </a14:backgroundRemoval>
                    </a14:imgEffect>
                  </a14:imgLayer>
                </a14:imgProps>
              </a:ext>
              <a:ext uri="{28A0092B-C50C-407E-A947-70E740481C1C}">
                <a14:useLocalDpi xmlns:a14="http://schemas.microsoft.com/office/drawing/2010/main" val="0"/>
              </a:ext>
            </a:extLst>
          </a:blip>
          <a:stretch>
            <a:fillRect/>
          </a:stretch>
        </p:blipFill>
        <p:spPr>
          <a:xfrm>
            <a:off x="3086100" y="5562600"/>
            <a:ext cx="6019800" cy="846680"/>
          </a:xfrm>
          <a:prstGeom prst="rect">
            <a:avLst/>
          </a:prstGeom>
          <a:effectLst>
            <a:softEdge rad="38100"/>
          </a:effectLst>
        </p:spPr>
      </p:pic>
      <p:sp>
        <p:nvSpPr>
          <p:cNvPr id="11" name="Rectangle 9">
            <a:extLst>
              <a:ext uri="{FF2B5EF4-FFF2-40B4-BE49-F238E27FC236}">
                <a16:creationId xmlns:a16="http://schemas.microsoft.com/office/drawing/2014/main" id="{CDBABA51-6439-9764-0E84-F9040E8E3A02}"/>
              </a:ext>
            </a:extLst>
          </p:cNvPr>
          <p:cNvSpPr>
            <a:spLocks noChangeArrowheads="1"/>
          </p:cNvSpPr>
          <p:nvPr/>
        </p:nvSpPr>
        <p:spPr bwMode="auto">
          <a:xfrm>
            <a:off x="990600" y="3940200"/>
            <a:ext cx="102108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Por lo tanto, para la </a:t>
            </a:r>
            <a:r>
              <a:rPr lang="es-ES" altLang="en-US" sz="3000" i="1" u="sng" dirty="0">
                <a:solidFill>
                  <a:srgbClr val="EFF9FF"/>
                </a:solidFill>
                <a:effectLst>
                  <a:outerShdw blurRad="38100" dist="38100" dir="2700000" algn="tl">
                    <a:srgbClr val="000000"/>
                  </a:outerShdw>
                </a:effectLst>
                <a:latin typeface="Arial" panose="020B0604020202020204" pitchFamily="34" charset="0"/>
              </a:rPr>
              <a:t>verdadera</a:t>
            </a:r>
            <a:r>
              <a:rPr lang="es-ES" altLang="en-US" sz="3000" dirty="0">
                <a:solidFill>
                  <a:srgbClr val="EFF9FF"/>
                </a:solidFill>
                <a:effectLst>
                  <a:outerShdw blurRad="38100" dist="38100" dir="2700000" algn="tl">
                    <a:srgbClr val="000000"/>
                  </a:outerShdw>
                </a:effectLst>
                <a:latin typeface="Arial" panose="020B0604020202020204" pitchFamily="34" charset="0"/>
              </a:rPr>
              <a:t> segunda venida, los pies de Jesús están sobre la tierra, y eso no ocurrió con el rapto: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(1 Tes. 4:17 </a:t>
            </a:r>
            <a:r>
              <a:rPr lang="es-ES" altLang="en-US" sz="3000" dirty="0">
                <a:solidFill>
                  <a:srgbClr val="EFF9FF"/>
                </a:solidFill>
                <a:effectLst>
                  <a:outerShdw blurRad="38100" dist="38100" dir="2700000" algn="tl">
                    <a:srgbClr val="000000"/>
                  </a:outerShdw>
                </a:effectLst>
                <a:latin typeface="Arial" panose="020B0604020202020204" pitchFamily="34" charset="0"/>
              </a:rPr>
              <a:t>“…</a:t>
            </a:r>
            <a:r>
              <a:rPr kumimoji="0" lang="es-ES" altLang="en-US" sz="30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para encontrarnos con el Señor </a:t>
            </a:r>
            <a:r>
              <a:rPr kumimoji="0" lang="es-ES" altLang="en-US" sz="3000" i="1"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en el aire</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s-419" altLang="en-US" sz="3000" dirty="0">
                <a:solidFill>
                  <a:srgbClr val="EFF9FF"/>
                </a:solidFill>
                <a:effectLst>
                  <a:outerShdw blurRad="38100" dist="38100" dir="2700000" algn="tl">
                    <a:srgbClr val="000000"/>
                  </a:outerShdw>
                </a:effectLst>
                <a:latin typeface="Arial" panose="020B0604020202020204" pitchFamily="34" charset="0"/>
              </a:rPr>
              <a:t>)</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A63A6103-4AC1-CAB8-28F4-11486F4317CA}"/>
              </a:ext>
            </a:extLst>
          </p:cNvPr>
          <p:cNvSpPr>
            <a:spLocks noChangeArrowheads="1"/>
          </p:cNvSpPr>
          <p:nvPr/>
        </p:nvSpPr>
        <p:spPr bwMode="auto">
          <a:xfrm>
            <a:off x="990600" y="1524000"/>
            <a:ext cx="102108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Así que, el rapto no es la segunda venida. Ocurre antes. </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En el rapto, Jesús nos recibe en el aire. </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En la verdadera segunda venida, sus pies están firmemente plantados en la tierra, según Zacarías 14. (Y viene con otro propósito.)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770906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2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250"/>
                                        <p:tgtEl>
                                          <p:spTgt spid="6">
                                            <p:txEl>
                                              <p:pRg st="2" end="2"/>
                                            </p:txEl>
                                          </p:spTgt>
                                        </p:tgtEl>
                                      </p:cBhvr>
                                    </p:animEffect>
                                  </p:childTnLst>
                                </p:cTn>
                              </p:par>
                            </p:childTnLst>
                          </p:cTn>
                        </p:par>
                        <p:par>
                          <p:cTn id="18" fill="hold">
                            <p:stCondLst>
                              <p:cond delay="250"/>
                            </p:stCondLst>
                            <p:childTnLst>
                              <p:par>
                                <p:cTn id="19" presetID="10" presetClass="exit" presetSubtype="0" fill="hold" grpId="0" nodeType="afterEffect">
                                  <p:stCondLst>
                                    <p:cond delay="0"/>
                                  </p:stCondLst>
                                  <p:childTnLst>
                                    <p:animEffect transition="out" filter="fade">
                                      <p:cBhvr>
                                        <p:cTn id="20" dur="250"/>
                                        <p:tgtEl>
                                          <p:spTgt spid="11"/>
                                        </p:tgtEl>
                                      </p:cBhvr>
                                    </p:animEffect>
                                    <p:set>
                                      <p:cBhvr>
                                        <p:cTn id="21"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0C901-B361-5832-786A-A84E553F1963}"/>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224A1CC9-424E-CCE6-BC48-21104AF2523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5A000A6-0979-C3CC-B3AF-EB473EB0B3D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806BA83-9926-D7C9-7252-8746536FFC17}"/>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9">
            <a:extLst>
              <a:ext uri="{FF2B5EF4-FFF2-40B4-BE49-F238E27FC236}">
                <a16:creationId xmlns:a16="http://schemas.microsoft.com/office/drawing/2014/main" id="{3A13A944-B022-190B-BBFC-9E592AF1B912}"/>
              </a:ext>
            </a:extLst>
          </p:cNvPr>
          <p:cNvSpPr>
            <a:spLocks noChangeArrowheads="1"/>
          </p:cNvSpPr>
          <p:nvPr/>
        </p:nvSpPr>
        <p:spPr bwMode="auto">
          <a:xfrm>
            <a:off x="990600" y="1524000"/>
            <a:ext cx="10210800" cy="1698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Así que, el rapto no es la segunda venida. Ocurre antes. </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En el rapto, Jesús nos recibe en el aire. </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En la verdadera segunda venida, sus pies están firmemente plantados en la tierra, según Zacarías 14. (Y viene con otro propósito.)</a:t>
            </a:r>
            <a:endParaRPr lang="es-419" altLang="en-US" sz="3000" dirty="0">
              <a:solidFill>
                <a:srgbClr val="EFF9FF"/>
              </a:solidFill>
              <a:effectLst>
                <a:outerShdw blurRad="38100" dist="38100" dir="2700000" algn="tl">
                  <a:srgbClr val="000000"/>
                </a:outerShdw>
              </a:effectLst>
              <a:latin typeface="Arial" panose="020B0604020202020204" pitchFamily="34" charset="0"/>
            </a:endParaRPr>
          </a:p>
        </p:txBody>
      </p:sp>
      <p:sp>
        <p:nvSpPr>
          <p:cNvPr id="7" name="Rectangle 9">
            <a:extLst>
              <a:ext uri="{FF2B5EF4-FFF2-40B4-BE49-F238E27FC236}">
                <a16:creationId xmlns:a16="http://schemas.microsoft.com/office/drawing/2014/main" id="{AF4163FA-0036-AA62-D0DE-F74953226992}"/>
              </a:ext>
            </a:extLst>
          </p:cNvPr>
          <p:cNvSpPr>
            <a:spLocks noChangeArrowheads="1"/>
          </p:cNvSpPr>
          <p:nvPr/>
        </p:nvSpPr>
        <p:spPr bwMode="auto">
          <a:xfrm>
            <a:off x="990600" y="3787800"/>
            <a:ext cx="10210800" cy="20034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Pero ¿cuál es el </a:t>
            </a:r>
            <a:r>
              <a:rPr lang="es-ES" altLang="en-US" sz="3000" i="1" dirty="0">
                <a:solidFill>
                  <a:srgbClr val="EFF9FF"/>
                </a:solidFill>
                <a:effectLst>
                  <a:outerShdw blurRad="38100" dist="38100" dir="2700000" algn="tl">
                    <a:srgbClr val="000000"/>
                  </a:outerShdw>
                </a:effectLst>
                <a:latin typeface="Arial" panose="020B0604020202020204" pitchFamily="34" charset="0"/>
              </a:rPr>
              <a:t>contexto</a:t>
            </a:r>
            <a:r>
              <a:rPr lang="es-ES" altLang="en-US" sz="3000" dirty="0">
                <a:solidFill>
                  <a:srgbClr val="EFF9FF"/>
                </a:solidFill>
                <a:effectLst>
                  <a:outerShdw blurRad="38100" dist="38100" dir="2700000" algn="tl">
                    <a:srgbClr val="000000"/>
                  </a:outerShdw>
                </a:effectLst>
                <a:latin typeface="Arial" panose="020B0604020202020204" pitchFamily="34" charset="0"/>
              </a:rPr>
              <a:t> de Zacarías 14? ¿De qué se trata?</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¡Tarea para casa! Lea el capítulo 14 completo de Zacarías.</a:t>
            </a:r>
          </a:p>
          <a:p>
            <a:pPr algn="just">
              <a:lnSpc>
                <a:spcPct val="90000"/>
              </a:lnSpc>
              <a:spcBef>
                <a:spcPts val="0"/>
              </a:spcBef>
              <a:spcAft>
                <a:spcPts val="600"/>
              </a:spcAft>
              <a:buClrTx/>
              <a:buSzTx/>
              <a:buFontTx/>
              <a:buNone/>
            </a:pP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No tenemos tiempo de leerlo todo ahora, pero aquí hay algunas partes para tener una idea general...</a:t>
            </a:r>
          </a:p>
          <a:p>
            <a:pPr algn="just">
              <a:lnSpc>
                <a:spcPct val="90000"/>
              </a:lnSpc>
              <a:spcBef>
                <a:spcPts val="0"/>
              </a:spcBef>
              <a:spcAft>
                <a:spcPts val="600"/>
              </a:spcAft>
              <a:buClrTx/>
              <a:buSzTx/>
              <a:buFontTx/>
              <a:buNone/>
            </a:pP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67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2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2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AE97-DA7F-8D11-FD41-E4176B8331C7}"/>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F1ECACEA-85EF-E114-C71F-0BCD706BCE4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74FE457-1FAF-63D9-0A60-164A934C86B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915BF01-72D9-AABA-DA37-8720F99D8CA9}"/>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4D51FA40-713D-3476-444E-9946A8412974}"/>
              </a:ext>
            </a:extLst>
          </p:cNvPr>
          <p:cNvSpPr>
            <a:spLocks noChangeArrowheads="1"/>
          </p:cNvSpPr>
          <p:nvPr/>
        </p:nvSpPr>
        <p:spPr bwMode="auto">
          <a:xfrm>
            <a:off x="990600" y="1549200"/>
            <a:ext cx="10363200" cy="48516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1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(v1)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"¡Jerusalén! Viene el día del Señor cuando tus despojos serán repartidos en tus propias calles. Movilizaré a todas las naciones para que peleen contra ti.</a:t>
            </a:r>
          </a:p>
          <a:p>
            <a:pPr algn="just">
              <a:lnSpc>
                <a:spcPct val="90000"/>
              </a:lnSpc>
              <a:spcBef>
                <a:spcPts val="0"/>
              </a:spcBef>
              <a:spcAft>
                <a:spcPts val="400"/>
              </a:spcAft>
              <a:buClrTx/>
              <a:buSzTx/>
              <a:buFontTx/>
              <a:buNone/>
              <a:tabLst>
                <a:tab pos="809625" algn="l"/>
              </a:tabLst>
            </a:pPr>
            <a:r>
              <a:rPr kumimoji="0" lang="es-ES" altLang="en-US" sz="21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(v3)</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saldrá el Señor y peleará contra aquellas naciones, como cuando pelea en el día de la batalla.</a:t>
            </a:r>
          </a:p>
          <a:p>
            <a:pPr algn="just">
              <a:lnSpc>
                <a:spcPct val="90000"/>
              </a:lnSpc>
              <a:spcBef>
                <a:spcPts val="0"/>
              </a:spcBef>
              <a:spcAft>
                <a:spcPts val="400"/>
              </a:spcAft>
              <a:buClrTx/>
              <a:buSzTx/>
              <a:buFontTx/>
              <a:buNone/>
              <a:tabLst>
                <a:tab pos="809625" algn="l"/>
              </a:tabLst>
            </a:pPr>
            <a:r>
              <a:rPr kumimoji="0" lang="es-ES" altLang="en-US" sz="22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(v5b)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vendrá el Señor mi Dios acompañado de todos los santos.</a:t>
            </a:r>
          </a:p>
          <a:p>
            <a:pPr algn="just">
              <a:lnSpc>
                <a:spcPct val="90000"/>
              </a:lnSpc>
              <a:spcBef>
                <a:spcPts val="0"/>
              </a:spcBef>
              <a:spcAft>
                <a:spcPts val="400"/>
              </a:spcAft>
              <a:buClrTx/>
              <a:buSzTx/>
              <a:buFontTx/>
              <a:buNone/>
              <a:tabLst>
                <a:tab pos="809625" algn="l"/>
              </a:tabLst>
            </a:pPr>
            <a:r>
              <a:rPr kumimoji="0" lang="es-ES" altLang="en-US" sz="22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(v6)</a:t>
            </a:r>
            <a:r>
              <a:rPr kumimoji="0" lang="es-ES" altLang="en-US" sz="22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aquel día no habrá luz ni hará frío. Será un día excepcional que solo el Señor conoce: no tendrá día ni noche, pues, cuando llegue la noche, seguirá alumbrando la luz.</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78BFEA9A-E867-DAE9-9AD3-76C7BCA035FB}"/>
              </a:ext>
            </a:extLst>
          </p:cNvPr>
          <p:cNvSpPr>
            <a:spLocks noChangeArrowheads="1"/>
          </p:cNvSpPr>
          <p:nvPr/>
        </p:nvSpPr>
        <p:spPr bwMode="auto">
          <a:xfrm>
            <a:off x="990600" y="1550788"/>
            <a:ext cx="2382732" cy="55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7200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 14</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857542B0-D347-7628-3453-52AE4115368E}"/>
              </a:ext>
            </a:extLst>
          </p:cNvPr>
          <p:cNvSpPr>
            <a:spLocks noChangeArrowheads="1"/>
          </p:cNvSpPr>
          <p:nvPr/>
        </p:nvSpPr>
        <p:spPr bwMode="auto">
          <a:xfrm>
            <a:off x="990600" y="1550788"/>
            <a:ext cx="1848931" cy="55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7200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9049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left)">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utoUpdateAnimBg="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4AD2-FE25-9B50-CBFC-CB8D699EA045}"/>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D9F2D30D-0C51-A5C9-3BA1-BF9B0521F70C}"/>
              </a:ext>
            </a:extLst>
          </p:cNvPr>
          <p:cNvSpPr>
            <a:spLocks noChangeArrowheads="1"/>
          </p:cNvSpPr>
          <p:nvPr/>
        </p:nvSpPr>
        <p:spPr bwMode="auto">
          <a:xfrm>
            <a:off x="914400" y="3657600"/>
            <a:ext cx="8991600" cy="15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a:t>
            </a:r>
          </a:p>
          <a:p>
            <a:pPr marL="266700" indent="-266700" algn="just">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a:t>
            </a:r>
          </a:p>
        </p:txBody>
      </p:sp>
      <p:sp>
        <p:nvSpPr>
          <p:cNvPr id="14" name="Rectangle 9">
            <a:extLst>
              <a:ext uri="{FF2B5EF4-FFF2-40B4-BE49-F238E27FC236}">
                <a16:creationId xmlns:a16="http://schemas.microsoft.com/office/drawing/2014/main" id="{84048D1E-13F1-FE69-5FF1-C62D67EEA2E2}"/>
              </a:ext>
            </a:extLst>
          </p:cNvPr>
          <p:cNvSpPr>
            <a:spLocks noChangeArrowheads="1"/>
          </p:cNvSpPr>
          <p:nvPr/>
        </p:nvSpPr>
        <p:spPr bwMode="auto">
          <a:xfrm>
            <a:off x="1188000" y="1219200"/>
            <a:ext cx="9708600" cy="139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realidad, lo que estos cuatro tienen en común no es tanto el fin de los tiempos (aunque sea cierto). </a:t>
            </a:r>
          </a:p>
          <a:p>
            <a:pPr algn="just">
              <a:lnSpc>
                <a:spcPct val="90000"/>
              </a:lnSpc>
              <a:spcAft>
                <a:spcPts val="600"/>
              </a:spcAft>
            </a:pPr>
            <a:r>
              <a:rPr kumimoji="1" lang="es-ES"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que sí tienen en común es...</a:t>
            </a:r>
            <a:endParaRPr kumimoji="1" lang="es-ES_tradnl" altLang="en-US" sz="31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27C2B0B5-8226-D189-EFF4-6720822A6A2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581E3D52-7459-2E22-804D-CAE8E99061E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6" name="Rectangle 11">
            <a:extLst>
              <a:ext uri="{FF2B5EF4-FFF2-40B4-BE49-F238E27FC236}">
                <a16:creationId xmlns:a16="http://schemas.microsoft.com/office/drawing/2014/main" id="{72C84948-BFD4-5A69-8D60-DB69A7F63A28}"/>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a:t>
            </a:r>
            <a:r>
              <a:rPr lang="es-ES" altLang="en-US" sz="3000" u="sng" dirty="0">
                <a:solidFill>
                  <a:srgbClr val="FFFF00"/>
                </a:solidFill>
                <a:effectLst>
                  <a:outerShdw blurRad="38100" dist="38100" dir="2700000" algn="tl">
                    <a:srgbClr val="000000"/>
                  </a:outerShdw>
                </a:effectLst>
                <a:latin typeface="Arial" panose="020B0604020202020204" pitchFamily="34" charset="0"/>
              </a:rPr>
              <a:t>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a:t>
            </a:r>
            <a:r>
              <a:rPr lang="es-ES" altLang="en-US" sz="3000" u="sng" dirty="0">
                <a:solidFill>
                  <a:srgbClr val="FFFF00"/>
                </a:solidFill>
                <a:effectLst>
                  <a:outerShdw blurRad="38100" dist="38100" dir="2700000" algn="tl">
                    <a:srgbClr val="000000"/>
                  </a:outerShdw>
                </a:effectLst>
                <a:latin typeface="Arial" panose="020B0604020202020204" pitchFamily="34" charset="0"/>
              </a:rPr>
              <a:t>Jesús</a:t>
            </a:r>
            <a:r>
              <a:rPr lang="es-ES" altLang="en-US" sz="3000" dirty="0">
                <a:solidFill>
                  <a:srgbClr val="FFFF00"/>
                </a:solidFill>
                <a:effectLst>
                  <a:outerShdw blurRad="38100" dist="38100" dir="2700000" algn="tl">
                    <a:srgbClr val="000000"/>
                  </a:outerShdw>
                </a:effectLst>
                <a:latin typeface="Arial" panose="020B0604020202020204" pitchFamily="34" charset="0"/>
              </a:rPr>
              <a:t>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a:t>
            </a:r>
            <a:r>
              <a:rPr lang="es-ES" altLang="en-US" sz="3000" u="sng" dirty="0">
                <a:solidFill>
                  <a:srgbClr val="FFFF00"/>
                </a:solidFill>
                <a:effectLst>
                  <a:outerShdw blurRad="38100" dist="38100" dir="2700000" algn="tl">
                    <a:srgbClr val="000000"/>
                  </a:outerShdw>
                </a:effectLst>
                <a:latin typeface="Arial" panose="020B0604020202020204" pitchFamily="34" charset="0"/>
              </a:rPr>
              <a:t>Jesús</a:t>
            </a:r>
            <a:r>
              <a:rPr lang="es-ES" altLang="en-US" sz="3000" dirty="0">
                <a:solidFill>
                  <a:srgbClr val="FFFF00"/>
                </a:solidFill>
                <a:effectLst>
                  <a:outerShdw blurRad="38100" dist="38100" dir="2700000" algn="tl">
                    <a:srgbClr val="000000"/>
                  </a:outerShdw>
                </a:effectLst>
                <a:latin typeface="Arial" panose="020B0604020202020204" pitchFamily="34" charset="0"/>
              </a:rPr>
              <a:t>,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a:t>
            </a:r>
            <a:r>
              <a:rPr lang="es-ES" altLang="en-US" sz="3000" u="sng" dirty="0">
                <a:solidFill>
                  <a:srgbClr val="FFFF00"/>
                </a:solidFill>
                <a:effectLst>
                  <a:outerShdw blurRad="38100" dist="38100" dir="2700000" algn="tl">
                    <a:srgbClr val="000000"/>
                  </a:outerShdw>
                </a:effectLst>
                <a:latin typeface="Arial" panose="020B0604020202020204" pitchFamily="34" charset="0"/>
              </a:rPr>
              <a:t>Jesús</a:t>
            </a:r>
          </a:p>
        </p:txBody>
      </p:sp>
      <p:sp>
        <p:nvSpPr>
          <p:cNvPr id="7" name="Rectangle 6">
            <a:extLst>
              <a:ext uri="{FF2B5EF4-FFF2-40B4-BE49-F238E27FC236}">
                <a16:creationId xmlns:a16="http://schemas.microsoft.com/office/drawing/2014/main" id="{0132993E-0C07-416F-DFF4-9C751FAC18E0}"/>
              </a:ext>
            </a:extLst>
          </p:cNvPr>
          <p:cNvSpPr/>
          <p:nvPr/>
        </p:nvSpPr>
        <p:spPr>
          <a:xfrm rot="21149609">
            <a:off x="7451053" y="1964711"/>
            <a:ext cx="3886200" cy="1674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rPr>
              <a:t>Jesús</a:t>
            </a:r>
            <a:endParaRPr lang="en-US"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spTree>
    <p:extLst>
      <p:ext uri="{BB962C8B-B14F-4D97-AF65-F5344CB8AC3E}">
        <p14:creationId xmlns:p14="http://schemas.microsoft.com/office/powerpoint/2010/main" val="1842474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75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75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60000"/>
                                  </p:iterate>
                                  <p:childTnLst>
                                    <p:set>
                                      <p:cBhvr>
                                        <p:cTn id="16" dur="1" fill="hold">
                                          <p:stCondLst>
                                            <p:cond delay="0"/>
                                          </p:stCondLst>
                                        </p:cTn>
                                        <p:tgtEl>
                                          <p:spTgt spid="7"/>
                                        </p:tgtEl>
                                        <p:attrNameLst>
                                          <p:attrName>style.visibility</p:attrName>
                                        </p:attrNameLst>
                                      </p:cBhvr>
                                      <p:to>
                                        <p:strVal val="visible"/>
                                      </p:to>
                                    </p:set>
                                    <p:anim by="(-#ppt_w*2)" calcmode="lin" valueType="num">
                                      <p:cBhvr rctx="PPT">
                                        <p:cTn id="17" dur="200" autoRev="1" fill="hold">
                                          <p:stCondLst>
                                            <p:cond delay="0"/>
                                          </p:stCondLst>
                                        </p:cTn>
                                        <p:tgtEl>
                                          <p:spTgt spid="7"/>
                                        </p:tgtEl>
                                        <p:attrNameLst>
                                          <p:attrName>ppt_w</p:attrName>
                                        </p:attrNameLst>
                                      </p:cBhvr>
                                    </p:anim>
                                    <p:anim by="(#ppt_w*0.50)" calcmode="lin" valueType="num">
                                      <p:cBhvr>
                                        <p:cTn id="18" dur="200" decel="50000" autoRev="1" fill="hold">
                                          <p:stCondLst>
                                            <p:cond delay="0"/>
                                          </p:stCondLst>
                                        </p:cTn>
                                        <p:tgtEl>
                                          <p:spTgt spid="7"/>
                                        </p:tgtEl>
                                        <p:attrNameLst>
                                          <p:attrName>ppt_x</p:attrName>
                                        </p:attrNameLst>
                                      </p:cBhvr>
                                    </p:anim>
                                    <p:anim from="(-#ppt_h/2)" to="(#ppt_y)" calcmode="lin" valueType="num">
                                      <p:cBhvr>
                                        <p:cTn id="19" dur="400" fill="hold">
                                          <p:stCondLst>
                                            <p:cond delay="0"/>
                                          </p:stCondLst>
                                        </p:cTn>
                                        <p:tgtEl>
                                          <p:spTgt spid="7"/>
                                        </p:tgtEl>
                                        <p:attrNameLst>
                                          <p:attrName>ppt_y</p:attrName>
                                        </p:attrNameLst>
                                      </p:cBhvr>
                                    </p:anim>
                                    <p:animRot by="21600000">
                                      <p:cBhvr>
                                        <p:cTn id="20" dur="400" fill="hold">
                                          <p:stCondLst>
                                            <p:cond delay="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6" grpId="0" build="p"/>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2FE4-5176-3581-B081-3EB67C1B4E95}"/>
            </a:ext>
          </a:extLst>
        </p:cNvPr>
        <p:cNvGrpSpPr/>
        <p:nvPr/>
      </p:nvGrpSpPr>
      <p:grpSpPr>
        <a:xfrm>
          <a:off x="0" y="0"/>
          <a:ext cx="0" cy="0"/>
          <a:chOff x="0" y="0"/>
          <a:chExt cx="0" cy="0"/>
        </a:xfrm>
      </p:grpSpPr>
      <p:sp>
        <p:nvSpPr>
          <p:cNvPr id="8" name="Rectangle 9">
            <a:extLst>
              <a:ext uri="{FF2B5EF4-FFF2-40B4-BE49-F238E27FC236}">
                <a16:creationId xmlns:a16="http://schemas.microsoft.com/office/drawing/2014/main" id="{D5EA6445-8798-1FC1-0325-740210ACBBFF}"/>
              </a:ext>
            </a:extLst>
          </p:cNvPr>
          <p:cNvSpPr>
            <a:spLocks noChangeArrowheads="1"/>
          </p:cNvSpPr>
          <p:nvPr/>
        </p:nvSpPr>
        <p:spPr bwMode="auto">
          <a:xfrm>
            <a:off x="990600" y="4749960"/>
            <a:ext cx="10364400" cy="153318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600"/>
              </a:spcAft>
              <a:buClrTx/>
              <a:buSzTx/>
              <a:buFontTx/>
              <a:buNone/>
            </a:pPr>
            <a:r>
              <a:rPr lang="es-ES" altLang="en-US" sz="3000" dirty="0" err="1">
                <a:solidFill>
                  <a:srgbClr val="EFF9FF"/>
                </a:solidFill>
                <a:effectLst>
                  <a:outerShdw blurRad="38100" dist="38100" dir="2700000" algn="tl">
                    <a:srgbClr val="000000"/>
                  </a:outerShdw>
                </a:effectLst>
                <a:latin typeface="Arial" panose="020B0604020202020204" pitchFamily="34" charset="0"/>
              </a:rPr>
              <a:t>Hmmm</a:t>
            </a:r>
            <a:r>
              <a:rPr lang="es-ES" altLang="en-US" sz="3000" dirty="0">
                <a:solidFill>
                  <a:srgbClr val="EFF9FF"/>
                </a:solidFill>
                <a:effectLst>
                  <a:outerShdw blurRad="38100" dist="38100" dir="2700000" algn="tl">
                    <a:srgbClr val="000000"/>
                  </a:outerShdw>
                </a:effectLst>
                <a:latin typeface="Arial" panose="020B0604020202020204" pitchFamily="34" charset="0"/>
              </a:rPr>
              <a:t>… ¿Una gran batalla que involucra a todo el mundo contra Israel? ¿Con Jesús liderando todo el ejército del cielo, que incluye a los santos?  </a:t>
            </a:r>
          </a:p>
          <a:p>
            <a:pPr algn="just">
              <a:lnSpc>
                <a:spcPct val="88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 lo mejor se trata de…</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0">
            <a:extLst>
              <a:ext uri="{FF2B5EF4-FFF2-40B4-BE49-F238E27FC236}">
                <a16:creationId xmlns:a16="http://schemas.microsoft.com/office/drawing/2014/main" id="{1357268C-2FD0-44F4-85B3-EDF80DBBFA8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6F3E792B-BBDF-AC92-2919-26AE3E11F57D}"/>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417E0B4F-B6DD-0819-4267-67BDECF8A686}"/>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79B8DBF8-EEF6-3F77-3A23-69D9E7CF92AE}"/>
              </a:ext>
            </a:extLst>
          </p:cNvPr>
          <p:cNvSpPr>
            <a:spLocks noChangeArrowheads="1"/>
          </p:cNvSpPr>
          <p:nvPr/>
        </p:nvSpPr>
        <p:spPr bwMode="auto">
          <a:xfrm>
            <a:off x="990600" y="1549200"/>
            <a:ext cx="10364400" cy="31752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90000"/>
              </a:lnSpc>
              <a:spcBef>
                <a:spcPts val="0"/>
              </a:spcBef>
              <a:spcAft>
                <a:spcPts val="400"/>
              </a:spcAft>
              <a:buClrTx/>
              <a:buSzTx/>
              <a:buFontTx/>
              <a:buNone/>
              <a:tabLst>
                <a:tab pos="990600" algn="l"/>
              </a:tabLst>
            </a:pPr>
            <a:r>
              <a:rPr kumimoji="0" lang="es-ES" altLang="en-US" sz="22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(v9)</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El Señor será rey sobre toda la tierra. En aquel día el Señor será el único Dios y su nombre será el único nombre.</a:t>
            </a:r>
          </a:p>
          <a:p>
            <a:pPr algn="just">
              <a:lnSpc>
                <a:spcPct val="90000"/>
              </a:lnSpc>
              <a:spcBef>
                <a:spcPts val="0"/>
              </a:spcBef>
              <a:spcAft>
                <a:spcPts val="400"/>
              </a:spcAft>
              <a:buClrTx/>
              <a:buSzTx/>
              <a:buFontTx/>
              <a:buNone/>
              <a:tabLst>
                <a:tab pos="990600" algn="l"/>
              </a:tabLst>
            </a:pPr>
            <a:r>
              <a:rPr kumimoji="0" lang="es-ES" altLang="en-US" sz="22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(v10b)</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...Jerusalén se levantará y permanecerá en su lugar, </a:t>
            </a:r>
          </a:p>
          <a:p>
            <a:pPr algn="just">
              <a:lnSpc>
                <a:spcPct val="90000"/>
              </a:lnSpc>
              <a:spcBef>
                <a:spcPts val="0"/>
              </a:spcBef>
              <a:spcAft>
                <a:spcPts val="400"/>
              </a:spcAft>
              <a:buClrTx/>
              <a:buSzTx/>
              <a:buFontTx/>
              <a:buNone/>
              <a:tabLst>
                <a:tab pos="990600" algn="l"/>
              </a:tabLst>
            </a:pPr>
            <a:r>
              <a:rPr kumimoji="0" lang="es-ES" altLang="en-US" sz="2200"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(v11a)</a:t>
            </a:r>
            <a:r>
              <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Jerusalén volverá a ser habitada, estará segura y nunca más será destruida.</a:t>
            </a:r>
            <a:endParaRPr kumimoji="0" lang="es-ES_tradnl" altLang="en-US" sz="30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3154AF3C-4843-8BD2-BA80-E1F2EC623CDB}"/>
              </a:ext>
            </a:extLst>
          </p:cNvPr>
          <p:cNvSpPr>
            <a:spLocks noChangeArrowheads="1"/>
          </p:cNvSpPr>
          <p:nvPr/>
        </p:nvSpPr>
        <p:spPr bwMode="auto">
          <a:xfrm>
            <a:off x="990600" y="1550788"/>
            <a:ext cx="2382732" cy="4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 14</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D1407F6C-AB3A-A53F-926C-A076FD4F1445}"/>
              </a:ext>
            </a:extLst>
          </p:cNvPr>
          <p:cNvSpPr>
            <a:spLocks noChangeArrowheads="1"/>
          </p:cNvSpPr>
          <p:nvPr/>
        </p:nvSpPr>
        <p:spPr bwMode="auto">
          <a:xfrm>
            <a:off x="990600" y="1550788"/>
            <a:ext cx="1848931" cy="4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0">
            <a:spAutoFit/>
          </a:bodyPr>
          <a:lstStyle/>
          <a:p>
            <a:pPr>
              <a:lnSpc>
                <a:spcPct val="85000"/>
              </a:lnSpc>
              <a:spcBef>
                <a:spcPct val="10000"/>
              </a:spcBef>
            </a:pPr>
            <a:r>
              <a:rPr lang="es-ES_tradnl" altLang="en-US" sz="30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Zacarías</a:t>
            </a:r>
            <a:endParaRPr lang="es-ES_tradnl" altLang="en-US" sz="30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912EB55E-10F9-67F3-9670-649B68B623B2}"/>
              </a:ext>
            </a:extLst>
          </p:cNvPr>
          <p:cNvGraphicFramePr>
            <a:graphicFrameLocks noChangeAspect="1"/>
          </p:cNvGraphicFramePr>
          <p:nvPr>
            <p:extLst>
              <p:ext uri="{D42A27DB-BD31-4B8C-83A1-F6EECF244321}">
                <p14:modId xmlns:p14="http://schemas.microsoft.com/office/powerpoint/2010/main" val="1427391096"/>
              </p:ext>
            </p:extLst>
          </p:nvPr>
        </p:nvGraphicFramePr>
        <p:xfrm>
          <a:off x="3505200" y="1583793"/>
          <a:ext cx="5142760" cy="1311807"/>
        </p:xfrm>
        <a:graphic>
          <a:graphicData uri="http://schemas.openxmlformats.org/presentationml/2006/ole">
            <mc:AlternateContent xmlns:mc="http://schemas.openxmlformats.org/markup-compatibility/2006">
              <mc:Choice xmlns:v="urn:schemas-microsoft-com:vml" Requires="v">
                <p:oleObj name="Photo Editor Photo" r:id="rId3" imgW="12192000" imgH="4324386" progId="MSPhotoEd.3">
                  <p:embed/>
                </p:oleObj>
              </mc:Choice>
              <mc:Fallback>
                <p:oleObj name="Photo Editor Photo" r:id="rId3" imgW="12192000" imgH="4324386" progId="MSPhotoEd.3">
                  <p:embed/>
                  <p:pic>
                    <p:nvPicPr>
                      <p:cNvPr id="7" name="Object 6">
                        <a:extLst>
                          <a:ext uri="{FF2B5EF4-FFF2-40B4-BE49-F238E27FC236}">
                            <a16:creationId xmlns:a16="http://schemas.microsoft.com/office/drawing/2014/main" id="{6174015A-0B9B-A8D0-8916-26568490C2ED}"/>
                          </a:ext>
                        </a:extLst>
                      </p:cNvPr>
                      <p:cNvPicPr/>
                      <p:nvPr/>
                    </p:nvPicPr>
                    <p:blipFill>
                      <a:blip r:embed="rId4"/>
                      <a:stretch>
                        <a:fillRect/>
                      </a:stretch>
                    </p:blipFill>
                    <p:spPr>
                      <a:xfrm>
                        <a:off x="3505200" y="1583793"/>
                        <a:ext cx="5142760" cy="1311807"/>
                      </a:xfrm>
                      <a:prstGeom prst="rect">
                        <a:avLst/>
                      </a:prstGeom>
                    </p:spPr>
                  </p:pic>
                </p:oleObj>
              </mc:Fallback>
            </mc:AlternateContent>
          </a:graphicData>
        </a:graphic>
      </p:graphicFrame>
    </p:spTree>
    <p:extLst>
      <p:ext uri="{BB962C8B-B14F-4D97-AF65-F5344CB8AC3E}">
        <p14:creationId xmlns:p14="http://schemas.microsoft.com/office/powerpoint/2010/main" val="2026492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down)">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50" fill="hold"/>
                                        <p:tgtEl>
                                          <p:spTgt spid="9"/>
                                        </p:tgtEl>
                                        <p:attrNameLst>
                                          <p:attrName>ppt_w</p:attrName>
                                        </p:attrNameLst>
                                      </p:cBhvr>
                                      <p:tavLst>
                                        <p:tav tm="0">
                                          <p:val>
                                            <p:fltVal val="0"/>
                                          </p:val>
                                        </p:tav>
                                        <p:tav tm="100000">
                                          <p:val>
                                            <p:strVal val="#ppt_w"/>
                                          </p:val>
                                        </p:tav>
                                      </p:tavLst>
                                    </p:anim>
                                    <p:anim calcmode="lin" valueType="num">
                                      <p:cBhvr>
                                        <p:cTn id="40" dur="750" fill="hold"/>
                                        <p:tgtEl>
                                          <p:spTgt spid="9"/>
                                        </p:tgtEl>
                                        <p:attrNameLst>
                                          <p:attrName>ppt_h</p:attrName>
                                        </p:attrNameLst>
                                      </p:cBhvr>
                                      <p:tavLst>
                                        <p:tav tm="0">
                                          <p:val>
                                            <p:fltVal val="0"/>
                                          </p:val>
                                        </p:tav>
                                        <p:tav tm="100000">
                                          <p:val>
                                            <p:strVal val="#ppt_h"/>
                                          </p:val>
                                        </p:tav>
                                      </p:tavLst>
                                    </p:anim>
                                    <p:anim calcmode="lin" valueType="num">
                                      <p:cBhvr>
                                        <p:cTn id="41" dur="750" fill="hold"/>
                                        <p:tgtEl>
                                          <p:spTgt spid="9"/>
                                        </p:tgtEl>
                                        <p:attrNameLst>
                                          <p:attrName>style.rotation</p:attrName>
                                        </p:attrNameLst>
                                      </p:cBhvr>
                                      <p:tavLst>
                                        <p:tav tm="0">
                                          <p:val>
                                            <p:fltVal val="360"/>
                                          </p:val>
                                        </p:tav>
                                        <p:tav tm="100000">
                                          <p:val>
                                            <p:fltVal val="0"/>
                                          </p:val>
                                        </p:tav>
                                      </p:tavLst>
                                    </p:anim>
                                    <p:animEffect transition="in" filter="fade">
                                      <p:cBhvr>
                                        <p:cTn id="42" dur="750"/>
                                        <p:tgtEl>
                                          <p:spTgt spid="9"/>
                                        </p:tgtEl>
                                      </p:cBhvr>
                                    </p:animEffect>
                                  </p:childTnLst>
                                </p:cTn>
                              </p:par>
                              <p:par>
                                <p:cTn id="43" presetID="53" presetClass="entr" presetSubtype="16" fill="hold" nodeType="withEffect">
                                  <p:stCondLst>
                                    <p:cond delay="10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7F80A-EFF8-7A56-AA70-DFFD4E0F008E}"/>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C72DE7E0-D6A8-1AD9-47E0-8B7A5C4EC12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3C5782D6-0BF7-85CB-197A-9FE2887D24AF}"/>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46AE63C5-EFB2-E6E2-7E36-71C1A0FCE8F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0A17512E-2BC1-6C2B-1A8E-3085F4441035}"/>
              </a:ext>
            </a:extLst>
          </p:cNvPr>
          <p:cNvSpPr>
            <a:spLocks noChangeArrowheads="1"/>
          </p:cNvSpPr>
          <p:nvPr/>
        </p:nvSpPr>
        <p:spPr bwMode="auto">
          <a:xfrm>
            <a:off x="1066800" y="2971800"/>
            <a:ext cx="10363200" cy="3276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Efectivamente.  </a:t>
            </a:r>
          </a:p>
          <a:p>
            <a:pPr algn="just">
              <a:lnSpc>
                <a:spcPct val="90000"/>
              </a:lnSpc>
              <a:spcBef>
                <a:spcPts val="0"/>
              </a:spcBef>
              <a:spcAft>
                <a:spcPts val="4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Zacarías 14 es una profecía referente a la batalla de Armagedón, escrito unos 500 años antes de los tiempos de Jesús. </a:t>
            </a:r>
          </a:p>
          <a:p>
            <a:pPr algn="just">
              <a:lnSpc>
                <a:spcPct val="90000"/>
              </a:lnSpc>
              <a:spcBef>
                <a:spcPts val="0"/>
              </a:spcBef>
              <a:spcAft>
                <a:spcPts val="4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Incluye también el detalle de la segunda venida de Jesús, con sus pies puestos en la tierra, en el monte de los olivos.</a:t>
            </a:r>
          </a:p>
          <a:p>
            <a:pPr algn="just">
              <a:lnSpc>
                <a:spcPct val="90000"/>
              </a:lnSpc>
              <a:spcBef>
                <a:spcPts val="0"/>
              </a:spcBef>
              <a:spcAft>
                <a:spcPts val="4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Pero… no identifica el </a:t>
            </a:r>
            <a:r>
              <a:rPr lang="es-ES" altLang="en-US" sz="3000" i="1" dirty="0">
                <a:solidFill>
                  <a:srgbClr val="EFF9FF"/>
                </a:solidFill>
                <a:effectLst>
                  <a:outerShdw blurRad="38100" dist="38100" dir="2700000" algn="tl">
                    <a:srgbClr val="000000"/>
                  </a:outerShdw>
                </a:effectLst>
                <a:latin typeface="Arial" panose="020B0604020202020204" pitchFamily="34" charset="0"/>
              </a:rPr>
              <a:t>lugar</a:t>
            </a:r>
            <a:r>
              <a:rPr lang="es-ES" altLang="en-US" sz="3000" dirty="0">
                <a:solidFill>
                  <a:srgbClr val="EFF9FF"/>
                </a:solidFill>
                <a:effectLst>
                  <a:outerShdw blurRad="38100" dist="38100" dir="2700000" algn="tl">
                    <a:srgbClr val="000000"/>
                  </a:outerShdw>
                </a:effectLst>
                <a:latin typeface="Arial" panose="020B0604020202020204" pitchFamily="34" charset="0"/>
              </a:rPr>
              <a:t> de esta batalla final. </a:t>
            </a:r>
          </a:p>
        </p:txBody>
      </p:sp>
      <p:graphicFrame>
        <p:nvGraphicFramePr>
          <p:cNvPr id="11" name="Object 10">
            <a:extLst>
              <a:ext uri="{FF2B5EF4-FFF2-40B4-BE49-F238E27FC236}">
                <a16:creationId xmlns:a16="http://schemas.microsoft.com/office/drawing/2014/main" id="{8017CB79-B03E-66D4-3541-A6D0E4B5F70A}"/>
              </a:ext>
            </a:extLst>
          </p:cNvPr>
          <p:cNvGraphicFramePr>
            <a:graphicFrameLocks noChangeAspect="1"/>
          </p:cNvGraphicFramePr>
          <p:nvPr>
            <p:extLst>
              <p:ext uri="{D42A27DB-BD31-4B8C-83A1-F6EECF244321}">
                <p14:modId xmlns:p14="http://schemas.microsoft.com/office/powerpoint/2010/main" val="2469154950"/>
              </p:ext>
            </p:extLst>
          </p:nvPr>
        </p:nvGraphicFramePr>
        <p:xfrm>
          <a:off x="3505200" y="1583793"/>
          <a:ext cx="5142760" cy="1311807"/>
        </p:xfrm>
        <a:graphic>
          <a:graphicData uri="http://schemas.openxmlformats.org/presentationml/2006/ole">
            <mc:AlternateContent xmlns:mc="http://schemas.openxmlformats.org/markup-compatibility/2006">
              <mc:Choice xmlns:v="urn:schemas-microsoft-com:vml" Requires="v">
                <p:oleObj name="Photo Editor Photo" r:id="rId3" imgW="12192000" imgH="4324386" progId="MSPhotoEd.3">
                  <p:embed/>
                </p:oleObj>
              </mc:Choice>
              <mc:Fallback>
                <p:oleObj name="Photo Editor Photo" r:id="rId3" imgW="12192000" imgH="4324386" progId="MSPhotoEd.3">
                  <p:embed/>
                  <p:pic>
                    <p:nvPicPr>
                      <p:cNvPr id="4" name="Object 3">
                        <a:extLst>
                          <a:ext uri="{FF2B5EF4-FFF2-40B4-BE49-F238E27FC236}">
                            <a16:creationId xmlns:a16="http://schemas.microsoft.com/office/drawing/2014/main" id="{F90BFA4C-5D7F-B4BA-C4C6-536D7B7D6C4E}"/>
                          </a:ext>
                        </a:extLst>
                      </p:cNvPr>
                      <p:cNvPicPr/>
                      <p:nvPr/>
                    </p:nvPicPr>
                    <p:blipFill>
                      <a:blip r:embed="rId4"/>
                      <a:stretch>
                        <a:fillRect/>
                      </a:stretch>
                    </p:blipFill>
                    <p:spPr>
                      <a:xfrm>
                        <a:off x="3505200" y="1583793"/>
                        <a:ext cx="5142760" cy="1311807"/>
                      </a:xfrm>
                      <a:prstGeom prst="rect">
                        <a:avLst/>
                      </a:prstGeom>
                    </p:spPr>
                  </p:pic>
                </p:oleObj>
              </mc:Fallback>
            </mc:AlternateContent>
          </a:graphicData>
        </a:graphic>
      </p:graphicFrame>
    </p:spTree>
    <p:extLst>
      <p:ext uri="{BB962C8B-B14F-4D97-AF65-F5344CB8AC3E}">
        <p14:creationId xmlns:p14="http://schemas.microsoft.com/office/powerpoint/2010/main" val="3150117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2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2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34340-0ACD-226E-094E-CCDC388ED7FD}"/>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C78981C5-FD4A-F2BC-D28C-D428A3CD84C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E76802F4-225F-6CAF-8AB8-9029AF631692}"/>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1E536795-7E61-FB7B-8EFE-28AAA58F9A8C}"/>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Rectangle 9">
            <a:extLst>
              <a:ext uri="{FF2B5EF4-FFF2-40B4-BE49-F238E27FC236}">
                <a16:creationId xmlns:a16="http://schemas.microsoft.com/office/drawing/2014/main" id="{F4B1BBFA-B409-FB9C-E8DF-F26897D48854}"/>
              </a:ext>
            </a:extLst>
          </p:cNvPr>
          <p:cNvSpPr>
            <a:spLocks noChangeArrowheads="1"/>
          </p:cNvSpPr>
          <p:nvPr/>
        </p:nvSpPr>
        <p:spPr bwMode="auto">
          <a:xfrm>
            <a:off x="1295400" y="3048000"/>
            <a:ext cx="9601200" cy="2514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Si todos los ejércitos del mundo se van a reunir en este campo de batalla, ¡tiene que ser un lugar enorme! Cientos de kilómetros cuadrados. No hay ningún lugar en Jerusalén así, ¡ni menos en el monte de los Olivos!</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 y Zacarías no da mayores detalles.</a:t>
            </a:r>
          </a:p>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¿A lo mejor hay otro libro en la Biblia que hable de esta batalla, para confirmar la ubicación?  </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4" name="Object 3">
            <a:extLst>
              <a:ext uri="{FF2B5EF4-FFF2-40B4-BE49-F238E27FC236}">
                <a16:creationId xmlns:a16="http://schemas.microsoft.com/office/drawing/2014/main" id="{F90BFA4C-5D7F-B4BA-C4C6-536D7B7D6C4E}"/>
              </a:ext>
            </a:extLst>
          </p:cNvPr>
          <p:cNvGraphicFramePr>
            <a:graphicFrameLocks noChangeAspect="1"/>
          </p:cNvGraphicFramePr>
          <p:nvPr>
            <p:extLst>
              <p:ext uri="{D42A27DB-BD31-4B8C-83A1-F6EECF244321}">
                <p14:modId xmlns:p14="http://schemas.microsoft.com/office/powerpoint/2010/main" val="4158323870"/>
              </p:ext>
            </p:extLst>
          </p:nvPr>
        </p:nvGraphicFramePr>
        <p:xfrm>
          <a:off x="3505200" y="1583793"/>
          <a:ext cx="5142760" cy="1311807"/>
        </p:xfrm>
        <a:graphic>
          <a:graphicData uri="http://schemas.openxmlformats.org/presentationml/2006/ole">
            <mc:AlternateContent xmlns:mc="http://schemas.openxmlformats.org/markup-compatibility/2006">
              <mc:Choice xmlns:v="urn:schemas-microsoft-com:vml" Requires="v">
                <p:oleObj name="Photo Editor Photo" r:id="rId3" imgW="12192000" imgH="4324386" progId="MSPhotoEd.3">
                  <p:embed/>
                </p:oleObj>
              </mc:Choice>
              <mc:Fallback>
                <p:oleObj name="Photo Editor Photo" r:id="rId3" imgW="12192000" imgH="4324386" progId="MSPhotoEd.3">
                  <p:embed/>
                  <p:pic>
                    <p:nvPicPr>
                      <p:cNvPr id="9" name="Object 8">
                        <a:extLst>
                          <a:ext uri="{FF2B5EF4-FFF2-40B4-BE49-F238E27FC236}">
                            <a16:creationId xmlns:a16="http://schemas.microsoft.com/office/drawing/2014/main" id="{912EB55E-10F9-67F3-9670-649B68B623B2}"/>
                          </a:ext>
                        </a:extLst>
                      </p:cNvPr>
                      <p:cNvPicPr/>
                      <p:nvPr/>
                    </p:nvPicPr>
                    <p:blipFill>
                      <a:blip r:embed="rId4"/>
                      <a:stretch>
                        <a:fillRect/>
                      </a:stretch>
                    </p:blipFill>
                    <p:spPr>
                      <a:xfrm>
                        <a:off x="3505200" y="1583793"/>
                        <a:ext cx="5142760" cy="1311807"/>
                      </a:xfrm>
                      <a:prstGeom prst="rect">
                        <a:avLst/>
                      </a:prstGeom>
                    </p:spPr>
                  </p:pic>
                </p:oleObj>
              </mc:Fallback>
            </mc:AlternateContent>
          </a:graphicData>
        </a:graphic>
      </p:graphicFrame>
    </p:spTree>
    <p:extLst>
      <p:ext uri="{BB962C8B-B14F-4D97-AF65-F5344CB8AC3E}">
        <p14:creationId xmlns:p14="http://schemas.microsoft.com/office/powerpoint/2010/main" val="3205047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2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1773-5116-EBA6-8AE4-5E0328AE9D7D}"/>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0AA882B1-5811-C911-1378-4A78C2D2FFF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0FC6BF25-2B00-560F-B443-A38BC7E4F89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2A6AB41D-C48C-64D6-6821-74D28D578AC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D3A46892-D965-2822-16BF-B8252A901729}"/>
              </a:ext>
            </a:extLst>
          </p:cNvPr>
          <p:cNvSpPr>
            <a:spLocks noChangeArrowheads="1"/>
          </p:cNvSpPr>
          <p:nvPr/>
        </p:nvSpPr>
        <p:spPr bwMode="auto">
          <a:xfrm>
            <a:off x="609600" y="1447800"/>
            <a:ext cx="10972800" cy="5029200"/>
          </a:xfrm>
          <a:prstGeom prst="rect">
            <a:avLst/>
          </a:prstGeom>
          <a:solidFill>
            <a:srgbClr val="333333"/>
          </a:solidFill>
          <a:ln w="38100">
            <a:solidFill>
              <a:srgbClr val="FFFF00"/>
            </a:solidFill>
            <a:miter lim="800000"/>
            <a:headEnd/>
            <a:tailEnd/>
          </a:ln>
        </p:spPr>
        <p:txBody>
          <a:bodyPr lIns="108000" tIns="72000" rIns="108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sexto ángel derramó su copa sobre el gran río Éufrates y se secaron sus aguas para abrir paso a los reyes del oriente. Y vi salir de la boca del dragón, de la boca de la bestia y de la boca del falso profeta tres espíritus malignos que parecían ranas. Son espíritus de demonios que hacen señales y que salen a </a:t>
            </a:r>
            <a:r>
              <a:rPr kumimoji="0" lang="es-ES" altLang="en-US" sz="29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reunir a los reyes del mundo entero para la batalla del gran día del Dios Todopoderoso</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a:p>
            <a:pPr algn="just">
              <a:lnSpc>
                <a:spcPct val="90000"/>
              </a:lnSpc>
              <a:spcBef>
                <a:spcPts val="0"/>
              </a:spcBef>
              <a:spcAft>
                <a:spcPts val="4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"¡Cuidado! ¡Vengo como un ladrón! Dichoso el que se mantenga despierto, con su ropa a la mano, no sea que ande desnudo y sufra vergüenza por su desnudez".</a:t>
            </a:r>
          </a:p>
          <a:p>
            <a:pPr algn="just">
              <a:lnSpc>
                <a:spcPct val="90000"/>
              </a:lnSpc>
              <a:spcBef>
                <a:spcPts val="0"/>
              </a:spcBef>
              <a:spcAft>
                <a:spcPts val="400"/>
              </a:spcAft>
              <a:buClrTx/>
              <a:buSzTx/>
              <a:buFontTx/>
              <a:buNone/>
            </a:pP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los espíritus de los demonios reunieron a los reyes en el lugar que en hebreo se llama Armagedón.</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4F9893F5-829C-18FF-F691-E998D5AA40E4}"/>
              </a:ext>
            </a:extLst>
          </p:cNvPr>
          <p:cNvSpPr>
            <a:spLocks noChangeArrowheads="1"/>
          </p:cNvSpPr>
          <p:nvPr/>
        </p:nvSpPr>
        <p:spPr bwMode="auto">
          <a:xfrm>
            <a:off x="609600" y="1449388"/>
            <a:ext cx="4020432" cy="50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08000" bIns="0">
            <a:spAutoFit/>
          </a:bodyPr>
          <a:lstStyle/>
          <a:p>
            <a:pPr>
              <a:lnSpc>
                <a:spcPct val="85000"/>
              </a:lnSpc>
              <a:spcBef>
                <a:spcPct val="10000"/>
              </a:spcBef>
            </a:pPr>
            <a:r>
              <a:rPr lang="es-ES_tradnl" altLang="en-US" sz="29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Apocalipsis 16:12-16</a:t>
            </a:r>
            <a:endParaRPr lang="es-ES_tradnl" altLang="en-US" sz="29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050D7A2-C898-F56F-FB33-0FE16EBECB56}"/>
              </a:ext>
            </a:extLst>
          </p:cNvPr>
          <p:cNvSpPr txBox="1"/>
          <p:nvPr/>
        </p:nvSpPr>
        <p:spPr>
          <a:xfrm>
            <a:off x="5861050" y="5908675"/>
            <a:ext cx="2362200" cy="538609"/>
          </a:xfrm>
          <a:prstGeom prst="rect">
            <a:avLst/>
          </a:prstGeom>
          <a:noFill/>
        </p:spPr>
        <p:txBody>
          <a:bodyPr wrap="square">
            <a:spAutoFit/>
          </a:bodyPr>
          <a:lstStyle/>
          <a:p>
            <a:r>
              <a:rPr kumimoji="0" lang="es-ES" alt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latin typeface="Arial" panose="020B0604020202020204" pitchFamily="34" charset="0"/>
                <a:cs typeface="Arial" panose="020B0604020202020204" pitchFamily="34" charset="0"/>
              </a:rPr>
              <a:t>Armagedón</a:t>
            </a:r>
            <a:endParaRPr 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endParaRPr>
          </a:p>
        </p:txBody>
      </p:sp>
    </p:spTree>
    <p:extLst>
      <p:ext uri="{BB962C8B-B14F-4D97-AF65-F5344CB8AC3E}">
        <p14:creationId xmlns:p14="http://schemas.microsoft.com/office/powerpoint/2010/main" val="106020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p:tgtEl>
                                          <p:spTgt spid="6"/>
                                        </p:tgtEl>
                                        <p:attrNameLst>
                                          <p:attrName>ppt_y</p:attrName>
                                        </p:attrNameLst>
                                      </p:cBhvr>
                                      <p:tavLst>
                                        <p:tav tm="0">
                                          <p:val>
                                            <p:strVal val="#ppt_y+#ppt_h*1.125000"/>
                                          </p:val>
                                        </p:tav>
                                        <p:tav tm="100000">
                                          <p:val>
                                            <p:strVal val="#ppt_y"/>
                                          </p:val>
                                        </p:tav>
                                      </p:tavLst>
                                    </p:anim>
                                    <p:animEffect transition="in" filter="wipe(up)">
                                      <p:cBhvr>
                                        <p:cTn id="8" dur="2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left)">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3"/>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par>
                                <p:cTn id="36" presetID="35" presetClass="entr" presetSubtype="0" fill="hold" grpId="2"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250"/>
                                        <p:tgtEl>
                                          <p:spTgt spid="12"/>
                                        </p:tgtEl>
                                      </p:cBhvr>
                                    </p:animEffect>
                                    <p:anim calcmode="lin" valueType="num">
                                      <p:cBhvr>
                                        <p:cTn id="39" dur="1250" fill="hold"/>
                                        <p:tgtEl>
                                          <p:spTgt spid="12"/>
                                        </p:tgtEl>
                                        <p:attrNameLst>
                                          <p:attrName>style.rotation</p:attrName>
                                        </p:attrNameLst>
                                      </p:cBhvr>
                                      <p:tavLst>
                                        <p:tav tm="0">
                                          <p:val>
                                            <p:fltVal val="720"/>
                                          </p:val>
                                        </p:tav>
                                        <p:tav tm="100000">
                                          <p:val>
                                            <p:fltVal val="0"/>
                                          </p:val>
                                        </p:tav>
                                      </p:tavLst>
                                    </p:anim>
                                    <p:anim calcmode="lin" valueType="num">
                                      <p:cBhvr>
                                        <p:cTn id="40" dur="1250" fill="hold"/>
                                        <p:tgtEl>
                                          <p:spTgt spid="12"/>
                                        </p:tgtEl>
                                        <p:attrNameLst>
                                          <p:attrName>ppt_h</p:attrName>
                                        </p:attrNameLst>
                                      </p:cBhvr>
                                      <p:tavLst>
                                        <p:tav tm="0">
                                          <p:val>
                                            <p:fltVal val="0"/>
                                          </p:val>
                                        </p:tav>
                                        <p:tav tm="100000">
                                          <p:val>
                                            <p:strVal val="#ppt_h"/>
                                          </p:val>
                                        </p:tav>
                                      </p:tavLst>
                                    </p:anim>
                                    <p:anim calcmode="lin" valueType="num">
                                      <p:cBhvr>
                                        <p:cTn id="41" dur="1250" fill="hold"/>
                                        <p:tgtEl>
                                          <p:spTgt spid="12"/>
                                        </p:tgtEl>
                                        <p:attrNameLst>
                                          <p:attrName>ppt_w</p:attrName>
                                        </p:attrNameLst>
                                      </p:cBhvr>
                                      <p:tavLst>
                                        <p:tav tm="0">
                                          <p:val>
                                            <p:fltVal val="0"/>
                                          </p:val>
                                        </p:tav>
                                        <p:tav tm="100000">
                                          <p:val>
                                            <p:strVal val="#ppt_w"/>
                                          </p:val>
                                        </p:tav>
                                      </p:tavLst>
                                    </p:anim>
                                  </p:childTnLst>
                                </p:cTn>
                              </p:par>
                              <p:par>
                                <p:cTn id="42" presetID="23" presetClass="entr" presetSubtype="3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4*#ppt_w"/>
                                          </p:val>
                                        </p:tav>
                                        <p:tav tm="100000">
                                          <p:val>
                                            <p:strVal val="#ppt_w"/>
                                          </p:val>
                                        </p:tav>
                                      </p:tavLst>
                                    </p:anim>
                                    <p:anim calcmode="lin" valueType="num">
                                      <p:cBhvr>
                                        <p:cTn id="45"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utoUpdateAnimBg="0"/>
      <p:bldP spid="6" grpId="0"/>
      <p:bldP spid="12" grpId="0"/>
      <p:bldP spid="12" grpId="1"/>
      <p:bldP spid="12"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3936-6561-3131-C261-439C7C682463}"/>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5246E8E1-E1FA-E4E9-C577-578DD6D3018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A719B1A2-3C30-C94C-7635-B46BDB5C7AC3}"/>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67A2327-582D-75D4-F736-1C7420C0D0C3}"/>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F299F7CE-D819-ECA9-E7FE-EEC868AD7209}"/>
              </a:ext>
            </a:extLst>
          </p:cNvPr>
          <p:cNvSpPr>
            <a:spLocks noChangeArrowheads="1"/>
          </p:cNvSpPr>
          <p:nvPr/>
        </p:nvSpPr>
        <p:spPr bwMode="auto">
          <a:xfrm>
            <a:off x="990600" y="1600200"/>
            <a:ext cx="10210800" cy="2514600"/>
          </a:xfrm>
          <a:prstGeom prst="rect">
            <a:avLst/>
          </a:prstGeom>
          <a:noFill/>
          <a:ln>
            <a:noFill/>
          </a:ln>
        </p:spPr>
        <p:txBody>
          <a:bodyPr lIns="54000" rIns="54000"/>
          <a:lstStyle>
            <a:lvl1pPr algn="l">
              <a:spcBef>
                <a:spcPct val="20000"/>
              </a:spcBef>
              <a:buClr>
                <a:schemeClr val="folHlink"/>
              </a:buClr>
              <a:buFont typeface="Monotype Sorts" pitchFamily="2" charset="2"/>
              <a:buChar char="n"/>
              <a:defRPr kumimoji="1" sz="3200">
                <a:solidFill>
                  <a:schemeClr val="tx1"/>
                </a:solidFill>
                <a:latin typeface="Tahoma" panose="020B0604030504040204" pitchFamily="34" charset="0"/>
              </a:defRPr>
            </a:lvl1pPr>
            <a:lvl2pPr marL="19050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3000" dirty="0">
                <a:solidFill>
                  <a:srgbClr val="EFF9FF"/>
                </a:solidFill>
                <a:effectLst>
                  <a:outerShdw blurRad="38100" dist="38100" dir="2700000" algn="tl">
                    <a:srgbClr val="000000"/>
                  </a:outerShdw>
                </a:effectLst>
                <a:latin typeface="Arial" panose="020B0604020202020204" pitchFamily="34" charset="0"/>
              </a:rPr>
              <a:t>Claramente, es la misma batalla de todos los ejércitos de la Tierra, unidos en un solo lugar, para atacar a Israel.  </a:t>
            </a:r>
            <a:endParaRPr kumimoji="0"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D6B457-3C81-4994-33EE-95F1AC313F06}"/>
              </a:ext>
            </a:extLst>
          </p:cNvPr>
          <p:cNvSpPr>
            <a:spLocks noChangeArrowheads="1"/>
          </p:cNvSpPr>
          <p:nvPr/>
        </p:nvSpPr>
        <p:spPr bwMode="auto">
          <a:xfrm>
            <a:off x="990600" y="2514600"/>
            <a:ext cx="10210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_tradnl" altLang="en-US" sz="3000" dirty="0">
                <a:solidFill>
                  <a:srgbClr val="EFF9FF"/>
                </a:solidFill>
                <a:latin typeface="Arial" panose="020B0604020202020204" pitchFamily="34" charset="0"/>
                <a:cs typeface="Times New Roman" panose="02020603050405020304" pitchFamily="18" charset="0"/>
              </a:rPr>
              <a:t>Según v16, los demonios </a:t>
            </a:r>
            <a:r>
              <a:rPr kumimoji="0" lang="es-ES_tradnl" altLang="en-US" sz="3000" i="1" dirty="0">
                <a:solidFill>
                  <a:srgbClr val="FFFF00"/>
                </a:solidFill>
                <a:effectLst>
                  <a:outerShdw blurRad="38100" dist="38100" dir="2700000" algn="tl">
                    <a:srgbClr val="000000"/>
                  </a:outerShdw>
                </a:effectLst>
                <a:latin typeface="Arial" panose="020B0604020202020204" pitchFamily="34" charset="0"/>
                <a:cs typeface="Times New Roman" panose="02020603050405020304" pitchFamily="18" charset="0"/>
              </a:rPr>
              <a:t>“... reunieron a los reyes en el lugar que en hebreo se llama </a:t>
            </a:r>
            <a:r>
              <a:rPr kumimoji="0" lang="es-ES_tradnl" altLang="en-US" sz="3000" i="1" u="sng" dirty="0">
                <a:solidFill>
                  <a:srgbClr val="FFFF00"/>
                </a:solidFill>
                <a:effectLst>
                  <a:outerShdw blurRad="38100" dist="38100" dir="2700000" algn="tl">
                    <a:srgbClr val="000000"/>
                  </a:outerShdw>
                </a:effectLst>
                <a:latin typeface="Arial" panose="020B0604020202020204" pitchFamily="34" charset="0"/>
                <a:cs typeface="Times New Roman" panose="02020603050405020304" pitchFamily="18" charset="0"/>
              </a:rPr>
              <a:t>Armagedón</a:t>
            </a:r>
            <a:r>
              <a:rPr kumimoji="0" lang="es-ES_tradnl" altLang="en-US" sz="3000" i="1" dirty="0">
                <a:solidFill>
                  <a:srgbClr val="FFFF00"/>
                </a:solidFill>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s-ES_tradnl" altLang="es-ES_tradnl" sz="3000" i="1" dirty="0">
              <a:solidFill>
                <a:srgbClr val="FFFF00"/>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57A4CCE6-E77B-9C38-5A04-575F5BF59F03}"/>
              </a:ext>
            </a:extLst>
          </p:cNvPr>
          <p:cNvSpPr>
            <a:spLocks noChangeArrowheads="1"/>
          </p:cNvSpPr>
          <p:nvPr/>
        </p:nvSpPr>
        <p:spPr bwMode="auto">
          <a:xfrm>
            <a:off x="990600" y="3429000"/>
            <a:ext cx="1021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OK ... ¿dónde está este lugar </a:t>
            </a:r>
            <a:r>
              <a:rPr lang="es-419"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llamado </a:t>
            </a: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“Armagedón” en hebreo?</a:t>
            </a:r>
          </a:p>
        </p:txBody>
      </p:sp>
      <p:sp>
        <p:nvSpPr>
          <p:cNvPr id="8" name="TextBox 7">
            <a:extLst>
              <a:ext uri="{FF2B5EF4-FFF2-40B4-BE49-F238E27FC236}">
                <a16:creationId xmlns:a16="http://schemas.microsoft.com/office/drawing/2014/main" id="{1EEFE6B6-377B-B0B6-CE20-4413080AE1F2}"/>
              </a:ext>
            </a:extLst>
          </p:cNvPr>
          <p:cNvSpPr txBox="1"/>
          <p:nvPr/>
        </p:nvSpPr>
        <p:spPr>
          <a:xfrm>
            <a:off x="5861050" y="5908675"/>
            <a:ext cx="2362200" cy="538609"/>
          </a:xfrm>
          <a:prstGeom prst="rect">
            <a:avLst/>
          </a:prstGeom>
          <a:noFill/>
        </p:spPr>
        <p:txBody>
          <a:bodyPr wrap="square">
            <a:spAutoFit/>
          </a:bodyPr>
          <a:lstStyle/>
          <a:p>
            <a:r>
              <a:rPr kumimoji="0" lang="es-ES" alt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latin typeface="Arial" panose="020B0604020202020204" pitchFamily="34" charset="0"/>
                <a:cs typeface="Arial" panose="020B0604020202020204" pitchFamily="34" charset="0"/>
              </a:rPr>
              <a:t>Armagedón</a:t>
            </a:r>
            <a:endParaRPr 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endParaRPr>
          </a:p>
        </p:txBody>
      </p:sp>
    </p:spTree>
    <p:extLst>
      <p:ext uri="{BB962C8B-B14F-4D97-AF65-F5344CB8AC3E}">
        <p14:creationId xmlns:p14="http://schemas.microsoft.com/office/powerpoint/2010/main" val="51001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2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61AC-0834-8202-EEB9-BCB1E7D31F69}"/>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FF6D3E8C-5743-CF4A-7213-CF2EDE05D69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69068F32-15AC-EE7C-583C-C685F150768F}"/>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1AC92FF0-6C79-ED25-0983-F91DC6F298B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F3A28999-1740-200F-2AA0-3199C4BEF966}"/>
              </a:ext>
            </a:extLst>
          </p:cNvPr>
          <p:cNvSpPr>
            <a:spLocks noChangeArrowheads="1"/>
          </p:cNvSpPr>
          <p:nvPr/>
        </p:nvSpPr>
        <p:spPr bwMode="auto">
          <a:xfrm>
            <a:off x="990600" y="1295400"/>
            <a:ext cx="1021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En realidad, ¡no existe tal lugar!  </a:t>
            </a:r>
          </a:p>
          <a:p>
            <a:pPr algn="just">
              <a:lnSpc>
                <a:spcPct val="90000"/>
              </a:lnSpc>
              <a:spcBef>
                <a:spcPts val="0"/>
              </a:spcBef>
              <a:spcAft>
                <a:spcPts val="6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 menciona sólo una vez en toda la Biblia: aquí en Apocalipsis 16:16. </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¡Es la primera y única vez que aparece esta palabra en la Biblia entera!</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8" name="Rectangle 2">
            <a:extLst>
              <a:ext uri="{FF2B5EF4-FFF2-40B4-BE49-F238E27FC236}">
                <a16:creationId xmlns:a16="http://schemas.microsoft.com/office/drawing/2014/main" id="{9F5021D6-8BA9-F42B-2BD5-63266DC4E4E2}"/>
              </a:ext>
            </a:extLst>
          </p:cNvPr>
          <p:cNvSpPr>
            <a:spLocks noChangeArrowheads="1"/>
          </p:cNvSpPr>
          <p:nvPr/>
        </p:nvSpPr>
        <p:spPr bwMode="auto">
          <a:xfrm>
            <a:off x="990600" y="3095625"/>
            <a:ext cx="102108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Este versículo dice que es un nombre hebreo, por lo que deberíamos encontrarlo en el Antiguo Testamento, pero en realidad el AT no menciona ningún lugar con ese nombre.</a:t>
            </a:r>
          </a:p>
          <a:p>
            <a:pPr algn="just">
              <a:lnSpc>
                <a:spcPct val="90000"/>
              </a:lnSpc>
              <a:spcBef>
                <a:spcPts val="0"/>
              </a:spcBef>
              <a:spcAft>
                <a:spcPts val="6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 hay ningún lugar con ese nombre en Israel, ni en aquel entonces ni hoy.</a:t>
            </a:r>
          </a:p>
        </p:txBody>
      </p:sp>
      <p:sp>
        <p:nvSpPr>
          <p:cNvPr id="4" name="TextBox 3">
            <a:extLst>
              <a:ext uri="{FF2B5EF4-FFF2-40B4-BE49-F238E27FC236}">
                <a16:creationId xmlns:a16="http://schemas.microsoft.com/office/drawing/2014/main" id="{9B7E81B4-642D-EEFC-4AD2-5F769543B12B}"/>
              </a:ext>
            </a:extLst>
          </p:cNvPr>
          <p:cNvSpPr txBox="1"/>
          <p:nvPr/>
        </p:nvSpPr>
        <p:spPr>
          <a:xfrm>
            <a:off x="5861050" y="5908675"/>
            <a:ext cx="2362200" cy="538609"/>
          </a:xfrm>
          <a:prstGeom prst="rect">
            <a:avLst/>
          </a:prstGeom>
          <a:noFill/>
        </p:spPr>
        <p:txBody>
          <a:bodyPr wrap="square">
            <a:spAutoFit/>
          </a:bodyPr>
          <a:lstStyle/>
          <a:p>
            <a:r>
              <a:rPr kumimoji="0" lang="es-ES" alt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latin typeface="Arial" panose="020B0604020202020204" pitchFamily="34" charset="0"/>
                <a:cs typeface="Arial" panose="020B0604020202020204" pitchFamily="34" charset="0"/>
              </a:rPr>
              <a:t>Armagedón</a:t>
            </a:r>
            <a:endParaRPr 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endParaRPr>
          </a:p>
        </p:txBody>
      </p:sp>
    </p:spTree>
    <p:extLst>
      <p:ext uri="{BB962C8B-B14F-4D97-AF65-F5344CB8AC3E}">
        <p14:creationId xmlns:p14="http://schemas.microsoft.com/office/powerpoint/2010/main" val="1914399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up)">
                                      <p:cBhvr>
                                        <p:cTn id="19" dur="25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up)">
                                      <p:cBhvr>
                                        <p:cTn id="24" dur="25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charRg st="244" end="244"/>
                                            </p:txEl>
                                          </p:spTgt>
                                        </p:tgtEl>
                                        <p:attrNameLst>
                                          <p:attrName>style.visibility</p:attrName>
                                        </p:attrNameLst>
                                      </p:cBhvr>
                                      <p:to>
                                        <p:strVal val="visible"/>
                                      </p:to>
                                    </p:set>
                                    <p:animEffect transition="in" filter="wipe(up)">
                                      <p:cBhvr>
                                        <p:cTn id="29" dur="250"/>
                                        <p:tgtEl>
                                          <p:spTgt spid="8">
                                            <p:txEl>
                                              <p:charRg st="244" end="24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A8B8-CF38-612C-1512-F41E989328C0}"/>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32536E2A-F189-150A-84AB-510EA405270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28CF0DE7-B0D1-2041-819F-C380411DCEA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5D8BB54-6F97-2993-FF9A-9195F23A3DC3}"/>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E9FF1D4F-5470-1759-E664-ED735CD9D9F2}"/>
              </a:ext>
            </a:extLst>
          </p:cNvPr>
          <p:cNvSpPr>
            <a:spLocks noChangeArrowheads="1"/>
          </p:cNvSpPr>
          <p:nvPr/>
        </p:nvSpPr>
        <p:spPr bwMode="auto">
          <a:xfrm>
            <a:off x="990600" y="2333625"/>
            <a:ext cx="102108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En realidad: No.  No hay error.</a:t>
            </a:r>
          </a:p>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Resulta que “Armagedón” no es hebreo como tal, sino más bien un equivalente </a:t>
            </a:r>
            <a:r>
              <a:rPr lang="es-ES" altLang="es-ES_tradnl" sz="3000" i="1"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fonético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en griego, del nombre hebreo. </a:t>
            </a:r>
          </a:p>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Por ende, no encontrarás a “Armagedón” en ningún mapa, ni tampoco en otra parte de la Biblia.</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B895320-F229-0C15-4691-45053ACA556C}"/>
              </a:ext>
            </a:extLst>
          </p:cNvPr>
          <p:cNvSpPr txBox="1"/>
          <p:nvPr/>
        </p:nvSpPr>
        <p:spPr>
          <a:xfrm>
            <a:off x="5861050" y="5908675"/>
            <a:ext cx="2362200" cy="538609"/>
          </a:xfrm>
          <a:prstGeom prst="rect">
            <a:avLst/>
          </a:prstGeom>
          <a:noFill/>
        </p:spPr>
        <p:txBody>
          <a:bodyPr wrap="square">
            <a:spAutoFit/>
          </a:bodyPr>
          <a:lstStyle/>
          <a:p>
            <a:r>
              <a:rPr kumimoji="0" lang="es-ES" alt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latin typeface="Arial" panose="020B0604020202020204" pitchFamily="34" charset="0"/>
                <a:cs typeface="Arial" panose="020B0604020202020204" pitchFamily="34" charset="0"/>
              </a:rPr>
              <a:t>Armagedón</a:t>
            </a:r>
            <a:endParaRPr lang="en-US" sz="2900" dirty="0">
              <a:ln w="6350">
                <a:solidFill>
                  <a:srgbClr val="FF0000"/>
                </a:solidFill>
              </a:ln>
              <a:gradFill flip="none" rotWithShape="1">
                <a:gsLst>
                  <a:gs pos="32000">
                    <a:srgbClr val="FF8080">
                      <a:lumMod val="61000"/>
                    </a:srgbClr>
                  </a:gs>
                  <a:gs pos="0">
                    <a:srgbClr val="FF0000"/>
                  </a:gs>
                  <a:gs pos="78000">
                    <a:schemeClr val="accent4">
                      <a:lumMod val="0"/>
                      <a:lumOff val="100000"/>
                    </a:schemeClr>
                  </a:gs>
                  <a:gs pos="100000">
                    <a:srgbClr val="FFB021"/>
                  </a:gs>
                </a:gsLst>
                <a:lin ang="2700000" scaled="1"/>
                <a:tileRect/>
              </a:gradFill>
              <a:effectLst>
                <a:glow rad="76200">
                  <a:srgbClr val="FF0000">
                    <a:alpha val="20000"/>
                  </a:srgbClr>
                </a:glow>
                <a:outerShdw blurRad="63500" dist="76200" dir="2700000" algn="tl" rotWithShape="0">
                  <a:prstClr val="black">
                    <a:alpha val="80000"/>
                  </a:prstClr>
                </a:outerShdw>
              </a:effectLst>
            </a:endParaRPr>
          </a:p>
        </p:txBody>
      </p:sp>
      <p:pic>
        <p:nvPicPr>
          <p:cNvPr id="7" name="Picture 6">
            <a:extLst>
              <a:ext uri="{FF2B5EF4-FFF2-40B4-BE49-F238E27FC236}">
                <a16:creationId xmlns:a16="http://schemas.microsoft.com/office/drawing/2014/main" id="{F316D683-EEA0-7909-4280-3872161ADC6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725" b="95358" l="7211" r="92600">
                        <a14:foregroundMark x1="34535" y1="7972" x2="34535" y2="7972"/>
                        <a14:foregroundMark x1="42125" y1="6761" x2="42125" y2="6761"/>
                        <a14:foregroundMark x1="41935" y1="3027" x2="41935" y2="3027"/>
                        <a14:foregroundMark x1="88235" y1="33602" x2="88235" y2="33602"/>
                        <a14:foregroundMark x1="7400" y1="41574" x2="7400" y2="41574"/>
                        <a14:foregroundMark x1="92979" y1="33602" x2="92979" y2="33602"/>
                        <a14:foregroundMark x1="35104" y1="91221" x2="35104" y2="91221"/>
                        <a14:foregroundMark x1="34915" y1="95055" x2="34915" y2="95055"/>
                        <a14:foregroundMark x1="50285" y1="94248" x2="50285" y2="94248"/>
                        <a14:foregroundMark x1="46300" y1="93037" x2="46300" y2="93037"/>
                        <a14:foregroundMark x1="44023" y1="92028" x2="44023" y2="92028"/>
                        <a14:foregroundMark x1="34915" y1="93441" x2="34915" y2="93441"/>
                        <a14:foregroundMark x1="32827" y1="93138" x2="32827" y2="93138"/>
                        <a14:foregroundMark x1="43454" y1="92735" x2="43454" y2="92735"/>
                        <a14:foregroundMark x1="46679" y1="93138" x2="46679" y2="93138"/>
                        <a14:foregroundMark x1="49146" y1="94854" x2="49146" y2="94854"/>
                        <a14:foregroundMark x1="43454" y1="93946" x2="43454" y2="93946"/>
                        <a14:foregroundMark x1="42315" y1="93643" x2="42315" y2="93643"/>
                        <a14:foregroundMark x1="41746" y1="93441" x2="41746" y2="93441"/>
                        <a14:foregroundMark x1="40987" y1="93340" x2="40987" y2="93340"/>
                        <a14:foregroundMark x1="42125" y1="93441" x2="42125" y2="93441"/>
                        <a14:foregroundMark x1="42315" y1="92533" x2="42315" y2="92533"/>
                        <a14:foregroundMark x1="43643" y1="92230" x2="44023" y2="92533"/>
                        <a14:foregroundMark x1="47438" y1="93946" x2="47818" y2="94046"/>
                        <a14:foregroundMark x1="50474" y1="93340" x2="50474" y2="93340"/>
                        <a14:foregroundMark x1="34535" y1="93441" x2="34535" y2="93441"/>
                        <a14:foregroundMark x1="33966" y1="94652" x2="34156" y2="94854"/>
                        <a14:foregroundMark x1="37002" y1="95358" x2="37002" y2="95358"/>
                        <a14:backgroundMark x1="40417" y1="67508" x2="40417" y2="67508"/>
                        <a14:backgroundMark x1="40607" y1="63068" x2="40607" y2="63068"/>
                        <a14:backgroundMark x1="40987" y1="94854" x2="40987" y2="94854"/>
                        <a14:backgroundMark x1="51803" y1="36831" x2="51803" y2="36831"/>
                        <a14:backgroundMark x1="62998" y1="39354" x2="62998" y2="39354"/>
                        <a14:backgroundMark x1="84061" y1="32694" x2="84061" y2="32694"/>
                        <a14:backgroundMark x1="49336" y1="3532" x2="49336" y2="3532"/>
                      </a14:backgroundRemoval>
                    </a14:imgEffect>
                    <a14:imgEffect>
                      <a14:colorTemperature colorTemp="7726"/>
                    </a14:imgEffect>
                    <a14:imgEffect>
                      <a14:brightnessContrast bright="5000" contrast="39000"/>
                    </a14:imgEffect>
                  </a14:imgLayer>
                </a14:imgProps>
              </a:ext>
              <a:ext uri="{28A0092B-C50C-407E-A947-70E740481C1C}">
                <a14:useLocalDpi xmlns:a14="http://schemas.microsoft.com/office/drawing/2010/main" val="0"/>
              </a:ext>
            </a:extLst>
          </a:blip>
          <a:stretch>
            <a:fillRect/>
          </a:stretch>
        </p:blipFill>
        <p:spPr>
          <a:xfrm flipH="1">
            <a:off x="10483723" y="1018368"/>
            <a:ext cx="1594104" cy="3020568"/>
          </a:xfrm>
          <a:prstGeom prst="rect">
            <a:avLst/>
          </a:prstGeom>
        </p:spPr>
      </p:pic>
      <p:sp>
        <p:nvSpPr>
          <p:cNvPr id="9" name="Speech Bubble: Rectangle 8">
            <a:extLst>
              <a:ext uri="{FF2B5EF4-FFF2-40B4-BE49-F238E27FC236}">
                <a16:creationId xmlns:a16="http://schemas.microsoft.com/office/drawing/2014/main" id="{87720C30-2707-2ED3-A563-B214E3B0D5EC}"/>
              </a:ext>
            </a:extLst>
          </p:cNvPr>
          <p:cNvSpPr/>
          <p:nvPr/>
        </p:nvSpPr>
        <p:spPr>
          <a:xfrm flipH="1">
            <a:off x="1022350" y="1641481"/>
            <a:ext cx="8731250" cy="665131"/>
          </a:xfrm>
          <a:custGeom>
            <a:avLst/>
            <a:gdLst>
              <a:gd name="connsiteX0" fmla="*/ 0 w 8731250"/>
              <a:gd name="connsiteY0" fmla="*/ 0 h 665131"/>
              <a:gd name="connsiteX1" fmla="*/ 1455208 w 8731250"/>
              <a:gd name="connsiteY1" fmla="*/ 0 h 665131"/>
              <a:gd name="connsiteX2" fmla="*/ 1455208 w 8731250"/>
              <a:gd name="connsiteY2" fmla="*/ 0 h 665131"/>
              <a:gd name="connsiteX3" fmla="*/ 3638021 w 8731250"/>
              <a:gd name="connsiteY3" fmla="*/ 0 h 665131"/>
              <a:gd name="connsiteX4" fmla="*/ 8731250 w 8731250"/>
              <a:gd name="connsiteY4" fmla="*/ 0 h 665131"/>
              <a:gd name="connsiteX5" fmla="*/ 8731250 w 8731250"/>
              <a:gd name="connsiteY5" fmla="*/ 110855 h 665131"/>
              <a:gd name="connsiteX6" fmla="*/ 8731250 w 8731250"/>
              <a:gd name="connsiteY6" fmla="*/ 110855 h 665131"/>
              <a:gd name="connsiteX7" fmla="*/ 8731250 w 8731250"/>
              <a:gd name="connsiteY7" fmla="*/ 277138 h 665131"/>
              <a:gd name="connsiteX8" fmla="*/ 8731250 w 8731250"/>
              <a:gd name="connsiteY8" fmla="*/ 665131 h 665131"/>
              <a:gd name="connsiteX9" fmla="*/ 3638021 w 8731250"/>
              <a:gd name="connsiteY9" fmla="*/ 665131 h 665131"/>
              <a:gd name="connsiteX10" fmla="*/ 1455208 w 8731250"/>
              <a:gd name="connsiteY10" fmla="*/ 665131 h 665131"/>
              <a:gd name="connsiteX11" fmla="*/ 1455208 w 8731250"/>
              <a:gd name="connsiteY11" fmla="*/ 665131 h 665131"/>
              <a:gd name="connsiteX12" fmla="*/ 0 w 8731250"/>
              <a:gd name="connsiteY12" fmla="*/ 665131 h 665131"/>
              <a:gd name="connsiteX13" fmla="*/ 0 w 8731250"/>
              <a:gd name="connsiteY13" fmla="*/ 277138 h 665131"/>
              <a:gd name="connsiteX14" fmla="*/ -1258435 w 8731250"/>
              <a:gd name="connsiteY14" fmla="*/ -34474 h 665131"/>
              <a:gd name="connsiteX15" fmla="*/ 0 w 8731250"/>
              <a:gd name="connsiteY15" fmla="*/ 110855 h 665131"/>
              <a:gd name="connsiteX16" fmla="*/ 0 w 8731250"/>
              <a:gd name="connsiteY16" fmla="*/ 0 h 6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1250" h="665131" extrusionOk="0">
                <a:moveTo>
                  <a:pt x="0" y="0"/>
                </a:moveTo>
                <a:cubicBezTo>
                  <a:pt x="188960" y="9650"/>
                  <a:pt x="1102923" y="-34461"/>
                  <a:pt x="1455208" y="0"/>
                </a:cubicBezTo>
                <a:lnTo>
                  <a:pt x="1455208" y="0"/>
                </a:lnTo>
                <a:cubicBezTo>
                  <a:pt x="2019582" y="132882"/>
                  <a:pt x="3402635" y="-84951"/>
                  <a:pt x="3638021" y="0"/>
                </a:cubicBezTo>
                <a:cubicBezTo>
                  <a:pt x="6070374" y="-134600"/>
                  <a:pt x="7015585" y="157196"/>
                  <a:pt x="8731250" y="0"/>
                </a:cubicBezTo>
                <a:cubicBezTo>
                  <a:pt x="8726750" y="45119"/>
                  <a:pt x="8724032" y="91778"/>
                  <a:pt x="8731250" y="110855"/>
                </a:cubicBezTo>
                <a:lnTo>
                  <a:pt x="8731250" y="110855"/>
                </a:lnTo>
                <a:cubicBezTo>
                  <a:pt x="8735528" y="152692"/>
                  <a:pt x="8736266" y="223265"/>
                  <a:pt x="8731250" y="277138"/>
                </a:cubicBezTo>
                <a:cubicBezTo>
                  <a:pt x="8704337" y="335727"/>
                  <a:pt x="8703160" y="554957"/>
                  <a:pt x="8731250" y="665131"/>
                </a:cubicBezTo>
                <a:cubicBezTo>
                  <a:pt x="7720365" y="616900"/>
                  <a:pt x="5250270" y="749586"/>
                  <a:pt x="3638021" y="665131"/>
                </a:cubicBezTo>
                <a:cubicBezTo>
                  <a:pt x="2586407" y="703712"/>
                  <a:pt x="1750508" y="601790"/>
                  <a:pt x="1455208" y="665131"/>
                </a:cubicBezTo>
                <a:lnTo>
                  <a:pt x="1455208" y="665131"/>
                </a:lnTo>
                <a:cubicBezTo>
                  <a:pt x="937941" y="724896"/>
                  <a:pt x="406260" y="785521"/>
                  <a:pt x="0" y="665131"/>
                </a:cubicBezTo>
                <a:cubicBezTo>
                  <a:pt x="-22436" y="534906"/>
                  <a:pt x="1130" y="447141"/>
                  <a:pt x="0" y="277138"/>
                </a:cubicBezTo>
                <a:cubicBezTo>
                  <a:pt x="-170334" y="159271"/>
                  <a:pt x="-796052" y="116749"/>
                  <a:pt x="-1258435" y="-34474"/>
                </a:cubicBezTo>
                <a:cubicBezTo>
                  <a:pt x="-848781" y="64692"/>
                  <a:pt x="-523886" y="84234"/>
                  <a:pt x="0" y="110855"/>
                </a:cubicBezTo>
                <a:cubicBezTo>
                  <a:pt x="1672" y="90202"/>
                  <a:pt x="-9256" y="28345"/>
                  <a:pt x="0" y="0"/>
                </a:cubicBezTo>
                <a:close/>
              </a:path>
            </a:pathLst>
          </a:custGeom>
          <a:noFill/>
          <a:ln w="25400" cap="flat">
            <a:solidFill>
              <a:srgbClr val="FFB021"/>
            </a:solidFill>
            <a:miter lim="800000"/>
            <a:extLst>
              <a:ext uri="{C807C97D-BFC1-408E-A445-0C87EB9F89A2}">
                <ask:lineSketchStyleProps xmlns:ask="http://schemas.microsoft.com/office/drawing/2018/sketchyshapes" sd="1219033472">
                  <a:prstGeom prst="wedgeRectCallout">
                    <a:avLst>
                      <a:gd name="adj1" fmla="val -64413"/>
                      <a:gd name="adj2" fmla="val -5518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13379B48-50D2-BDBB-9201-26AB30DC3B67}"/>
              </a:ext>
            </a:extLst>
          </p:cNvPr>
          <p:cNvSpPr>
            <a:spLocks noChangeArrowheads="1"/>
          </p:cNvSpPr>
          <p:nvPr/>
        </p:nvSpPr>
        <p:spPr bwMode="auto">
          <a:xfrm>
            <a:off x="914400" y="1771650"/>
            <a:ext cx="8915401" cy="55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10000"/>
              </a:spcBef>
              <a:buClrTx/>
              <a:buSzTx/>
              <a:buFontTx/>
              <a:buNone/>
            </a:pPr>
            <a:r>
              <a:rPr lang="es-ES" altLang="en-US"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¡Hay un error en la Biblia entonces!</a:t>
            </a:r>
          </a:p>
        </p:txBody>
      </p:sp>
    </p:spTree>
    <p:extLst>
      <p:ext uri="{BB962C8B-B14F-4D97-AF65-F5344CB8AC3E}">
        <p14:creationId xmlns:p14="http://schemas.microsoft.com/office/powerpoint/2010/main" val="1421777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7" presetClass="entr" presetSubtype="2" fill="hold" grpId="0" nodeType="withEffect">
                                  <p:stCondLst>
                                    <p:cond delay="4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ppt_w/2"/>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up)">
                                      <p:cBhvr>
                                        <p:cTn id="27" dur="25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up)">
                                      <p:cBhvr>
                                        <p:cTn id="32" dur="25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up)">
                                      <p:cBhvr>
                                        <p:cTn id="37" dur="25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9" grpId="0" animBg="1"/>
      <p:bldP spid="10"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BFED-C0F0-7220-BA30-C389B7481D89}"/>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D9BE7F19-97EC-B7B7-37AF-7A8784D07A6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2F6EA7F0-2A96-247C-B062-5E51DC9FDC9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7C479DB-1704-B798-494B-C43F3EAC7D59}"/>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2BCAD519-C40D-E585-C44C-CC97F633F3F9}"/>
              </a:ext>
            </a:extLst>
          </p:cNvPr>
          <p:cNvSpPr>
            <a:spLocks noChangeArrowheads="1"/>
          </p:cNvSpPr>
          <p:nvPr/>
        </p:nvSpPr>
        <p:spPr bwMode="auto">
          <a:xfrm>
            <a:off x="762000" y="129540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Sin embargo, existe un grupo de colinas que, en conjunto se llaman los</a:t>
            </a:r>
          </a:p>
        </p:txBody>
      </p:sp>
      <p:sp>
        <p:nvSpPr>
          <p:cNvPr id="12" name="Rectangle 2">
            <a:extLst>
              <a:ext uri="{FF2B5EF4-FFF2-40B4-BE49-F238E27FC236}">
                <a16:creationId xmlns:a16="http://schemas.microsoft.com/office/drawing/2014/main" id="{DDC7FC62-DE3D-22CD-CC2D-ECC0372B20DA}"/>
              </a:ext>
            </a:extLst>
          </p:cNvPr>
          <p:cNvSpPr>
            <a:spLocks noChangeArrowheads="1"/>
          </p:cNvSpPr>
          <p:nvPr/>
        </p:nvSpPr>
        <p:spPr bwMode="auto">
          <a:xfrm>
            <a:off x="762000" y="1654175"/>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porque el cerro más importantes se llama</a:t>
            </a:r>
          </a:p>
        </p:txBody>
      </p:sp>
      <p:sp>
        <p:nvSpPr>
          <p:cNvPr id="14" name="Rectangle 13">
            <a:extLst>
              <a:ext uri="{FF2B5EF4-FFF2-40B4-BE49-F238E27FC236}">
                <a16:creationId xmlns:a16="http://schemas.microsoft.com/office/drawing/2014/main" id="{268E6C72-666E-AC57-26F3-B9A16B55979F}"/>
              </a:ext>
            </a:extLst>
          </p:cNvPr>
          <p:cNvSpPr>
            <a:spLocks noChangeArrowheads="1"/>
          </p:cNvSpPr>
          <p:nvPr/>
        </p:nvSpPr>
        <p:spPr bwMode="auto">
          <a:xfrm>
            <a:off x="2528540" y="1692275"/>
            <a:ext cx="3022162"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Har-Megiddon</a:t>
            </a: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graphicFrame>
        <p:nvGraphicFramePr>
          <p:cNvPr id="15" name="Object 10">
            <a:extLst>
              <a:ext uri="{FF2B5EF4-FFF2-40B4-BE49-F238E27FC236}">
                <a16:creationId xmlns:a16="http://schemas.microsoft.com/office/drawing/2014/main" id="{D3F0564B-EC55-2B21-12CF-0963A68AD6BE}"/>
              </a:ext>
            </a:extLst>
          </p:cNvPr>
          <p:cNvGraphicFramePr>
            <a:graphicFrameLocks noChangeAspect="1"/>
          </p:cNvGraphicFramePr>
          <p:nvPr>
            <p:extLst>
              <p:ext uri="{D42A27DB-BD31-4B8C-83A1-F6EECF244321}">
                <p14:modId xmlns:p14="http://schemas.microsoft.com/office/powerpoint/2010/main" val="1573823552"/>
              </p:ext>
            </p:extLst>
          </p:nvPr>
        </p:nvGraphicFramePr>
        <p:xfrm>
          <a:off x="2197100" y="2667000"/>
          <a:ext cx="7766852" cy="3860190"/>
        </p:xfrm>
        <a:graphic>
          <a:graphicData uri="http://schemas.openxmlformats.org/presentationml/2006/ole">
            <mc:AlternateContent xmlns:mc="http://schemas.openxmlformats.org/markup-compatibility/2006">
              <mc:Choice xmlns:v="urn:schemas-microsoft-com:vml" Requires="v">
                <p:oleObj name="Photo Editor Photo" r:id="rId3" imgW="18307200" imgH="10296614" progId="MSPhotoEd.3">
                  <p:embed/>
                </p:oleObj>
              </mc:Choice>
              <mc:Fallback>
                <p:oleObj name="Photo Editor Photo" r:id="rId3" imgW="18307200" imgH="10296614" progId="MSPhotoEd.3">
                  <p:embed/>
                  <p:pic>
                    <p:nvPicPr>
                      <p:cNvPr id="15" name="Object 10">
                        <a:extLst>
                          <a:ext uri="{FF2B5EF4-FFF2-40B4-BE49-F238E27FC236}">
                            <a16:creationId xmlns:a16="http://schemas.microsoft.com/office/drawing/2014/main" id="{218615BF-9A34-2332-4545-6A3CA036280A}"/>
                          </a:ext>
                        </a:extLst>
                      </p:cNvPr>
                      <p:cNvPicPr>
                        <a:picLocks noChangeAspect="1" noChangeArrowheads="1"/>
                      </p:cNvPicPr>
                      <p:nvPr/>
                    </p:nvPicPr>
                    <p:blipFill>
                      <a:blip r:embed="rId4">
                        <a:lum bright="-6000" contrast="18000"/>
                      </a:blip>
                      <a:srcRect t="11647"/>
                      <a:stretch>
                        <a:fillRect/>
                      </a:stretch>
                    </p:blipFill>
                    <p:spPr bwMode="auto">
                      <a:xfrm>
                        <a:off x="2197100" y="2667000"/>
                        <a:ext cx="7766852" cy="3860190"/>
                      </a:xfrm>
                      <a:prstGeom prst="rect">
                        <a:avLst/>
                      </a:prstGeom>
                      <a:noFill/>
                      <a:ln>
                        <a:noFill/>
                      </a:ln>
                      <a:effectLst/>
                    </p:spPr>
                  </p:pic>
                </p:oleObj>
              </mc:Fallback>
            </mc:AlternateContent>
          </a:graphicData>
        </a:graphic>
      </p:graphicFrame>
      <p:sp>
        <p:nvSpPr>
          <p:cNvPr id="17" name="Rectangle 2">
            <a:extLst>
              <a:ext uri="{FF2B5EF4-FFF2-40B4-BE49-F238E27FC236}">
                <a16:creationId xmlns:a16="http://schemas.microsoft.com/office/drawing/2014/main" id="{A9541A85-F92A-DF1D-3EE3-B173ACAEF337}"/>
              </a:ext>
            </a:extLst>
          </p:cNvPr>
          <p:cNvSpPr>
            <a:spLocks noChangeArrowheads="1"/>
          </p:cNvSpPr>
          <p:nvPr/>
        </p:nvSpPr>
        <p:spPr bwMode="auto">
          <a:xfrm>
            <a:off x="1773317" y="2043113"/>
            <a:ext cx="2827258"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18" name="Rectangle 2">
            <a:extLst>
              <a:ext uri="{FF2B5EF4-FFF2-40B4-BE49-F238E27FC236}">
                <a16:creationId xmlns:a16="http://schemas.microsoft.com/office/drawing/2014/main" id="{C1D84B83-6210-8259-9CC1-A45F1E9A5264}"/>
              </a:ext>
            </a:extLst>
          </p:cNvPr>
          <p:cNvSpPr>
            <a:spLocks noChangeArrowheads="1"/>
          </p:cNvSpPr>
          <p:nvPr/>
        </p:nvSpPr>
        <p:spPr bwMode="auto">
          <a:xfrm>
            <a:off x="4371975" y="2038350"/>
            <a:ext cx="662939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Significado: “La colina del batallón”.</a:t>
            </a:r>
          </a:p>
        </p:txBody>
      </p:sp>
      <p:sp>
        <p:nvSpPr>
          <p:cNvPr id="4" name="Oval 11">
            <a:extLst>
              <a:ext uri="{FF2B5EF4-FFF2-40B4-BE49-F238E27FC236}">
                <a16:creationId xmlns:a16="http://schemas.microsoft.com/office/drawing/2014/main" id="{4DBD1178-DBCB-BF50-14D6-16E55DFCE3D8}"/>
              </a:ext>
            </a:extLst>
          </p:cNvPr>
          <p:cNvSpPr>
            <a:spLocks noChangeArrowheads="1"/>
          </p:cNvSpPr>
          <p:nvPr/>
        </p:nvSpPr>
        <p:spPr bwMode="auto">
          <a:xfrm>
            <a:off x="4191000" y="4219575"/>
            <a:ext cx="2543175" cy="984250"/>
          </a:xfrm>
          <a:prstGeom prst="ellipse">
            <a:avLst/>
          </a:prstGeom>
          <a:noFill/>
          <a:ln w="762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93159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strVal val="4*#ppt_w"/>
                                          </p:val>
                                        </p:tav>
                                        <p:tav tm="100000">
                                          <p:val>
                                            <p:strVal val="#ppt_w"/>
                                          </p:val>
                                        </p:tav>
                                      </p:tavLst>
                                    </p:anim>
                                    <p:anim calcmode="lin" valueType="num">
                                      <p:cBhvr>
                                        <p:cTn id="13" dur="500" fill="hold"/>
                                        <p:tgtEl>
                                          <p:spTgt spid="14"/>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4" presetClass="entr" presetSubtype="32"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ou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up)">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3" presetClass="entr" presetSubtype="28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strVal val="4/3*#ppt_w"/>
                                          </p:val>
                                        </p:tav>
                                        <p:tav tm="100000">
                                          <p:val>
                                            <p:strVal val="#ppt_w"/>
                                          </p:val>
                                        </p:tav>
                                      </p:tavLst>
                                    </p:anim>
                                    <p:anim calcmode="lin" valueType="num">
                                      <p:cBhvr>
                                        <p:cTn id="33"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build="p" autoUpdateAnimBg="0"/>
      <p:bldP spid="14" grpId="0" autoUpdateAnimBg="0"/>
      <p:bldP spid="17" grpId="0" autoUpdateAnimBg="0"/>
      <p:bldP spid="18"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48E7-3A68-D9F0-34B3-2A8B7E0D3B9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697E270-F3D8-1285-7655-85D4E120E6D8}"/>
              </a:ext>
            </a:extLst>
          </p:cNvPr>
          <p:cNvPicPr>
            <a:picLocks noChangeAspect="1"/>
          </p:cNvPicPr>
          <p:nvPr/>
        </p:nvPicPr>
        <p:blipFill>
          <a:blip r:embed="rId3">
            <a:extLst>
              <a:ext uri="{28A0092B-C50C-407E-A947-70E740481C1C}">
                <a14:useLocalDpi xmlns:a14="http://schemas.microsoft.com/office/drawing/2010/main" val="0"/>
              </a:ext>
            </a:extLst>
          </a:blip>
          <a:srcRect b="5891"/>
          <a:stretch/>
        </p:blipFill>
        <p:spPr>
          <a:xfrm>
            <a:off x="9712544" y="3230277"/>
            <a:ext cx="1724596" cy="2654869"/>
          </a:xfrm>
          <a:prstGeom prst="rect">
            <a:avLst/>
          </a:prstGeom>
        </p:spPr>
      </p:pic>
      <p:sp>
        <p:nvSpPr>
          <p:cNvPr id="2" name="Rectangle 10">
            <a:extLst>
              <a:ext uri="{FF2B5EF4-FFF2-40B4-BE49-F238E27FC236}">
                <a16:creationId xmlns:a16="http://schemas.microsoft.com/office/drawing/2014/main" id="{11121A3B-F02E-6459-DD74-4666F99AA11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1C9468B0-E9C3-C336-8795-25EA93B1168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936CBFC-F115-0C3F-A83B-66F0363F43ED}"/>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55AEE229-839E-DE0B-492F-850D803EC112}"/>
              </a:ext>
            </a:extLst>
          </p:cNvPr>
          <p:cNvSpPr>
            <a:spLocks noChangeArrowheads="1"/>
          </p:cNvSpPr>
          <p:nvPr/>
        </p:nvSpPr>
        <p:spPr bwMode="auto">
          <a:xfrm>
            <a:off x="762000" y="129540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Sin embargo, existe un grupo de colinas que, en conjunto se llaman los</a:t>
            </a:r>
          </a:p>
        </p:txBody>
      </p:sp>
      <p:sp>
        <p:nvSpPr>
          <p:cNvPr id="12" name="Rectangle 2">
            <a:extLst>
              <a:ext uri="{FF2B5EF4-FFF2-40B4-BE49-F238E27FC236}">
                <a16:creationId xmlns:a16="http://schemas.microsoft.com/office/drawing/2014/main" id="{3B4AAA1F-D04B-547B-E5CE-50D1AC5012B1}"/>
              </a:ext>
            </a:extLst>
          </p:cNvPr>
          <p:cNvSpPr>
            <a:spLocks noChangeArrowheads="1"/>
          </p:cNvSpPr>
          <p:nvPr/>
        </p:nvSpPr>
        <p:spPr bwMode="auto">
          <a:xfrm>
            <a:off x="762000" y="1654175"/>
            <a:ext cx="10820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porque el cerro más importantes se llama</a:t>
            </a:r>
          </a:p>
        </p:txBody>
      </p:sp>
      <p:sp>
        <p:nvSpPr>
          <p:cNvPr id="14" name="Rectangle 13">
            <a:extLst>
              <a:ext uri="{FF2B5EF4-FFF2-40B4-BE49-F238E27FC236}">
                <a16:creationId xmlns:a16="http://schemas.microsoft.com/office/drawing/2014/main" id="{0E4D0212-5F13-BF16-BD46-F56171D9AD52}"/>
              </a:ext>
            </a:extLst>
          </p:cNvPr>
          <p:cNvSpPr>
            <a:spLocks noChangeArrowheads="1"/>
          </p:cNvSpPr>
          <p:nvPr/>
        </p:nvSpPr>
        <p:spPr bwMode="auto">
          <a:xfrm>
            <a:off x="2528540" y="1692275"/>
            <a:ext cx="3022162"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Har-Megiddon</a:t>
            </a: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21" name="Rectangle 2">
            <a:extLst>
              <a:ext uri="{FF2B5EF4-FFF2-40B4-BE49-F238E27FC236}">
                <a16:creationId xmlns:a16="http://schemas.microsoft.com/office/drawing/2014/main" id="{C38A40AB-F970-C0FF-3081-C514448E87EA}"/>
              </a:ext>
            </a:extLst>
          </p:cNvPr>
          <p:cNvSpPr>
            <a:spLocks noChangeArrowheads="1"/>
          </p:cNvSpPr>
          <p:nvPr/>
        </p:nvSpPr>
        <p:spPr bwMode="auto">
          <a:xfrm>
            <a:off x="762000" y="2514600"/>
            <a:ext cx="10744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¿Quieres ir a Armagedón?  ¡Puedes hacerlo! </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 es difícil llegar:</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060670A-4668-F4CD-8D08-E18B5733509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000"/>
                    </a14:imgEffect>
                    <a14:imgEffect>
                      <a14:brightnessContrast bright="3000" contrast="29000"/>
                    </a14:imgEffect>
                  </a14:imgLayer>
                </a14:imgProps>
              </a:ext>
              <a:ext uri="{28A0092B-C50C-407E-A947-70E740481C1C}">
                <a14:useLocalDpi xmlns:a14="http://schemas.microsoft.com/office/drawing/2010/main" val="0"/>
              </a:ext>
            </a:extLst>
          </a:blip>
          <a:srcRect l="7921" r="7678" b="7202"/>
          <a:stretch/>
        </p:blipFill>
        <p:spPr>
          <a:xfrm>
            <a:off x="5762625" y="3035301"/>
            <a:ext cx="2971800" cy="3409506"/>
          </a:xfrm>
          <a:prstGeom prst="rect">
            <a:avLst/>
          </a:prstGeom>
        </p:spPr>
      </p:pic>
      <p:pic>
        <p:nvPicPr>
          <p:cNvPr id="23" name="Picture 22">
            <a:extLst>
              <a:ext uri="{FF2B5EF4-FFF2-40B4-BE49-F238E27FC236}">
                <a16:creationId xmlns:a16="http://schemas.microsoft.com/office/drawing/2014/main" id="{C9D193AE-89E9-56D0-EEA7-DA2FE568FD9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000"/>
                    </a14:imgEffect>
                    <a14:imgEffect>
                      <a14:brightnessContrast bright="6000" contrast="15000"/>
                    </a14:imgEffect>
                  </a14:imgLayer>
                </a14:imgProps>
              </a:ext>
              <a:ext uri="{28A0092B-C50C-407E-A947-70E740481C1C}">
                <a14:useLocalDpi xmlns:a14="http://schemas.microsoft.com/office/drawing/2010/main" val="0"/>
              </a:ext>
            </a:extLst>
          </a:blip>
          <a:srcRect l="2693"/>
          <a:stretch/>
        </p:blipFill>
        <p:spPr>
          <a:xfrm>
            <a:off x="7794342" y="3028950"/>
            <a:ext cx="3836405" cy="3057525"/>
          </a:xfrm>
          <a:prstGeom prst="rect">
            <a:avLst/>
          </a:prstGeom>
        </p:spPr>
      </p:pic>
      <p:sp>
        <p:nvSpPr>
          <p:cNvPr id="26" name="Rectangle 2">
            <a:extLst>
              <a:ext uri="{FF2B5EF4-FFF2-40B4-BE49-F238E27FC236}">
                <a16:creationId xmlns:a16="http://schemas.microsoft.com/office/drawing/2014/main" id="{44ACCC00-1865-190E-3DE9-E516723C4874}"/>
              </a:ext>
            </a:extLst>
          </p:cNvPr>
          <p:cNvSpPr>
            <a:spLocks noChangeArrowheads="1"/>
          </p:cNvSpPr>
          <p:nvPr/>
        </p:nvSpPr>
        <p:spPr bwMode="auto">
          <a:xfrm>
            <a:off x="762000" y="3429000"/>
            <a:ext cx="48863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El pueblo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se encuentra a unos 120km al norte de Jerusalén, un poco al sur de Nazaret y el mar de Galilea, en el extremo poniente de la Llanura de Jezreel. El bus cuesta unos 5 dólares.</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7" name="Oval 11">
            <a:extLst>
              <a:ext uri="{FF2B5EF4-FFF2-40B4-BE49-F238E27FC236}">
                <a16:creationId xmlns:a16="http://schemas.microsoft.com/office/drawing/2014/main" id="{319129E8-3B1E-6519-132D-910A20FD570F}"/>
              </a:ext>
            </a:extLst>
          </p:cNvPr>
          <p:cNvSpPr>
            <a:spLocks noChangeArrowheads="1"/>
          </p:cNvSpPr>
          <p:nvPr/>
        </p:nvSpPr>
        <p:spPr bwMode="auto">
          <a:xfrm>
            <a:off x="6581775" y="4143375"/>
            <a:ext cx="1219200" cy="285750"/>
          </a:xfrm>
          <a:prstGeom prst="ellipse">
            <a:avLst/>
          </a:prstGeom>
          <a:noFill/>
          <a:ln w="762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11">
            <a:extLst>
              <a:ext uri="{FF2B5EF4-FFF2-40B4-BE49-F238E27FC236}">
                <a16:creationId xmlns:a16="http://schemas.microsoft.com/office/drawing/2014/main" id="{747596A3-CDC9-EE70-B6EB-FB6F234AB439}"/>
              </a:ext>
            </a:extLst>
          </p:cNvPr>
          <p:cNvSpPr>
            <a:spLocks noChangeArrowheads="1"/>
          </p:cNvSpPr>
          <p:nvPr/>
        </p:nvSpPr>
        <p:spPr bwMode="auto">
          <a:xfrm>
            <a:off x="8382000" y="4762500"/>
            <a:ext cx="1143000" cy="285750"/>
          </a:xfrm>
          <a:prstGeom prst="ellipse">
            <a:avLst/>
          </a:prstGeom>
          <a:noFill/>
          <a:ln w="762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2">
            <a:extLst>
              <a:ext uri="{FF2B5EF4-FFF2-40B4-BE49-F238E27FC236}">
                <a16:creationId xmlns:a16="http://schemas.microsoft.com/office/drawing/2014/main" id="{8AE18843-3B2D-1F4F-1787-4B632C1FA3FB}"/>
              </a:ext>
            </a:extLst>
          </p:cNvPr>
          <p:cNvSpPr>
            <a:spLocks noChangeArrowheads="1"/>
          </p:cNvSpPr>
          <p:nvPr/>
        </p:nvSpPr>
        <p:spPr bwMode="auto">
          <a:xfrm>
            <a:off x="1773317" y="2043113"/>
            <a:ext cx="2827258"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16" name="Rectangle 2">
            <a:extLst>
              <a:ext uri="{FF2B5EF4-FFF2-40B4-BE49-F238E27FC236}">
                <a16:creationId xmlns:a16="http://schemas.microsoft.com/office/drawing/2014/main" id="{5F48ACF2-11EE-65DF-9F6E-18E53114624C}"/>
              </a:ext>
            </a:extLst>
          </p:cNvPr>
          <p:cNvSpPr>
            <a:spLocks noChangeArrowheads="1"/>
          </p:cNvSpPr>
          <p:nvPr/>
        </p:nvSpPr>
        <p:spPr bwMode="auto">
          <a:xfrm>
            <a:off x="4371975" y="2038350"/>
            <a:ext cx="662939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Significado: “La colina del batallón”.</a:t>
            </a:r>
          </a:p>
        </p:txBody>
      </p:sp>
    </p:spTree>
    <p:extLst>
      <p:ext uri="{BB962C8B-B14F-4D97-AF65-F5344CB8AC3E}">
        <p14:creationId xmlns:p14="http://schemas.microsoft.com/office/powerpoint/2010/main" val="2372998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childTnLst>
                          </p:cTn>
                        </p:par>
                        <p:par>
                          <p:cTn id="27" fill="hold">
                            <p:stCondLst>
                              <p:cond delay="1000"/>
                            </p:stCondLst>
                            <p:childTnLst>
                              <p:par>
                                <p:cTn id="28" presetID="23" presetClass="entr" presetSubtype="28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strVal val="4/3*#ppt_w"/>
                                          </p:val>
                                        </p:tav>
                                        <p:tav tm="100000">
                                          <p:val>
                                            <p:strVal val="#ppt_w"/>
                                          </p:val>
                                        </p:tav>
                                      </p:tavLst>
                                    </p:anim>
                                    <p:anim calcmode="lin" valueType="num">
                                      <p:cBhvr>
                                        <p:cTn id="31" dur="500" fill="hold"/>
                                        <p:tgtEl>
                                          <p:spTgt spid="27"/>
                                        </p:tgtEl>
                                        <p:attrNameLst>
                                          <p:attrName>ppt_h</p:attrName>
                                        </p:attrNameLst>
                                      </p:cBhvr>
                                      <p:tavLst>
                                        <p:tav tm="0">
                                          <p:val>
                                            <p:strVal val="4/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childTnLst>
                          </p:cTn>
                        </p:par>
                        <p:par>
                          <p:cTn id="37" fill="hold">
                            <p:stCondLst>
                              <p:cond delay="500"/>
                            </p:stCondLst>
                            <p:childTnLst>
                              <p:par>
                                <p:cTn id="38" presetID="23" presetClass="entr" presetSubtype="28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strVal val="4/3*#ppt_w"/>
                                          </p:val>
                                        </p:tav>
                                        <p:tav tm="100000">
                                          <p:val>
                                            <p:strVal val="#ppt_w"/>
                                          </p:val>
                                        </p:tav>
                                      </p:tavLst>
                                    </p:anim>
                                    <p:anim calcmode="lin" valueType="num">
                                      <p:cBhvr>
                                        <p:cTn id="41"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P spid="26"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14F1-16A4-3F78-3DE8-CCB6531F355A}"/>
            </a:ext>
          </a:extLst>
        </p:cNvPr>
        <p:cNvGrpSpPr/>
        <p:nvPr/>
      </p:nvGrpSpPr>
      <p:grpSpPr>
        <a:xfrm>
          <a:off x="0" y="0"/>
          <a:ext cx="0" cy="0"/>
          <a:chOff x="0" y="0"/>
          <a:chExt cx="0" cy="0"/>
        </a:xfrm>
      </p:grpSpPr>
      <p:pic>
        <p:nvPicPr>
          <p:cNvPr id="13" name="DIstant aerial view - Picture 12">
            <a:extLst>
              <a:ext uri="{FF2B5EF4-FFF2-40B4-BE49-F238E27FC236}">
                <a16:creationId xmlns:a16="http://schemas.microsoft.com/office/drawing/2014/main" id="{081BE0BF-D1E0-7A3C-BAD7-F6B049D3CA1A}"/>
              </a:ext>
            </a:extLst>
          </p:cNvPr>
          <p:cNvPicPr>
            <a:picLocks noChangeAspect="1"/>
          </p:cNvPicPr>
          <p:nvPr/>
        </p:nvPicPr>
        <p:blipFill>
          <a:blip r:embed="rId5">
            <a:lum bright="-4000" contrast="22000"/>
          </a:blip>
          <a:srcRect t="10695" b="9934"/>
          <a:stretch/>
        </p:blipFill>
        <p:spPr>
          <a:xfrm>
            <a:off x="987493" y="3143250"/>
            <a:ext cx="5984337" cy="3384000"/>
          </a:xfrm>
          <a:prstGeom prst="rect">
            <a:avLst/>
          </a:prstGeom>
        </p:spPr>
      </p:pic>
      <p:sp>
        <p:nvSpPr>
          <p:cNvPr id="2" name="Rectangle 10">
            <a:extLst>
              <a:ext uri="{FF2B5EF4-FFF2-40B4-BE49-F238E27FC236}">
                <a16:creationId xmlns:a16="http://schemas.microsoft.com/office/drawing/2014/main" id="{67CDF3A3-9A29-D82A-35DE-2736AE1630A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29D0BBF-7ED7-96B3-DC24-E2B3A55BB35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8E9D38B-1D4D-463A-1C19-0CE7385657F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F3E6224D-E7D0-6CA7-5CB4-22A40113CB8D}"/>
              </a:ext>
            </a:extLst>
          </p:cNvPr>
          <p:cNvSpPr>
            <a:spLocks noChangeArrowheads="1"/>
          </p:cNvSpPr>
          <p:nvPr/>
        </p:nvSpPr>
        <p:spPr bwMode="auto">
          <a:xfrm>
            <a:off x="762000" y="129540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Sin embargo, existe un grupo de colinas que, en conjunto se llaman los</a:t>
            </a:r>
          </a:p>
        </p:txBody>
      </p:sp>
      <p:sp>
        <p:nvSpPr>
          <p:cNvPr id="12" name="Rectangle 2">
            <a:extLst>
              <a:ext uri="{FF2B5EF4-FFF2-40B4-BE49-F238E27FC236}">
                <a16:creationId xmlns:a16="http://schemas.microsoft.com/office/drawing/2014/main" id="{F1C677AC-DC9B-663E-C4D6-2B3E58679133}"/>
              </a:ext>
            </a:extLst>
          </p:cNvPr>
          <p:cNvSpPr>
            <a:spLocks noChangeArrowheads="1"/>
          </p:cNvSpPr>
          <p:nvPr/>
        </p:nvSpPr>
        <p:spPr bwMode="auto">
          <a:xfrm>
            <a:off x="762000" y="1654175"/>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porque el cerro más importantes se llama</a:t>
            </a:r>
          </a:p>
        </p:txBody>
      </p:sp>
      <p:sp>
        <p:nvSpPr>
          <p:cNvPr id="14" name="Rectangle 13">
            <a:extLst>
              <a:ext uri="{FF2B5EF4-FFF2-40B4-BE49-F238E27FC236}">
                <a16:creationId xmlns:a16="http://schemas.microsoft.com/office/drawing/2014/main" id="{DAD19CCF-8A20-79E0-3919-0CC535E5AA72}"/>
              </a:ext>
            </a:extLst>
          </p:cNvPr>
          <p:cNvSpPr>
            <a:spLocks noChangeArrowheads="1"/>
          </p:cNvSpPr>
          <p:nvPr/>
        </p:nvSpPr>
        <p:spPr bwMode="auto">
          <a:xfrm>
            <a:off x="2528540" y="1692275"/>
            <a:ext cx="3022162"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Har-Megiddon</a:t>
            </a:r>
            <a:r>
              <a:rPr lang="es-ES_tradnl" altLang="es-ES_tradnl" sz="3000"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21" name="Rectangle 2">
            <a:extLst>
              <a:ext uri="{FF2B5EF4-FFF2-40B4-BE49-F238E27FC236}">
                <a16:creationId xmlns:a16="http://schemas.microsoft.com/office/drawing/2014/main" id="{D83D2D5A-B53C-08B2-C02A-D060197D1642}"/>
              </a:ext>
            </a:extLst>
          </p:cNvPr>
          <p:cNvSpPr>
            <a:spLocks noChangeArrowheads="1"/>
          </p:cNvSpPr>
          <p:nvPr/>
        </p:nvSpPr>
        <p:spPr bwMode="auto">
          <a:xfrm>
            <a:off x="762000" y="2514600"/>
            <a:ext cx="10744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en sí es una colina interesante:</a:t>
            </a:r>
          </a:p>
        </p:txBody>
      </p:sp>
      <p:pic>
        <p:nvPicPr>
          <p:cNvPr id="4" name="VIDEO: har-megiddo--02.MOVIE">
            <a:hlinkClick r:id="" action="ppaction://media"/>
            <a:extLst>
              <a:ext uri="{FF2B5EF4-FFF2-40B4-BE49-F238E27FC236}">
                <a16:creationId xmlns:a16="http://schemas.microsoft.com/office/drawing/2014/main" id="{DCA7B798-809A-3116-7556-CA7D37E88F17}"/>
              </a:ext>
            </a:extLst>
          </p:cNvPr>
          <p:cNvPicPr>
            <a:picLocks noChangeAspect="1"/>
          </p:cNvPicPr>
          <p:nvPr>
            <a:videoFile r:link="rId2"/>
            <p:extLst>
              <p:ext uri="{DAA4B4D4-6D71-4841-9C94-3DE7FCFB9230}">
                <p14:media xmlns:p14="http://schemas.microsoft.com/office/powerpoint/2010/main" r:embed="rId1"/>
              </p:ext>
            </p:extLst>
          </p:nvPr>
        </p:nvPicPr>
        <p:blipFill>
          <a:blip r:embed="rId6">
            <a:lum bright="6000" contrast="14000"/>
          </a:blip>
          <a:stretch>
            <a:fillRect/>
          </a:stretch>
        </p:blipFill>
        <p:spPr>
          <a:xfrm>
            <a:off x="939662" y="3124200"/>
            <a:ext cx="6049867" cy="3403050"/>
          </a:xfrm>
          <a:prstGeom prst="rect">
            <a:avLst/>
          </a:prstGeom>
        </p:spPr>
      </p:pic>
      <p:pic>
        <p:nvPicPr>
          <p:cNvPr id="6" name="Ruins closeup - Picture 5">
            <a:extLst>
              <a:ext uri="{FF2B5EF4-FFF2-40B4-BE49-F238E27FC236}">
                <a16:creationId xmlns:a16="http://schemas.microsoft.com/office/drawing/2014/main" id="{967079EE-03BC-7F6C-5768-1985A70EA7FE}"/>
              </a:ext>
            </a:extLst>
          </p:cNvPr>
          <p:cNvPicPr>
            <a:picLocks noChangeAspect="1"/>
          </p:cNvPicPr>
          <p:nvPr/>
        </p:nvPicPr>
        <p:blipFill>
          <a:blip r:embed="rId7"/>
          <a:srcRect t="7795" b="5313"/>
          <a:stretch/>
        </p:blipFill>
        <p:spPr>
          <a:xfrm>
            <a:off x="7162800" y="3810000"/>
            <a:ext cx="4344924" cy="2667000"/>
          </a:xfrm>
          <a:prstGeom prst="rect">
            <a:avLst/>
          </a:prstGeom>
        </p:spPr>
      </p:pic>
      <p:sp>
        <p:nvSpPr>
          <p:cNvPr id="16" name="especialmente cumbre - Rectangle 2">
            <a:extLst>
              <a:ext uri="{FF2B5EF4-FFF2-40B4-BE49-F238E27FC236}">
                <a16:creationId xmlns:a16="http://schemas.microsoft.com/office/drawing/2014/main" id="{E9C91ACD-8E09-EE18-159A-F3F90C7CD923}"/>
              </a:ext>
            </a:extLst>
          </p:cNvPr>
          <p:cNvSpPr>
            <a:spLocks noChangeArrowheads="1"/>
          </p:cNvSpPr>
          <p:nvPr/>
        </p:nvSpPr>
        <p:spPr bwMode="auto">
          <a:xfrm>
            <a:off x="914400" y="2514600"/>
            <a:ext cx="10667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especialmente      </a:t>
            </a:r>
          </a:p>
          <a:p>
            <a:pPr>
              <a:lnSpc>
                <a:spcPct val="85000"/>
              </a:lnSpc>
              <a:spcBef>
                <a:spcPts val="0"/>
              </a:spcBef>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las ruinas en la cumbre.</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9" name="Rectangle 2">
            <a:extLst>
              <a:ext uri="{FF2B5EF4-FFF2-40B4-BE49-F238E27FC236}">
                <a16:creationId xmlns:a16="http://schemas.microsoft.com/office/drawing/2014/main" id="{28ABFFEF-4542-C620-E4AF-37F470738BBD}"/>
              </a:ext>
            </a:extLst>
          </p:cNvPr>
          <p:cNvSpPr>
            <a:spLocks noChangeArrowheads="1"/>
          </p:cNvSpPr>
          <p:nvPr/>
        </p:nvSpPr>
        <p:spPr bwMode="auto">
          <a:xfrm>
            <a:off x="1773317" y="2043113"/>
            <a:ext cx="2827258" cy="4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buClr>
                <a:srgbClr val="5FF0FF"/>
              </a:buClr>
              <a:buFont typeface="Symbol" panose="05050102010706020507" pitchFamily="18" charset="2"/>
              <a:buNone/>
            </a:pP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_tradnl" altLang="es-ES_tradnl" sz="3000" dirty="0" err="1">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_tradnl" altLang="es-ES_tradnl" sz="3000" dirty="0">
                <a:solidFill>
                  <a:srgbClr val="F9FE34"/>
                </a:solidFill>
                <a:effectLst>
                  <a:outerShdw blurRad="38100" dist="38100" dir="2700000" algn="tl">
                    <a:srgbClr val="000000"/>
                  </a:outerShdw>
                </a:effectLst>
                <a:latin typeface="Arial" panose="020B0604020202020204" pitchFamily="34" charset="0"/>
                <a:cs typeface="Times New Roman" panose="02020603050405020304" pitchFamily="18" charset="0"/>
              </a:rPr>
              <a:t>.</a:t>
            </a:r>
          </a:p>
        </p:txBody>
      </p:sp>
      <p:sp>
        <p:nvSpPr>
          <p:cNvPr id="30" name="Rectangle 2">
            <a:extLst>
              <a:ext uri="{FF2B5EF4-FFF2-40B4-BE49-F238E27FC236}">
                <a16:creationId xmlns:a16="http://schemas.microsoft.com/office/drawing/2014/main" id="{51D60DA8-63DC-8F5E-BCBC-AE7B351BF28D}"/>
              </a:ext>
            </a:extLst>
          </p:cNvPr>
          <p:cNvSpPr>
            <a:spLocks noChangeArrowheads="1"/>
          </p:cNvSpPr>
          <p:nvPr/>
        </p:nvSpPr>
        <p:spPr bwMode="auto">
          <a:xfrm>
            <a:off x="4371975" y="2038350"/>
            <a:ext cx="662939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Significado: “La colina del batallón”.</a:t>
            </a:r>
          </a:p>
        </p:txBody>
      </p:sp>
    </p:spTree>
    <p:extLst>
      <p:ext uri="{BB962C8B-B14F-4D97-AF65-F5344CB8AC3E}">
        <p14:creationId xmlns:p14="http://schemas.microsoft.com/office/powerpoint/2010/main" val="344230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mediacall" presetSubtype="0" fill="hold" nodeType="withEffect">
                                  <p:stCondLst>
                                    <p:cond delay="200"/>
                                  </p:stCondLst>
                                  <p:childTnLst>
                                    <p:cmd type="call" cmd="playFrom(0.0)">
                                      <p:cBhvr>
                                        <p:cTn id="29" dur="19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Next" delay="0">
                      <p:tgtEl>
                        <p:sldTgt/>
                      </p:tgtEl>
                    </p:cond>
                  </p:endCondLst>
                </p:cTn>
                <p:tgtEl>
                  <p:spTgt spid="4"/>
                </p:tgtEl>
              </p:cMediaNode>
            </p:video>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build="p" autoUpdateAnimBg="0"/>
      <p:bldP spid="1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F8959-A5E5-7254-D710-21BCF43DA149}"/>
            </a:ext>
          </a:extLst>
        </p:cNvPr>
        <p:cNvGrpSpPr/>
        <p:nvPr/>
      </p:nvGrpSpPr>
      <p:grpSpPr>
        <a:xfrm>
          <a:off x="0" y="0"/>
          <a:ext cx="0" cy="0"/>
          <a:chOff x="0" y="0"/>
          <a:chExt cx="0" cy="0"/>
        </a:xfrm>
      </p:grpSpPr>
      <p:sp>
        <p:nvSpPr>
          <p:cNvPr id="14" name="Rectangle 9">
            <a:extLst>
              <a:ext uri="{FF2B5EF4-FFF2-40B4-BE49-F238E27FC236}">
                <a16:creationId xmlns:a16="http://schemas.microsoft.com/office/drawing/2014/main" id="{BAAD5245-77B3-2301-7BA2-6AE8B63A19A3}"/>
              </a:ext>
            </a:extLst>
          </p:cNvPr>
          <p:cNvSpPr>
            <a:spLocks noChangeArrowheads="1"/>
          </p:cNvSpPr>
          <p:nvPr/>
        </p:nvSpPr>
        <p:spPr bwMode="auto">
          <a:xfrm>
            <a:off x="1188000" y="1273194"/>
            <a:ext cx="9708600" cy="139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85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Incluso, ocurre lo mismo con Apocalipsis: el punto central del libro no es bestias, jinetes, fuego, azufre, trompetas, relámpagos, y destrucción. </a:t>
            </a:r>
          </a:p>
          <a:p>
            <a:pPr algn="just">
              <a:lnSpc>
                <a:spcPct val="85000"/>
              </a:lnSpc>
              <a:spcAft>
                <a:spcPts val="6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punto central de Apocalipsis es:</a:t>
            </a:r>
            <a:endParaRPr kumimoji="1"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52795C0F-0B7B-8603-964D-911AC39B29FF}"/>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AFEA6093-AC9B-716B-2D5F-E6B05E508536}"/>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5" name="Rectangle 4">
            <a:extLst>
              <a:ext uri="{FF2B5EF4-FFF2-40B4-BE49-F238E27FC236}">
                <a16:creationId xmlns:a16="http://schemas.microsoft.com/office/drawing/2014/main" id="{2DB8A476-5846-A452-1BB7-04F145B17B78}"/>
              </a:ext>
            </a:extLst>
          </p:cNvPr>
          <p:cNvSpPr/>
          <p:nvPr/>
        </p:nvSpPr>
        <p:spPr>
          <a:xfrm rot="21149609">
            <a:off x="7451053" y="1964711"/>
            <a:ext cx="3886200" cy="1674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rPr>
              <a:t>Jesús</a:t>
            </a:r>
            <a:endParaRPr lang="en-US"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pic>
        <p:nvPicPr>
          <p:cNvPr id="2" name="Picture 1">
            <a:extLst>
              <a:ext uri="{FF2B5EF4-FFF2-40B4-BE49-F238E27FC236}">
                <a16:creationId xmlns:a16="http://schemas.microsoft.com/office/drawing/2014/main" id="{B1EEC27C-1757-ECEE-0797-11D4F31E8A4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9945"/>
                    </a14:imgEffect>
                    <a14:imgEffect>
                      <a14:brightnessContrast bright="5000" contrast="-38000"/>
                    </a14:imgEffect>
                  </a14:imgLayer>
                </a14:imgProps>
              </a:ext>
              <a:ext uri="{28A0092B-C50C-407E-A947-70E740481C1C}">
                <a14:useLocalDpi xmlns:a14="http://schemas.microsoft.com/office/drawing/2010/main" val="0"/>
              </a:ext>
            </a:extLst>
          </a:blip>
          <a:stretch>
            <a:fillRect/>
          </a:stretch>
        </p:blipFill>
        <p:spPr>
          <a:xfrm>
            <a:off x="4391025" y="645528"/>
            <a:ext cx="3316856" cy="802272"/>
          </a:xfrm>
          <a:prstGeom prst="rect">
            <a:avLst/>
          </a:prstGeom>
        </p:spPr>
      </p:pic>
      <p:sp>
        <p:nvSpPr>
          <p:cNvPr id="3" name="Rectangle 11">
            <a:extLst>
              <a:ext uri="{FF2B5EF4-FFF2-40B4-BE49-F238E27FC236}">
                <a16:creationId xmlns:a16="http://schemas.microsoft.com/office/drawing/2014/main" id="{CC0E7C91-1978-F092-4939-A183A91EB3C5}"/>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Tree>
    <p:extLst>
      <p:ext uri="{BB962C8B-B14F-4D97-AF65-F5344CB8AC3E}">
        <p14:creationId xmlns:p14="http://schemas.microsoft.com/office/powerpoint/2010/main" val="6936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60000"/>
                                  </p:iterate>
                                  <p:childTnLst>
                                    <p:set>
                                      <p:cBhvr>
                                        <p:cTn id="23" dur="1" fill="hold">
                                          <p:stCondLst>
                                            <p:cond delay="0"/>
                                          </p:stCondLst>
                                        </p:cTn>
                                        <p:tgtEl>
                                          <p:spTgt spid="5"/>
                                        </p:tgtEl>
                                        <p:attrNameLst>
                                          <p:attrName>style.visibility</p:attrName>
                                        </p:attrNameLst>
                                      </p:cBhvr>
                                      <p:to>
                                        <p:strVal val="visible"/>
                                      </p:to>
                                    </p:set>
                                    <p:anim by="(-#ppt_w*2)" calcmode="lin" valueType="num">
                                      <p:cBhvr rctx="PPT">
                                        <p:cTn id="24" dur="200" autoRev="1" fill="hold">
                                          <p:stCondLst>
                                            <p:cond delay="0"/>
                                          </p:stCondLst>
                                        </p:cTn>
                                        <p:tgtEl>
                                          <p:spTgt spid="5"/>
                                        </p:tgtEl>
                                        <p:attrNameLst>
                                          <p:attrName>ppt_w</p:attrName>
                                        </p:attrNameLst>
                                      </p:cBhvr>
                                    </p:anim>
                                    <p:anim by="(#ppt_w*0.50)" calcmode="lin" valueType="num">
                                      <p:cBhvr>
                                        <p:cTn id="25" dur="200" decel="50000" autoRev="1" fill="hold">
                                          <p:stCondLst>
                                            <p:cond delay="0"/>
                                          </p:stCondLst>
                                        </p:cTn>
                                        <p:tgtEl>
                                          <p:spTgt spid="5"/>
                                        </p:tgtEl>
                                        <p:attrNameLst>
                                          <p:attrName>ppt_x</p:attrName>
                                        </p:attrNameLst>
                                      </p:cBhvr>
                                    </p:anim>
                                    <p:anim from="(-#ppt_h/2)" to="(#ppt_y)" calcmode="lin" valueType="num">
                                      <p:cBhvr>
                                        <p:cTn id="26" dur="400" fill="hold">
                                          <p:stCondLst>
                                            <p:cond delay="0"/>
                                          </p:stCondLst>
                                        </p:cTn>
                                        <p:tgtEl>
                                          <p:spTgt spid="5"/>
                                        </p:tgtEl>
                                        <p:attrNameLst>
                                          <p:attrName>ppt_y</p:attrName>
                                        </p:attrNameLst>
                                      </p:cBhvr>
                                    </p:anim>
                                    <p:animRot by="21600000">
                                      <p:cBhvr>
                                        <p:cTn id="27" dur="4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14F1-16A4-3F78-3DE8-CCB6531F355A}"/>
            </a:ext>
          </a:extLst>
        </p:cNvPr>
        <p:cNvGrpSpPr/>
        <p:nvPr/>
      </p:nvGrpSpPr>
      <p:grpSpPr>
        <a:xfrm>
          <a:off x="0" y="0"/>
          <a:ext cx="0" cy="0"/>
          <a:chOff x="0" y="0"/>
          <a:chExt cx="0" cy="0"/>
        </a:xfrm>
      </p:grpSpPr>
      <p:sp>
        <p:nvSpPr>
          <p:cNvPr id="16" name="especialmente cumbre - Rectangle 2">
            <a:extLst>
              <a:ext uri="{FF2B5EF4-FFF2-40B4-BE49-F238E27FC236}">
                <a16:creationId xmlns:a16="http://schemas.microsoft.com/office/drawing/2014/main" id="{E9C91ACD-8E09-EE18-159A-F3F90C7CD923}"/>
              </a:ext>
            </a:extLst>
          </p:cNvPr>
          <p:cNvSpPr>
            <a:spLocks noChangeArrowheads="1"/>
          </p:cNvSpPr>
          <p:nvPr/>
        </p:nvSpPr>
        <p:spPr bwMode="auto">
          <a:xfrm>
            <a:off x="914400" y="2514600"/>
            <a:ext cx="10667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nSpc>
                <a:spcPct val="85000"/>
              </a:lnSpc>
              <a:spcBef>
                <a:spcPts val="0"/>
              </a:spcBef>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especialmente      </a:t>
            </a:r>
          </a:p>
          <a:p>
            <a:pPr>
              <a:lnSpc>
                <a:spcPct val="85000"/>
              </a:lnSpc>
              <a:spcBef>
                <a:spcPts val="0"/>
              </a:spcBef>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las ruinas en la cumbre.</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Rectangle 10">
            <a:extLst>
              <a:ext uri="{FF2B5EF4-FFF2-40B4-BE49-F238E27FC236}">
                <a16:creationId xmlns:a16="http://schemas.microsoft.com/office/drawing/2014/main" id="{67CDF3A3-9A29-D82A-35DE-2736AE1630A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29D0BBF-7ED7-96B3-DC24-E2B3A55BB35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B8E9D38B-1D4D-463A-1C19-0CE7385657F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F3E6224D-E7D0-6CA7-5CB4-22A40113CB8D}"/>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Las ruinas no son recientes: ¡estaban allí desde antes de que Moisés llegara a Egipto para liberar a Israel!</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pic>
        <p:nvPicPr>
          <p:cNvPr id="6" name="Ruins closeup - Picture 5">
            <a:extLst>
              <a:ext uri="{FF2B5EF4-FFF2-40B4-BE49-F238E27FC236}">
                <a16:creationId xmlns:a16="http://schemas.microsoft.com/office/drawing/2014/main" id="{967079EE-03BC-7F6C-5768-1985A70EA7FE}"/>
              </a:ext>
            </a:extLst>
          </p:cNvPr>
          <p:cNvPicPr>
            <a:picLocks noChangeAspect="1"/>
          </p:cNvPicPr>
          <p:nvPr/>
        </p:nvPicPr>
        <p:blipFill>
          <a:blip r:embed="rId3"/>
          <a:srcRect t="7795" b="5313"/>
          <a:stretch/>
        </p:blipFill>
        <p:spPr>
          <a:xfrm>
            <a:off x="7162800" y="3810000"/>
            <a:ext cx="4344924" cy="2667000"/>
          </a:xfrm>
          <a:prstGeom prst="rect">
            <a:avLst/>
          </a:prstGeom>
        </p:spPr>
      </p:pic>
      <p:pic>
        <p:nvPicPr>
          <p:cNvPr id="8" name="Picture 7">
            <a:extLst>
              <a:ext uri="{FF2B5EF4-FFF2-40B4-BE49-F238E27FC236}">
                <a16:creationId xmlns:a16="http://schemas.microsoft.com/office/drawing/2014/main" id="{0595E952-5BE7-0274-C8F8-C4C0813E1E65}"/>
              </a:ext>
            </a:extLst>
          </p:cNvPr>
          <p:cNvPicPr>
            <a:picLocks noChangeAspect="1"/>
          </p:cNvPicPr>
          <p:nvPr/>
        </p:nvPicPr>
        <p:blipFill>
          <a:blip r:embed="rId4">
            <a:extLst>
              <a:ext uri="{28A0092B-C50C-407E-A947-70E740481C1C}">
                <a14:useLocalDpi xmlns:a14="http://schemas.microsoft.com/office/drawing/2010/main" val="0"/>
              </a:ext>
            </a:extLst>
          </a:blip>
          <a:srcRect b="6346"/>
          <a:stretch/>
        </p:blipFill>
        <p:spPr>
          <a:xfrm>
            <a:off x="800100" y="2417825"/>
            <a:ext cx="5981699" cy="3424265"/>
          </a:xfrm>
          <a:prstGeom prst="rect">
            <a:avLst/>
          </a:prstGeom>
        </p:spPr>
      </p:pic>
    </p:spTree>
    <p:extLst>
      <p:ext uri="{BB962C8B-B14F-4D97-AF65-F5344CB8AC3E}">
        <p14:creationId xmlns:p14="http://schemas.microsoft.com/office/powerpoint/2010/main" val="156409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B7F-86F3-72E1-816F-685AC56F712B}"/>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2EBB7CB0-374E-1538-77B3-6E7A83A73E4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8BAEA9D5-D07E-1CF9-444D-FE9E1BF6BDD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EAD1E33-B345-3777-4B52-90C40D27270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A932CCA0-41B4-9FE9-5D44-FF3F371A39D0}"/>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Las ruinas no son recientes: ¡estaban allí desde antes de que Moisés llegara a Egipto para liberar a Israel! </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BC0C46F-E92D-1424-E1BF-6E9933E229A7}"/>
              </a:ext>
            </a:extLst>
          </p:cNvPr>
          <p:cNvPicPr>
            <a:picLocks noChangeAspect="1"/>
          </p:cNvPicPr>
          <p:nvPr/>
        </p:nvPicPr>
        <p:blipFill>
          <a:blip r:embed="rId3">
            <a:extLst>
              <a:ext uri="{28A0092B-C50C-407E-A947-70E740481C1C}">
                <a14:useLocalDpi xmlns:a14="http://schemas.microsoft.com/office/drawing/2010/main" val="0"/>
              </a:ext>
            </a:extLst>
          </a:blip>
          <a:srcRect b="6346"/>
          <a:stretch/>
        </p:blipFill>
        <p:spPr>
          <a:xfrm>
            <a:off x="800100" y="2417825"/>
            <a:ext cx="5981699" cy="3424265"/>
          </a:xfrm>
          <a:prstGeom prst="rect">
            <a:avLst/>
          </a:prstGeom>
        </p:spPr>
      </p:pic>
      <p:sp>
        <p:nvSpPr>
          <p:cNvPr id="4" name="Rectangle 2">
            <a:extLst>
              <a:ext uri="{FF2B5EF4-FFF2-40B4-BE49-F238E27FC236}">
                <a16:creationId xmlns:a16="http://schemas.microsoft.com/office/drawing/2014/main" id="{EC6D7BB6-2D7F-28A1-E574-000BDEC47472}"/>
              </a:ext>
            </a:extLst>
          </p:cNvPr>
          <p:cNvSpPr>
            <a:spLocks noChangeArrowheads="1"/>
          </p:cNvSpPr>
          <p:nvPr/>
        </p:nvSpPr>
        <p:spPr bwMode="auto">
          <a:xfrm>
            <a:off x="6857999" y="2362200"/>
            <a:ext cx="4724399" cy="352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Ya había allí en ese tiempo una fortaleza que rodeaba el pueblo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en cima de la colina.</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en 1457 a.C., el rey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cometió un error grave: desafió a Egipto.</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10401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2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DF8C-5533-CABC-BC23-056742A3EEB9}"/>
            </a:ext>
          </a:extLst>
        </p:cNvPr>
        <p:cNvGrpSpPr/>
        <p:nvPr/>
      </p:nvGrpSpPr>
      <p:grpSpPr>
        <a:xfrm>
          <a:off x="0" y="0"/>
          <a:ext cx="0" cy="0"/>
          <a:chOff x="0" y="0"/>
          <a:chExt cx="0" cy="0"/>
        </a:xfrm>
      </p:grpSpPr>
      <p:sp>
        <p:nvSpPr>
          <p:cNvPr id="7" name="Rectangle 2">
            <a:extLst>
              <a:ext uri="{FF2B5EF4-FFF2-40B4-BE49-F238E27FC236}">
                <a16:creationId xmlns:a16="http://schemas.microsoft.com/office/drawing/2014/main" id="{578CDB35-CEC2-92A8-38BC-B6F779B65F46}"/>
              </a:ext>
            </a:extLst>
          </p:cNvPr>
          <p:cNvSpPr>
            <a:spLocks noChangeArrowheads="1"/>
          </p:cNvSpPr>
          <p:nvPr/>
        </p:nvSpPr>
        <p:spPr bwMode="auto">
          <a:xfrm>
            <a:off x="6857999" y="2362200"/>
            <a:ext cx="4724399" cy="352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Ya había allí en ese tiempo una fortaleza que rodeaba el pueblo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en cima de la colina.</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en 1457 a.C., el rey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cometió un error grave: desafió a Egipto.</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Rectangle 10">
            <a:extLst>
              <a:ext uri="{FF2B5EF4-FFF2-40B4-BE49-F238E27FC236}">
                <a16:creationId xmlns:a16="http://schemas.microsoft.com/office/drawing/2014/main" id="{96E82153-0D36-F12E-6768-95E776821D9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D4C67743-666C-55E0-1652-F2F8527591E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CA98D387-E813-E340-37C6-2F6510054B85}"/>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B3D08A7F-1AB1-BB86-EAD7-58A4208B93D1}"/>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Resultado: Faraón Tutmosis III atacó, en el ahora famoso “batalla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aplastó el rey, y destruyó la ciudad. </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53CDF79-69C6-E0AF-544A-08C06DBEF13D}"/>
              </a:ext>
            </a:extLst>
          </p:cNvPr>
          <p:cNvPicPr>
            <a:picLocks noChangeAspect="1"/>
          </p:cNvPicPr>
          <p:nvPr/>
        </p:nvPicPr>
        <p:blipFill>
          <a:blip r:embed="rId3">
            <a:extLst>
              <a:ext uri="{28A0092B-C50C-407E-A947-70E740481C1C}">
                <a14:useLocalDpi xmlns:a14="http://schemas.microsoft.com/office/drawing/2010/main" val="0"/>
              </a:ext>
            </a:extLst>
          </a:blip>
          <a:srcRect b="6346"/>
          <a:stretch/>
        </p:blipFill>
        <p:spPr>
          <a:xfrm>
            <a:off x="800100" y="2417825"/>
            <a:ext cx="5981699" cy="3424265"/>
          </a:xfrm>
          <a:prstGeom prst="rect">
            <a:avLst/>
          </a:prstGeom>
        </p:spPr>
      </p:pic>
      <p:pic>
        <p:nvPicPr>
          <p:cNvPr id="12" name="Picture 11">
            <a:extLst>
              <a:ext uri="{FF2B5EF4-FFF2-40B4-BE49-F238E27FC236}">
                <a16:creationId xmlns:a16="http://schemas.microsoft.com/office/drawing/2014/main" id="{ADD60185-C2FF-834D-1D01-5763CC256B09}"/>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7166"/>
                    </a14:imgEffect>
                    <a14:imgEffect>
                      <a14:brightnessContrast bright="6000" contrast="-2000"/>
                    </a14:imgEffect>
                  </a14:imgLayer>
                </a14:imgProps>
              </a:ext>
              <a:ext uri="{28A0092B-C50C-407E-A947-70E740481C1C}">
                <a14:useLocalDpi xmlns:a14="http://schemas.microsoft.com/office/drawing/2010/main" val="0"/>
              </a:ext>
            </a:extLst>
          </a:blip>
          <a:srcRect t="9560"/>
          <a:stretch/>
        </p:blipFill>
        <p:spPr>
          <a:xfrm rot="225124">
            <a:off x="1144767" y="2416433"/>
            <a:ext cx="6400190" cy="2592534"/>
          </a:xfrm>
          <a:prstGeom prst="rect">
            <a:avLst/>
          </a:prstGeom>
          <a:effectLst>
            <a:softEdge rad="381000"/>
          </a:effectLst>
        </p:spPr>
      </p:pic>
      <p:pic>
        <p:nvPicPr>
          <p:cNvPr id="6" name="Picture 5">
            <a:extLst>
              <a:ext uri="{FF2B5EF4-FFF2-40B4-BE49-F238E27FC236}">
                <a16:creationId xmlns:a16="http://schemas.microsoft.com/office/drawing/2014/main" id="{401DF87C-6922-4503-89F9-942DE4FA206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292"/>
                    </a14:imgEffect>
                    <a14:imgEffect>
                      <a14:saturation sat="127000"/>
                    </a14:imgEffect>
                    <a14:imgEffect>
                      <a14:brightnessContrast contrast="21000"/>
                    </a14:imgEffect>
                  </a14:imgLayer>
                </a14:imgProps>
              </a:ext>
              <a:ext uri="{28A0092B-C50C-407E-A947-70E740481C1C}">
                <a14:useLocalDpi xmlns:a14="http://schemas.microsoft.com/office/drawing/2010/main" val="0"/>
              </a:ext>
            </a:extLst>
          </a:blip>
          <a:srcRect l="1400" r="2706"/>
          <a:stretch/>
        </p:blipFill>
        <p:spPr>
          <a:xfrm>
            <a:off x="5829300" y="2404251"/>
            <a:ext cx="5676900" cy="3844149"/>
          </a:xfrm>
          <a:prstGeom prst="rect">
            <a:avLst/>
          </a:prstGeom>
        </p:spPr>
      </p:pic>
    </p:spTree>
    <p:extLst>
      <p:ext uri="{BB962C8B-B14F-4D97-AF65-F5344CB8AC3E}">
        <p14:creationId xmlns:p14="http://schemas.microsoft.com/office/powerpoint/2010/main" val="2099603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600"/>
                                        <p:tgtEl>
                                          <p:spTgt spid="11"/>
                                        </p:tgtEl>
                                      </p:cBhvr>
                                    </p:animEffect>
                                  </p:childTnLst>
                                </p:cTn>
                              </p:par>
                              <p:par>
                                <p:cTn id="8" presetID="53" presetClass="entr" presetSubtype="1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par>
                                <p:cTn id="13" presetID="22" presetClass="entr" presetSubtype="8"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E712-4FC5-55E1-65EC-5056C8A29F7D}"/>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8E6CFC42-F7CD-B59C-B8F4-4C2ECC9B678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F033B501-B0DF-926B-7007-479E637AC60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E708B1B-7A27-C413-38DD-536ED6B5C58C}"/>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297BE3F4-567F-0E95-130E-5A898E8C286D}"/>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Har-Meggido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también ha estado involucrado en numerosas otras batallas a lo largo de los muchos siglos de su historia.</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FA78C8A-E10B-0F86-D135-7B904F104D28}"/>
              </a:ext>
            </a:extLst>
          </p:cNvPr>
          <p:cNvPicPr>
            <a:picLocks noChangeAspect="1"/>
          </p:cNvPicPr>
          <p:nvPr/>
        </p:nvPicPr>
        <p:blipFill>
          <a:blip r:embed="rId3"/>
          <a:srcRect l="834" t="7729" r="3963" b="21449"/>
          <a:stretch/>
        </p:blipFill>
        <p:spPr>
          <a:xfrm>
            <a:off x="914401" y="2249513"/>
            <a:ext cx="5181600" cy="2398688"/>
          </a:xfrm>
          <a:prstGeom prst="rect">
            <a:avLst/>
          </a:prstGeom>
        </p:spPr>
      </p:pic>
      <p:sp>
        <p:nvSpPr>
          <p:cNvPr id="9" name="Rectangle 2">
            <a:extLst>
              <a:ext uri="{FF2B5EF4-FFF2-40B4-BE49-F238E27FC236}">
                <a16:creationId xmlns:a16="http://schemas.microsoft.com/office/drawing/2014/main" id="{503C4CFC-0D35-6397-EF5A-1B0F2E57BC5D}"/>
              </a:ext>
            </a:extLst>
          </p:cNvPr>
          <p:cNvSpPr>
            <a:spLocks noChangeArrowheads="1"/>
          </p:cNvSpPr>
          <p:nvPr/>
        </p:nvSpPr>
        <p:spPr bwMode="auto">
          <a:xfrm>
            <a:off x="6172199" y="2209799"/>
            <a:ext cx="5410199" cy="22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 es ajeno a las guerras y matanzas! (Inc. 1799 y 1918).</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 menciona 12 veces en el Antiguo Testamento.</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Por ejemplo: </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10" name="Rectangle 10">
            <a:extLst>
              <a:ext uri="{FF2B5EF4-FFF2-40B4-BE49-F238E27FC236}">
                <a16:creationId xmlns:a16="http://schemas.microsoft.com/office/drawing/2014/main" id="{84ED61F9-6D10-3E7B-6201-F61EAF327B79}"/>
              </a:ext>
            </a:extLst>
          </p:cNvPr>
          <p:cNvSpPr>
            <a:spLocks noChangeArrowheads="1"/>
          </p:cNvSpPr>
          <p:nvPr/>
        </p:nvSpPr>
        <p:spPr bwMode="auto">
          <a:xfrm>
            <a:off x="609600" y="4800600"/>
            <a:ext cx="10972800" cy="1727400"/>
          </a:xfrm>
          <a:prstGeom prst="rect">
            <a:avLst/>
          </a:prstGeom>
          <a:solidFill>
            <a:srgbClr val="333333"/>
          </a:solidFill>
          <a:ln w="38100">
            <a:solidFill>
              <a:srgbClr val="FFFF00"/>
            </a:solidFill>
            <a:miter lim="800000"/>
            <a:headEnd/>
            <a:tailEnd/>
          </a:ln>
        </p:spPr>
        <p:txBody>
          <a:bodyPr lIns="108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400"/>
              </a:spcAft>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aquel tiempo, el faraón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Necao</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rey de Egipto, fue a encontrarse con el rey de Asiria camino del río Éufrates. El rey Josías le salió al paso, pero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Necao</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le hizo frente </a:t>
            </a:r>
            <a:r>
              <a:rPr kumimoji="0" lang="es-ES" altLang="en-US" sz="29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en </a:t>
            </a:r>
            <a:r>
              <a:rPr kumimoji="0" lang="es-ES" altLang="en-US" sz="2900" u="sng" dirty="0" err="1">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Megiddo</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lo mató.</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10">
            <a:extLst>
              <a:ext uri="{FF2B5EF4-FFF2-40B4-BE49-F238E27FC236}">
                <a16:creationId xmlns:a16="http://schemas.microsoft.com/office/drawing/2014/main" id="{95B31DE6-05A5-DD4B-A453-8D4F4E005D0B}"/>
              </a:ext>
            </a:extLst>
          </p:cNvPr>
          <p:cNvSpPr>
            <a:spLocks noChangeArrowheads="1"/>
          </p:cNvSpPr>
          <p:nvPr/>
        </p:nvSpPr>
        <p:spPr bwMode="auto">
          <a:xfrm>
            <a:off x="609600" y="4802188"/>
            <a:ext cx="2713467" cy="48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08000" bIns="0">
            <a:spAutoFit/>
          </a:bodyPr>
          <a:lstStyle/>
          <a:p>
            <a:pPr>
              <a:lnSpc>
                <a:spcPct val="85000"/>
              </a:lnSpc>
              <a:spcBef>
                <a:spcPct val="10000"/>
              </a:spcBef>
            </a:pPr>
            <a:r>
              <a:rPr lang="es-ES_tradnl" altLang="en-US" sz="29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2 Reyes 23:29</a:t>
            </a:r>
            <a:endParaRPr lang="es-ES_tradnl" altLang="en-US" sz="29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87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6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6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6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6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p:tgtEl>
                                          <p:spTgt spid="13"/>
                                        </p:tgtEl>
                                        <p:attrNameLst>
                                          <p:attrName>ppt_y</p:attrName>
                                        </p:attrNameLst>
                                      </p:cBhvr>
                                      <p:tavLst>
                                        <p:tav tm="0">
                                          <p:val>
                                            <p:strVal val="#ppt_y+#ppt_h*1.125000"/>
                                          </p:val>
                                        </p:tav>
                                        <p:tav tm="100000">
                                          <p:val>
                                            <p:strVal val="#ppt_y"/>
                                          </p:val>
                                        </p:tav>
                                      </p:tavLst>
                                    </p:anim>
                                    <p:animEffect transition="in" filter="wipe(up)">
                                      <p:cBhvr>
                                        <p:cTn id="28" dur="25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bg/>
                                          </p:spTgt>
                                        </p:tgtEl>
                                        <p:attrNameLst>
                                          <p:attrName>style.visibility</p:attrName>
                                        </p:attrNameLst>
                                      </p:cBhvr>
                                      <p:to>
                                        <p:strVal val="visible"/>
                                      </p:to>
                                    </p:set>
                                    <p:animEffect transition="in" filter="wipe(left)">
                                      <p:cBhvr>
                                        <p:cTn id="33" dur="250"/>
                                        <p:tgtEl>
                                          <p:spTgt spid="10">
                                            <p:bg/>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left)">
                                      <p:cBhvr>
                                        <p:cTn id="38"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build="p"/>
      <p:bldP spid="10" grpId="0" build="p" animBg="1" autoUpdateAnimBg="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1DD3-1FE0-A1D3-B44D-A0872E0883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AA3460-3B56-9F0E-A68A-2AB2C8286FB5}"/>
              </a:ext>
            </a:extLst>
          </p:cNvPr>
          <p:cNvPicPr>
            <a:picLocks noChangeAspect="1"/>
          </p:cNvPicPr>
          <p:nvPr/>
        </p:nvPicPr>
        <p:blipFill>
          <a:blip r:embed="rId3"/>
          <a:srcRect l="834" t="7729" r="3963" b="21449"/>
          <a:stretch/>
        </p:blipFill>
        <p:spPr>
          <a:xfrm>
            <a:off x="914401" y="2249513"/>
            <a:ext cx="5181600" cy="2398688"/>
          </a:xfrm>
          <a:prstGeom prst="rect">
            <a:avLst/>
          </a:prstGeom>
        </p:spPr>
      </p:pic>
      <p:sp>
        <p:nvSpPr>
          <p:cNvPr id="2" name="Rectangle 10">
            <a:extLst>
              <a:ext uri="{FF2B5EF4-FFF2-40B4-BE49-F238E27FC236}">
                <a16:creationId xmlns:a16="http://schemas.microsoft.com/office/drawing/2014/main" id="{91ED3F94-4DE2-9B01-BD32-5AA4A81B5C4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FB9830CC-780D-D685-CB2F-34194BDB282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9F5FD39-F5BD-03BF-2177-A21EF24C2E39}"/>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1A92F366-2D00-1B93-0361-AF7AA71ECB3F}"/>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Har-Meggido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también ha estado involucrado en numerosas otras batallas a lo largo de los muchos siglos de su historia.</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9" name="Rectangle 2">
            <a:extLst>
              <a:ext uri="{FF2B5EF4-FFF2-40B4-BE49-F238E27FC236}">
                <a16:creationId xmlns:a16="http://schemas.microsoft.com/office/drawing/2014/main" id="{E1BF2650-865B-0A01-AA41-0C4FF558E9F0}"/>
              </a:ext>
            </a:extLst>
          </p:cNvPr>
          <p:cNvSpPr>
            <a:spLocks noChangeArrowheads="1"/>
          </p:cNvSpPr>
          <p:nvPr/>
        </p:nvSpPr>
        <p:spPr bwMode="auto">
          <a:xfrm>
            <a:off x="6172199" y="2209799"/>
            <a:ext cx="5410199" cy="22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¡No es ajeno a las guerras y matanzas! (Inc. 1799 y 1918).</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 menciona 12 veces en el Antiguo Testamento.</a:t>
            </a:r>
          </a:p>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Por ejemplo: </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10" name="Rectangle 10">
            <a:extLst>
              <a:ext uri="{FF2B5EF4-FFF2-40B4-BE49-F238E27FC236}">
                <a16:creationId xmlns:a16="http://schemas.microsoft.com/office/drawing/2014/main" id="{CC88B34A-76F6-D9A6-D832-7108DBA007B7}"/>
              </a:ext>
            </a:extLst>
          </p:cNvPr>
          <p:cNvSpPr>
            <a:spLocks noChangeArrowheads="1"/>
          </p:cNvSpPr>
          <p:nvPr/>
        </p:nvSpPr>
        <p:spPr bwMode="auto">
          <a:xfrm>
            <a:off x="609600" y="4495800"/>
            <a:ext cx="10972800" cy="2057400"/>
          </a:xfrm>
          <a:prstGeom prst="rect">
            <a:avLst/>
          </a:prstGeom>
          <a:solidFill>
            <a:srgbClr val="333333"/>
          </a:solidFill>
          <a:ln w="38100">
            <a:solidFill>
              <a:srgbClr val="FFFF00"/>
            </a:solidFill>
            <a:miter lim="800000"/>
            <a:headEnd/>
            <a:tailEnd/>
          </a:ln>
        </p:spPr>
        <p:txBody>
          <a:bodyPr lIns="108000" tIns="72000" rIns="144000" bIns="0"/>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los de la tribu de Manasés no pudieron expulsar a los de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Betseán</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y de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Tanac</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con sus respectivas aldeas, ni tampoco a los habitantes de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Dor</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Ibleam</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9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y </a:t>
            </a:r>
            <a:r>
              <a:rPr kumimoji="0" lang="es-ES" altLang="en-US" sz="2900" u="sng" dirty="0" err="1">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Megiddo</a:t>
            </a:r>
            <a:r>
              <a:rPr kumimoji="0"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con sus respectivas aldeas, porque los cananeos estaban decididos a permanecer en esa tierra.</a:t>
            </a:r>
            <a:endParaRPr kumimoji="0" lang="es-ES_tradnl" altLang="en-US" sz="2900" u="none"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10">
            <a:extLst>
              <a:ext uri="{FF2B5EF4-FFF2-40B4-BE49-F238E27FC236}">
                <a16:creationId xmlns:a16="http://schemas.microsoft.com/office/drawing/2014/main" id="{C2795ECB-38B7-104B-FA05-BF84076DB594}"/>
              </a:ext>
            </a:extLst>
          </p:cNvPr>
          <p:cNvSpPr>
            <a:spLocks noChangeArrowheads="1"/>
          </p:cNvSpPr>
          <p:nvPr/>
        </p:nvSpPr>
        <p:spPr bwMode="auto">
          <a:xfrm>
            <a:off x="609600" y="4497388"/>
            <a:ext cx="2362410" cy="47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08000" bIns="0">
            <a:spAutoFit/>
          </a:bodyPr>
          <a:lstStyle/>
          <a:p>
            <a:pPr>
              <a:lnSpc>
                <a:spcPct val="85000"/>
              </a:lnSpc>
              <a:spcBef>
                <a:spcPct val="10000"/>
              </a:spcBef>
            </a:pPr>
            <a:r>
              <a:rPr lang="es-ES_tradnl" altLang="en-US" sz="2900" b="1"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Jueces 1:27</a:t>
            </a:r>
            <a:endParaRPr lang="es-ES_tradnl" altLang="en-US" sz="2900" b="1" u="none"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317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p:tgtEl>
                                          <p:spTgt spid="13"/>
                                        </p:tgtEl>
                                        <p:attrNameLst>
                                          <p:attrName>ppt_y</p:attrName>
                                        </p:attrNameLst>
                                      </p:cBhvr>
                                      <p:tavLst>
                                        <p:tav tm="0">
                                          <p:val>
                                            <p:strVal val="#ppt_y+#ppt_h*1.125000"/>
                                          </p:val>
                                        </p:tav>
                                        <p:tav tm="100000">
                                          <p:val>
                                            <p:strVal val="#ppt_y"/>
                                          </p:val>
                                        </p:tav>
                                      </p:tavLst>
                                    </p:anim>
                                    <p:animEffect transition="in" filter="wipe(up)">
                                      <p:cBhvr>
                                        <p:cTn id="8" dur="25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Effect transition="in" filter="wipe(left)">
                                      <p:cBhvr>
                                        <p:cTn id="13" dur="250"/>
                                        <p:tgtEl>
                                          <p:spTgt spid="10">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autoUpdateAnimBg="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0D79-FC1B-35F7-5620-D69521C9C1E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39FC6C9-2AE3-9322-7A17-C970437F8FB1}"/>
              </a:ext>
            </a:extLst>
          </p:cNvPr>
          <p:cNvPicPr>
            <a:picLocks noChangeAspect="1"/>
          </p:cNvPicPr>
          <p:nvPr/>
        </p:nvPicPr>
        <p:blipFill>
          <a:blip r:embed="rId3"/>
          <a:srcRect l="834" t="7729" r="3963" b="21449"/>
          <a:stretch/>
        </p:blipFill>
        <p:spPr>
          <a:xfrm>
            <a:off x="914401" y="2249513"/>
            <a:ext cx="5181600" cy="2398688"/>
          </a:xfrm>
          <a:prstGeom prst="rect">
            <a:avLst/>
          </a:prstGeom>
        </p:spPr>
      </p:pic>
      <p:sp>
        <p:nvSpPr>
          <p:cNvPr id="2" name="Rectangle 10">
            <a:extLst>
              <a:ext uri="{FF2B5EF4-FFF2-40B4-BE49-F238E27FC236}">
                <a16:creationId xmlns:a16="http://schemas.microsoft.com/office/drawing/2014/main" id="{E6DECB41-BEE8-01EA-8E58-604D47A25B3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s-419" sz="3000" noProof="0" dirty="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DE8413A4-2438-1E36-4BF9-C98F9F775FD8}"/>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419" sz="3800" b="1" i="1"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419" sz="2200" b="1" i="1"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089D490C-2AC6-B164-AC0F-2CA274B23B4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419" sz="3300" b="1" noProof="0"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419" sz="33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74511A97-5400-9E9E-05A1-9259CF50E9A7}"/>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esto no es un cerro natural: Es lo que los arqueólogos llaman un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tel</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p:txBody>
      </p:sp>
      <p:sp>
        <p:nvSpPr>
          <p:cNvPr id="14" name="Rectangle 2">
            <a:extLst>
              <a:ext uri="{FF2B5EF4-FFF2-40B4-BE49-F238E27FC236}">
                <a16:creationId xmlns:a16="http://schemas.microsoft.com/office/drawing/2014/main" id="{82E56B29-3F3B-A264-597B-8461E31B9A41}"/>
              </a:ext>
            </a:extLst>
          </p:cNvPr>
          <p:cNvSpPr>
            <a:spLocks noChangeArrowheads="1"/>
          </p:cNvSpPr>
          <p:nvPr/>
        </p:nvSpPr>
        <p:spPr bwMode="auto">
          <a:xfrm>
            <a:off x="6172199" y="2209799"/>
            <a:ext cx="5410201" cy="243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Un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tel</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 un cerro formada por capa tras capa de pueblos, ciudades y fortalezas antiguos, que se construyeron y luego se derribaron, para luego construir otro más encima. </a:t>
            </a:r>
          </a:p>
        </p:txBody>
      </p:sp>
      <p:sp>
        <p:nvSpPr>
          <p:cNvPr id="15" name="Rectangle 2">
            <a:extLst>
              <a:ext uri="{FF2B5EF4-FFF2-40B4-BE49-F238E27FC236}">
                <a16:creationId xmlns:a16="http://schemas.microsoft.com/office/drawing/2014/main" id="{4D476FE8-5948-4F33-CC61-30E9FF92528D}"/>
              </a:ext>
            </a:extLst>
          </p:cNvPr>
          <p:cNvSpPr>
            <a:spLocks noChangeArrowheads="1"/>
          </p:cNvSpPr>
          <p:nvPr/>
        </p:nvSpPr>
        <p:spPr bwMode="auto">
          <a:xfrm>
            <a:off x="761999" y="4724400"/>
            <a:ext cx="108203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Hasta la fecha, se han descubierto al menos 20 capas de este tipo en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que se remontan hasta aprox. 5.000 a.C.  </a:t>
            </a:r>
          </a:p>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La mayoría demuestran signos de gran destrucción por guerra.</a:t>
            </a:r>
          </a:p>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esto está a punto de repetirse, una última vez...</a:t>
            </a:r>
          </a:p>
        </p:txBody>
      </p:sp>
      <p:sp>
        <p:nvSpPr>
          <p:cNvPr id="17" name="Rectangle 11">
            <a:extLst>
              <a:ext uri="{FF2B5EF4-FFF2-40B4-BE49-F238E27FC236}">
                <a16:creationId xmlns:a16="http://schemas.microsoft.com/office/drawing/2014/main" id="{68DAC7AB-F04A-2FF2-0974-1770034D00F8}"/>
              </a:ext>
            </a:extLst>
          </p:cNvPr>
          <p:cNvSpPr>
            <a:spLocks noChangeArrowheads="1"/>
          </p:cNvSpPr>
          <p:nvPr/>
        </p:nvSpPr>
        <p:spPr bwMode="auto">
          <a:xfrm>
            <a:off x="990600" y="2286000"/>
            <a:ext cx="3048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80000"/>
              </a:lnSpc>
              <a:spcBef>
                <a:spcPct val="0"/>
              </a:spcBef>
              <a:buClr>
                <a:srgbClr val="5FF0FF"/>
              </a:buClr>
              <a:buFont typeface="Symbol" panose="05050102010706020507" pitchFamily="18" charset="2"/>
              <a:buNone/>
            </a:pPr>
            <a:r>
              <a:rPr lang="es-419" sz="2600" b="1" i="1" noProof="0" dirty="0">
                <a:solidFill>
                  <a:srgbClr val="4FFFFF"/>
                </a:solidFill>
                <a:latin typeface="Arial" panose="020B0604020202020204" pitchFamily="34" charset="0"/>
                <a:cs typeface="Times New Roman" panose="02020603050405020304" pitchFamily="18" charset="0"/>
              </a:rPr>
              <a:t>“</a:t>
            </a:r>
            <a:r>
              <a:rPr lang="es-419" sz="2600" b="1" i="1" noProof="0" dirty="0" err="1">
                <a:solidFill>
                  <a:srgbClr val="4FFFFF"/>
                </a:solidFill>
                <a:latin typeface="Arial" panose="020B0604020202020204" pitchFamily="34" charset="0"/>
                <a:cs typeface="Times New Roman" panose="02020603050405020304" pitchFamily="18" charset="0"/>
              </a:rPr>
              <a:t>Har</a:t>
            </a:r>
            <a:r>
              <a:rPr lang="es-419" sz="2600" b="1" i="1" noProof="0" dirty="0">
                <a:solidFill>
                  <a:srgbClr val="4FFFFF"/>
                </a:solidFill>
                <a:latin typeface="Arial" panose="020B0604020202020204" pitchFamily="34" charset="0"/>
                <a:cs typeface="Times New Roman" panose="02020603050405020304" pitchFamily="18" charset="0"/>
              </a:rPr>
              <a:t> </a:t>
            </a:r>
            <a:r>
              <a:rPr lang="es-419" sz="2600" b="1" i="1" noProof="0" dirty="0" err="1">
                <a:solidFill>
                  <a:srgbClr val="4FFFFF"/>
                </a:solidFill>
                <a:latin typeface="Arial" panose="020B0604020202020204" pitchFamily="34" charset="0"/>
                <a:cs typeface="Times New Roman" panose="02020603050405020304" pitchFamily="18" charset="0"/>
              </a:rPr>
              <a:t>Meggido</a:t>
            </a:r>
            <a:r>
              <a:rPr lang="es-419" sz="2600" b="1" i="1" noProof="0" dirty="0">
                <a:solidFill>
                  <a:srgbClr val="4FFFFF"/>
                </a:solidFill>
                <a:latin typeface="Arial" panose="020B0604020202020204" pitchFamily="34" charset="0"/>
                <a:cs typeface="Times New Roman" panose="02020603050405020304" pitchFamily="18" charset="0"/>
              </a:rPr>
              <a:t>”</a:t>
            </a:r>
          </a:p>
          <a:p>
            <a:pPr algn="ctr">
              <a:lnSpc>
                <a:spcPct val="80000"/>
              </a:lnSpc>
              <a:spcBef>
                <a:spcPct val="0"/>
              </a:spcBef>
              <a:buClr>
                <a:srgbClr val="5FF0FF"/>
              </a:buClr>
              <a:buFont typeface="Symbol" panose="05050102010706020507" pitchFamily="18" charset="2"/>
              <a:buNone/>
            </a:pPr>
            <a:r>
              <a:rPr lang="es-419" sz="2600" b="1" i="1" noProof="0" dirty="0">
                <a:solidFill>
                  <a:srgbClr val="4FFFFF"/>
                </a:solidFill>
                <a:latin typeface="Arial" panose="020B0604020202020204" pitchFamily="34" charset="0"/>
                <a:cs typeface="Times New Roman" panose="02020603050405020304" pitchFamily="18" charset="0"/>
              </a:rPr>
              <a:t>(o “Tel </a:t>
            </a:r>
            <a:r>
              <a:rPr lang="es-419" sz="2600" b="1" i="1" noProof="0" dirty="0" err="1">
                <a:solidFill>
                  <a:srgbClr val="4FFFFF"/>
                </a:solidFill>
                <a:latin typeface="Arial" panose="020B0604020202020204" pitchFamily="34" charset="0"/>
                <a:cs typeface="Times New Roman" panose="02020603050405020304" pitchFamily="18" charset="0"/>
              </a:rPr>
              <a:t>Meggido</a:t>
            </a:r>
            <a:r>
              <a:rPr lang="es-419" sz="2600" b="1" i="1" noProof="0" dirty="0">
                <a:solidFill>
                  <a:srgbClr val="4FFFFF"/>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4040896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25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p:cTn id="12" dur="500" fill="hold"/>
                                        <p:tgtEl>
                                          <p:spTgt spid="17">
                                            <p:txEl>
                                              <p:pRg st="0" end="0"/>
                                            </p:txEl>
                                          </p:spTgt>
                                        </p:tgtEl>
                                        <p:attrNameLst>
                                          <p:attrName>ppt_w</p:attrName>
                                        </p:attrNameLst>
                                      </p:cBhvr>
                                      <p:tavLst>
                                        <p:tav tm="0">
                                          <p:val>
                                            <p:strVal val="2/3*#ppt_w"/>
                                          </p:val>
                                        </p:tav>
                                        <p:tav tm="100000">
                                          <p:val>
                                            <p:strVal val="#ppt_w"/>
                                          </p:val>
                                        </p:tav>
                                      </p:tavLst>
                                    </p:anim>
                                    <p:anim calcmode="lin" valueType="num">
                                      <p:cBhvr>
                                        <p:cTn id="13" dur="500" fill="hold"/>
                                        <p:tgtEl>
                                          <p:spTgt spid="1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p:cTn id="18" dur="500" fill="hold"/>
                                        <p:tgtEl>
                                          <p:spTgt spid="17">
                                            <p:txEl>
                                              <p:pRg st="1" end="1"/>
                                            </p:txEl>
                                          </p:spTgt>
                                        </p:tgtEl>
                                        <p:attrNameLst>
                                          <p:attrName>ppt_w</p:attrName>
                                        </p:attrNameLst>
                                      </p:cBhvr>
                                      <p:tavLst>
                                        <p:tav tm="0">
                                          <p:val>
                                            <p:strVal val="2/3*#ppt_w"/>
                                          </p:val>
                                        </p:tav>
                                        <p:tav tm="100000">
                                          <p:val>
                                            <p:strVal val="#ppt_w"/>
                                          </p:val>
                                        </p:tav>
                                      </p:tavLst>
                                    </p:anim>
                                    <p:anim calcmode="lin" valueType="num">
                                      <p:cBhvr>
                                        <p:cTn id="19" dur="500" fill="hold"/>
                                        <p:tgtEl>
                                          <p:spTgt spid="17">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25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25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wipe(left)">
                                      <p:cBhvr>
                                        <p:cTn id="34" dur="250"/>
                                        <p:tgtEl>
                                          <p:spTgt spid="1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wipe(left)">
                                      <p:cBhvr>
                                        <p:cTn id="39" dur="25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1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6D3DA-8A92-0C2F-53AC-D594BEC290E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F894070-FA4E-87F2-AAFF-0068263E5531}"/>
              </a:ext>
            </a:extLst>
          </p:cNvPr>
          <p:cNvPicPr>
            <a:picLocks noChangeAspect="1"/>
          </p:cNvPicPr>
          <p:nvPr/>
        </p:nvPicPr>
        <p:blipFill>
          <a:blip r:embed="rId3"/>
          <a:srcRect l="834" t="7729" r="3963" b="21449"/>
          <a:stretch/>
        </p:blipFill>
        <p:spPr>
          <a:xfrm>
            <a:off x="914401" y="2249513"/>
            <a:ext cx="5181600" cy="2398688"/>
          </a:xfrm>
          <a:prstGeom prst="rect">
            <a:avLst/>
          </a:prstGeom>
        </p:spPr>
      </p:pic>
      <p:sp>
        <p:nvSpPr>
          <p:cNvPr id="2" name="Rectangle 10">
            <a:extLst>
              <a:ext uri="{FF2B5EF4-FFF2-40B4-BE49-F238E27FC236}">
                <a16:creationId xmlns:a16="http://schemas.microsoft.com/office/drawing/2014/main" id="{54B50249-8DB6-AFE6-F834-AFBC57D8FEDF}"/>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s-419" sz="3000" noProof="0" dirty="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1B80030C-4595-84FD-98B7-7C8251397B2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419" sz="3800" b="1" i="1"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419" sz="2200" b="1" i="1" noProof="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805A61F-FBB4-182A-BA97-64ABC5DC5A31}"/>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419" sz="3300" b="1" noProof="0"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419" sz="3300" b="1" noProof="0"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B3F43221-CC74-43E5-14E6-98F1E66A08BC}"/>
              </a:ext>
            </a:extLst>
          </p:cNvPr>
          <p:cNvSpPr>
            <a:spLocks noChangeArrowheads="1"/>
          </p:cNvSpPr>
          <p:nvPr/>
        </p:nvSpPr>
        <p:spPr bwMode="auto">
          <a:xfrm>
            <a:off x="762000" y="131445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esto no es un cerro natural: Es lo que los arqueólogos llaman un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tel</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p>
        </p:txBody>
      </p:sp>
      <p:sp>
        <p:nvSpPr>
          <p:cNvPr id="14" name="Rectangle 2">
            <a:extLst>
              <a:ext uri="{FF2B5EF4-FFF2-40B4-BE49-F238E27FC236}">
                <a16:creationId xmlns:a16="http://schemas.microsoft.com/office/drawing/2014/main" id="{1D6E026C-3DCB-947B-0EC9-DC40DB9FCA38}"/>
              </a:ext>
            </a:extLst>
          </p:cNvPr>
          <p:cNvSpPr>
            <a:spLocks noChangeArrowheads="1"/>
          </p:cNvSpPr>
          <p:nvPr/>
        </p:nvSpPr>
        <p:spPr bwMode="auto">
          <a:xfrm>
            <a:off x="6172199" y="2209800"/>
            <a:ext cx="5410201"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Un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tel</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es un cerro formada por capa tras capa de pueblos, ciudades y fortalezas antiguos, que se construyeron y luego se derribaron, para luego construir otro más encima. </a:t>
            </a:r>
          </a:p>
        </p:txBody>
      </p:sp>
      <p:sp>
        <p:nvSpPr>
          <p:cNvPr id="15" name="Rectangle 2">
            <a:extLst>
              <a:ext uri="{FF2B5EF4-FFF2-40B4-BE49-F238E27FC236}">
                <a16:creationId xmlns:a16="http://schemas.microsoft.com/office/drawing/2014/main" id="{3357F2A7-944D-D626-80A5-B981F5A7C3D5}"/>
              </a:ext>
            </a:extLst>
          </p:cNvPr>
          <p:cNvSpPr>
            <a:spLocks noChangeArrowheads="1"/>
          </p:cNvSpPr>
          <p:nvPr/>
        </p:nvSpPr>
        <p:spPr bwMode="auto">
          <a:xfrm>
            <a:off x="761999" y="4724400"/>
            <a:ext cx="108203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Hasta la fecha, se han descubierto al menos 20 capas de este tipo en </a:t>
            </a:r>
            <a:r>
              <a:rPr lang="es-419" sz="3000" noProof="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que se remontan hasta aprox. 5.000 a.C.  </a:t>
            </a:r>
          </a:p>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La mayoría demuestran signos de gran destrucción por guerra.</a:t>
            </a:r>
          </a:p>
          <a:p>
            <a:pPr algn="just">
              <a:lnSpc>
                <a:spcPct val="85000"/>
              </a:lnSpc>
              <a:spcBef>
                <a:spcPts val="0"/>
              </a:spcBef>
              <a:spcAft>
                <a:spcPts val="5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esto está a punto de repetirse, una última vez...</a:t>
            </a:r>
          </a:p>
        </p:txBody>
      </p:sp>
      <p:sp>
        <p:nvSpPr>
          <p:cNvPr id="17" name="Rectangle 11">
            <a:extLst>
              <a:ext uri="{FF2B5EF4-FFF2-40B4-BE49-F238E27FC236}">
                <a16:creationId xmlns:a16="http://schemas.microsoft.com/office/drawing/2014/main" id="{D74F3E4B-8203-D905-4AA4-BE879448EE99}"/>
              </a:ext>
            </a:extLst>
          </p:cNvPr>
          <p:cNvSpPr>
            <a:spLocks noChangeArrowheads="1"/>
          </p:cNvSpPr>
          <p:nvPr/>
        </p:nvSpPr>
        <p:spPr bwMode="auto">
          <a:xfrm>
            <a:off x="990600" y="2286000"/>
            <a:ext cx="3048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80000"/>
              </a:lnSpc>
              <a:spcBef>
                <a:spcPct val="0"/>
              </a:spcBef>
              <a:buClr>
                <a:srgbClr val="5FF0FF"/>
              </a:buClr>
              <a:buFont typeface="Symbol" panose="05050102010706020507" pitchFamily="18" charset="2"/>
              <a:buNone/>
            </a:pPr>
            <a:r>
              <a:rPr lang="es-419" sz="2600" b="1" i="1" noProof="0" dirty="0">
                <a:solidFill>
                  <a:srgbClr val="4FFFFF"/>
                </a:solidFill>
                <a:latin typeface="Arial" panose="020B0604020202020204" pitchFamily="34" charset="0"/>
                <a:cs typeface="Times New Roman" panose="02020603050405020304" pitchFamily="18" charset="0"/>
              </a:rPr>
              <a:t>“</a:t>
            </a:r>
            <a:r>
              <a:rPr lang="es-419" sz="2600" b="1" i="1" noProof="0" dirty="0" err="1">
                <a:solidFill>
                  <a:srgbClr val="4FFFFF"/>
                </a:solidFill>
                <a:latin typeface="Arial" panose="020B0604020202020204" pitchFamily="34" charset="0"/>
                <a:cs typeface="Times New Roman" panose="02020603050405020304" pitchFamily="18" charset="0"/>
              </a:rPr>
              <a:t>Har</a:t>
            </a:r>
            <a:r>
              <a:rPr lang="es-419" sz="2600" b="1" i="1" noProof="0" dirty="0">
                <a:solidFill>
                  <a:srgbClr val="4FFFFF"/>
                </a:solidFill>
                <a:latin typeface="Arial" panose="020B0604020202020204" pitchFamily="34" charset="0"/>
                <a:cs typeface="Times New Roman" panose="02020603050405020304" pitchFamily="18" charset="0"/>
              </a:rPr>
              <a:t> </a:t>
            </a:r>
            <a:r>
              <a:rPr lang="es-419" sz="2600" b="1" i="1" noProof="0" dirty="0" err="1">
                <a:solidFill>
                  <a:srgbClr val="4FFFFF"/>
                </a:solidFill>
                <a:latin typeface="Arial" panose="020B0604020202020204" pitchFamily="34" charset="0"/>
                <a:cs typeface="Times New Roman" panose="02020603050405020304" pitchFamily="18" charset="0"/>
              </a:rPr>
              <a:t>Meggido</a:t>
            </a:r>
            <a:r>
              <a:rPr lang="es-419" sz="2600" b="1" i="1" noProof="0" dirty="0">
                <a:solidFill>
                  <a:srgbClr val="4FFFFF"/>
                </a:solidFill>
                <a:latin typeface="Arial" panose="020B0604020202020204" pitchFamily="34" charset="0"/>
                <a:cs typeface="Times New Roman" panose="02020603050405020304" pitchFamily="18" charset="0"/>
              </a:rPr>
              <a:t>”</a:t>
            </a:r>
          </a:p>
          <a:p>
            <a:pPr algn="ctr">
              <a:lnSpc>
                <a:spcPct val="80000"/>
              </a:lnSpc>
              <a:spcBef>
                <a:spcPct val="0"/>
              </a:spcBef>
              <a:buClr>
                <a:srgbClr val="5FF0FF"/>
              </a:buClr>
              <a:buFont typeface="Symbol" panose="05050102010706020507" pitchFamily="18" charset="2"/>
              <a:buNone/>
            </a:pPr>
            <a:r>
              <a:rPr lang="es-419" sz="2600" b="1" i="1" noProof="0" dirty="0">
                <a:solidFill>
                  <a:srgbClr val="4FFFFF"/>
                </a:solidFill>
                <a:latin typeface="Arial" panose="020B0604020202020204" pitchFamily="34" charset="0"/>
                <a:cs typeface="Times New Roman" panose="02020603050405020304" pitchFamily="18" charset="0"/>
              </a:rPr>
              <a:t>(o “Tel </a:t>
            </a:r>
            <a:r>
              <a:rPr lang="es-419" sz="2600" b="1" i="1" noProof="0" dirty="0" err="1">
                <a:solidFill>
                  <a:srgbClr val="4FFFFF"/>
                </a:solidFill>
                <a:latin typeface="Arial" panose="020B0604020202020204" pitchFamily="34" charset="0"/>
                <a:cs typeface="Times New Roman" panose="02020603050405020304" pitchFamily="18" charset="0"/>
              </a:rPr>
              <a:t>Meggido</a:t>
            </a:r>
            <a:r>
              <a:rPr lang="es-419" sz="2600" b="1" i="1" noProof="0" dirty="0">
                <a:solidFill>
                  <a:srgbClr val="4FFFFF"/>
                </a:solidFill>
                <a:latin typeface="Arial" panose="020B060402020202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80D1AD7C-062A-E5BA-2FD3-53719E58281F}"/>
              </a:ext>
            </a:extLst>
          </p:cNvPr>
          <p:cNvPicPr>
            <a:picLocks noChangeAspect="1"/>
          </p:cNvPicPr>
          <p:nvPr/>
        </p:nvPicPr>
        <p:blipFill>
          <a:blip r:embed="rId4"/>
          <a:srcRect l="2021" r="3050"/>
          <a:stretch/>
        </p:blipFill>
        <p:spPr>
          <a:xfrm>
            <a:off x="838200" y="2244852"/>
            <a:ext cx="7162800" cy="4270248"/>
          </a:xfrm>
          <a:prstGeom prst="rect">
            <a:avLst/>
          </a:prstGeom>
        </p:spPr>
      </p:pic>
    </p:spTree>
    <p:extLst>
      <p:ext uri="{BB962C8B-B14F-4D97-AF65-F5344CB8AC3E}">
        <p14:creationId xmlns:p14="http://schemas.microsoft.com/office/powerpoint/2010/main" val="4083555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ED16-2C02-D436-A64E-884138B1715A}"/>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23E2C07C-A029-B183-B54D-4B479D54B23B}"/>
              </a:ext>
            </a:extLst>
          </p:cNvPr>
          <p:cNvPicPr>
            <a:picLocks noChangeAspect="1"/>
          </p:cNvPicPr>
          <p:nvPr/>
        </p:nvPicPr>
        <p:blipFill>
          <a:blip r:embed="rId3"/>
          <a:srcRect l="2021" r="3050"/>
          <a:stretch/>
        </p:blipFill>
        <p:spPr>
          <a:xfrm>
            <a:off x="838200" y="2244852"/>
            <a:ext cx="7162800" cy="4270248"/>
          </a:xfrm>
          <a:prstGeom prst="rect">
            <a:avLst/>
          </a:prstGeom>
        </p:spPr>
      </p:pic>
      <p:sp>
        <p:nvSpPr>
          <p:cNvPr id="43" name="Valley highlight - Freeform: Shape 42">
            <a:extLst>
              <a:ext uri="{FF2B5EF4-FFF2-40B4-BE49-F238E27FC236}">
                <a16:creationId xmlns:a16="http://schemas.microsoft.com/office/drawing/2014/main" id="{B0149313-8C0B-1153-2BE7-27D8E0018E43}"/>
              </a:ext>
            </a:extLst>
          </p:cNvPr>
          <p:cNvSpPr/>
          <p:nvPr/>
        </p:nvSpPr>
        <p:spPr>
          <a:xfrm>
            <a:off x="773883" y="2187893"/>
            <a:ext cx="7291459" cy="4358180"/>
          </a:xfrm>
          <a:custGeom>
            <a:avLst/>
            <a:gdLst>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4541520 w 7200996"/>
              <a:gd name="connsiteY140" fmla="*/ 91440 h 3406140"/>
              <a:gd name="connsiteX141" fmla="*/ 4091940 w 7200996"/>
              <a:gd name="connsiteY141" fmla="*/ 99060 h 3406140"/>
              <a:gd name="connsiteX142" fmla="*/ 3749040 w 7200996"/>
              <a:gd name="connsiteY142" fmla="*/ 83820 h 3406140"/>
              <a:gd name="connsiteX143" fmla="*/ 3444240 w 7200996"/>
              <a:gd name="connsiteY143" fmla="*/ 68580 h 3406140"/>
              <a:gd name="connsiteX144" fmla="*/ 3284220 w 7200996"/>
              <a:gd name="connsiteY144" fmla="*/ 45720 h 3406140"/>
              <a:gd name="connsiteX145" fmla="*/ 3147060 w 7200996"/>
              <a:gd name="connsiteY145" fmla="*/ 38100 h 3406140"/>
              <a:gd name="connsiteX146" fmla="*/ 1943100 w 7200996"/>
              <a:gd name="connsiteY146" fmla="*/ 30480 h 3406140"/>
              <a:gd name="connsiteX147" fmla="*/ 1455420 w 7200996"/>
              <a:gd name="connsiteY147" fmla="*/ 15240 h 3406140"/>
              <a:gd name="connsiteX148" fmla="*/ 1295400 w 7200996"/>
              <a:gd name="connsiteY148" fmla="*/ 7620 h 3406140"/>
              <a:gd name="connsiteX149" fmla="*/ 685800 w 7200996"/>
              <a:gd name="connsiteY149" fmla="*/ 22860 h 3406140"/>
              <a:gd name="connsiteX150" fmla="*/ 495300 w 7200996"/>
              <a:gd name="connsiteY150" fmla="*/ 15240 h 3406140"/>
              <a:gd name="connsiteX151" fmla="*/ 83820 w 7200996"/>
              <a:gd name="connsiteY151" fmla="*/ 22860 h 3406140"/>
              <a:gd name="connsiteX152" fmla="*/ 22860 w 7200996"/>
              <a:gd name="connsiteY152"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4091940 w 7200996"/>
              <a:gd name="connsiteY140" fmla="*/ 99060 h 3406140"/>
              <a:gd name="connsiteX141" fmla="*/ 3749040 w 7200996"/>
              <a:gd name="connsiteY141" fmla="*/ 83820 h 3406140"/>
              <a:gd name="connsiteX142" fmla="*/ 3444240 w 7200996"/>
              <a:gd name="connsiteY142" fmla="*/ 68580 h 3406140"/>
              <a:gd name="connsiteX143" fmla="*/ 3284220 w 7200996"/>
              <a:gd name="connsiteY143" fmla="*/ 45720 h 3406140"/>
              <a:gd name="connsiteX144" fmla="*/ 3147060 w 7200996"/>
              <a:gd name="connsiteY144" fmla="*/ 38100 h 3406140"/>
              <a:gd name="connsiteX145" fmla="*/ 1943100 w 7200996"/>
              <a:gd name="connsiteY145" fmla="*/ 30480 h 3406140"/>
              <a:gd name="connsiteX146" fmla="*/ 1455420 w 7200996"/>
              <a:gd name="connsiteY146" fmla="*/ 15240 h 3406140"/>
              <a:gd name="connsiteX147" fmla="*/ 1295400 w 7200996"/>
              <a:gd name="connsiteY147" fmla="*/ 7620 h 3406140"/>
              <a:gd name="connsiteX148" fmla="*/ 685800 w 7200996"/>
              <a:gd name="connsiteY148" fmla="*/ 22860 h 3406140"/>
              <a:gd name="connsiteX149" fmla="*/ 495300 w 7200996"/>
              <a:gd name="connsiteY149" fmla="*/ 15240 h 3406140"/>
              <a:gd name="connsiteX150" fmla="*/ 83820 w 7200996"/>
              <a:gd name="connsiteY150" fmla="*/ 22860 h 3406140"/>
              <a:gd name="connsiteX151" fmla="*/ 22860 w 7200996"/>
              <a:gd name="connsiteY151"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749040 w 7200996"/>
              <a:gd name="connsiteY140" fmla="*/ 83820 h 3406140"/>
              <a:gd name="connsiteX141" fmla="*/ 3444240 w 7200996"/>
              <a:gd name="connsiteY141" fmla="*/ 68580 h 3406140"/>
              <a:gd name="connsiteX142" fmla="*/ 3284220 w 7200996"/>
              <a:gd name="connsiteY142" fmla="*/ 45720 h 3406140"/>
              <a:gd name="connsiteX143" fmla="*/ 3147060 w 7200996"/>
              <a:gd name="connsiteY143" fmla="*/ 38100 h 3406140"/>
              <a:gd name="connsiteX144" fmla="*/ 1943100 w 7200996"/>
              <a:gd name="connsiteY144" fmla="*/ 30480 h 3406140"/>
              <a:gd name="connsiteX145" fmla="*/ 1455420 w 7200996"/>
              <a:gd name="connsiteY145" fmla="*/ 15240 h 3406140"/>
              <a:gd name="connsiteX146" fmla="*/ 1295400 w 7200996"/>
              <a:gd name="connsiteY146" fmla="*/ 7620 h 3406140"/>
              <a:gd name="connsiteX147" fmla="*/ 685800 w 7200996"/>
              <a:gd name="connsiteY147" fmla="*/ 22860 h 3406140"/>
              <a:gd name="connsiteX148" fmla="*/ 495300 w 7200996"/>
              <a:gd name="connsiteY148" fmla="*/ 15240 h 3406140"/>
              <a:gd name="connsiteX149" fmla="*/ 83820 w 7200996"/>
              <a:gd name="connsiteY149" fmla="*/ 22860 h 3406140"/>
              <a:gd name="connsiteX150" fmla="*/ 22860 w 7200996"/>
              <a:gd name="connsiteY150"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444240 w 7200996"/>
              <a:gd name="connsiteY140" fmla="*/ 68580 h 3406140"/>
              <a:gd name="connsiteX141" fmla="*/ 3284220 w 7200996"/>
              <a:gd name="connsiteY141" fmla="*/ 45720 h 3406140"/>
              <a:gd name="connsiteX142" fmla="*/ 3147060 w 7200996"/>
              <a:gd name="connsiteY142" fmla="*/ 38100 h 3406140"/>
              <a:gd name="connsiteX143" fmla="*/ 1943100 w 7200996"/>
              <a:gd name="connsiteY143" fmla="*/ 30480 h 3406140"/>
              <a:gd name="connsiteX144" fmla="*/ 1455420 w 7200996"/>
              <a:gd name="connsiteY144" fmla="*/ 15240 h 3406140"/>
              <a:gd name="connsiteX145" fmla="*/ 1295400 w 7200996"/>
              <a:gd name="connsiteY145" fmla="*/ 7620 h 3406140"/>
              <a:gd name="connsiteX146" fmla="*/ 685800 w 7200996"/>
              <a:gd name="connsiteY146" fmla="*/ 22860 h 3406140"/>
              <a:gd name="connsiteX147" fmla="*/ 495300 w 7200996"/>
              <a:gd name="connsiteY147" fmla="*/ 15240 h 3406140"/>
              <a:gd name="connsiteX148" fmla="*/ 83820 w 7200996"/>
              <a:gd name="connsiteY148" fmla="*/ 22860 h 3406140"/>
              <a:gd name="connsiteX149" fmla="*/ 22860 w 7200996"/>
              <a:gd name="connsiteY149"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284220 w 7200996"/>
              <a:gd name="connsiteY140" fmla="*/ 45720 h 3406140"/>
              <a:gd name="connsiteX141" fmla="*/ 3147060 w 7200996"/>
              <a:gd name="connsiteY141" fmla="*/ 38100 h 3406140"/>
              <a:gd name="connsiteX142" fmla="*/ 1943100 w 7200996"/>
              <a:gd name="connsiteY142" fmla="*/ 30480 h 3406140"/>
              <a:gd name="connsiteX143" fmla="*/ 1455420 w 7200996"/>
              <a:gd name="connsiteY143" fmla="*/ 15240 h 3406140"/>
              <a:gd name="connsiteX144" fmla="*/ 1295400 w 7200996"/>
              <a:gd name="connsiteY144" fmla="*/ 7620 h 3406140"/>
              <a:gd name="connsiteX145" fmla="*/ 685800 w 7200996"/>
              <a:gd name="connsiteY145" fmla="*/ 22860 h 3406140"/>
              <a:gd name="connsiteX146" fmla="*/ 495300 w 7200996"/>
              <a:gd name="connsiteY146" fmla="*/ 15240 h 3406140"/>
              <a:gd name="connsiteX147" fmla="*/ 83820 w 7200996"/>
              <a:gd name="connsiteY147" fmla="*/ 22860 h 3406140"/>
              <a:gd name="connsiteX148" fmla="*/ 22860 w 7200996"/>
              <a:gd name="connsiteY148"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147060 w 7200996"/>
              <a:gd name="connsiteY140" fmla="*/ 38100 h 3406140"/>
              <a:gd name="connsiteX141" fmla="*/ 1943100 w 7200996"/>
              <a:gd name="connsiteY141" fmla="*/ 30480 h 3406140"/>
              <a:gd name="connsiteX142" fmla="*/ 1455420 w 7200996"/>
              <a:gd name="connsiteY142" fmla="*/ 15240 h 3406140"/>
              <a:gd name="connsiteX143" fmla="*/ 1295400 w 7200996"/>
              <a:gd name="connsiteY143" fmla="*/ 7620 h 3406140"/>
              <a:gd name="connsiteX144" fmla="*/ 685800 w 7200996"/>
              <a:gd name="connsiteY144" fmla="*/ 22860 h 3406140"/>
              <a:gd name="connsiteX145" fmla="*/ 495300 w 7200996"/>
              <a:gd name="connsiteY145" fmla="*/ 15240 h 3406140"/>
              <a:gd name="connsiteX146" fmla="*/ 83820 w 7200996"/>
              <a:gd name="connsiteY146" fmla="*/ 22860 h 3406140"/>
              <a:gd name="connsiteX147" fmla="*/ 22860 w 7200996"/>
              <a:gd name="connsiteY147"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3147060 w 7200996"/>
              <a:gd name="connsiteY139" fmla="*/ 38100 h 3406140"/>
              <a:gd name="connsiteX140" fmla="*/ 1943100 w 7200996"/>
              <a:gd name="connsiteY140" fmla="*/ 30480 h 3406140"/>
              <a:gd name="connsiteX141" fmla="*/ 1455420 w 7200996"/>
              <a:gd name="connsiteY141" fmla="*/ 15240 h 3406140"/>
              <a:gd name="connsiteX142" fmla="*/ 1295400 w 7200996"/>
              <a:gd name="connsiteY142" fmla="*/ 7620 h 3406140"/>
              <a:gd name="connsiteX143" fmla="*/ 685800 w 7200996"/>
              <a:gd name="connsiteY143" fmla="*/ 22860 h 3406140"/>
              <a:gd name="connsiteX144" fmla="*/ 495300 w 7200996"/>
              <a:gd name="connsiteY144" fmla="*/ 15240 h 3406140"/>
              <a:gd name="connsiteX145" fmla="*/ 83820 w 7200996"/>
              <a:gd name="connsiteY145" fmla="*/ 22860 h 3406140"/>
              <a:gd name="connsiteX146" fmla="*/ 22860 w 7200996"/>
              <a:gd name="connsiteY146"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3147060 w 7200996"/>
              <a:gd name="connsiteY138" fmla="*/ 38100 h 3406140"/>
              <a:gd name="connsiteX139" fmla="*/ 1943100 w 7200996"/>
              <a:gd name="connsiteY139" fmla="*/ 30480 h 3406140"/>
              <a:gd name="connsiteX140" fmla="*/ 1455420 w 7200996"/>
              <a:gd name="connsiteY140" fmla="*/ 15240 h 3406140"/>
              <a:gd name="connsiteX141" fmla="*/ 1295400 w 7200996"/>
              <a:gd name="connsiteY141" fmla="*/ 7620 h 3406140"/>
              <a:gd name="connsiteX142" fmla="*/ 685800 w 7200996"/>
              <a:gd name="connsiteY142" fmla="*/ 22860 h 3406140"/>
              <a:gd name="connsiteX143" fmla="*/ 495300 w 7200996"/>
              <a:gd name="connsiteY143" fmla="*/ 15240 h 3406140"/>
              <a:gd name="connsiteX144" fmla="*/ 83820 w 7200996"/>
              <a:gd name="connsiteY144" fmla="*/ 22860 h 3406140"/>
              <a:gd name="connsiteX145" fmla="*/ 22860 w 7200996"/>
              <a:gd name="connsiteY145"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012180 w 7200996"/>
              <a:gd name="connsiteY136" fmla="*/ 38100 h 3406140"/>
              <a:gd name="connsiteX137" fmla="*/ 3147060 w 7200996"/>
              <a:gd name="connsiteY137" fmla="*/ 38100 h 3406140"/>
              <a:gd name="connsiteX138" fmla="*/ 1943100 w 7200996"/>
              <a:gd name="connsiteY138" fmla="*/ 30480 h 3406140"/>
              <a:gd name="connsiteX139" fmla="*/ 1455420 w 7200996"/>
              <a:gd name="connsiteY139" fmla="*/ 15240 h 3406140"/>
              <a:gd name="connsiteX140" fmla="*/ 1295400 w 7200996"/>
              <a:gd name="connsiteY140" fmla="*/ 7620 h 3406140"/>
              <a:gd name="connsiteX141" fmla="*/ 685800 w 7200996"/>
              <a:gd name="connsiteY141" fmla="*/ 22860 h 3406140"/>
              <a:gd name="connsiteX142" fmla="*/ 495300 w 7200996"/>
              <a:gd name="connsiteY142" fmla="*/ 15240 h 3406140"/>
              <a:gd name="connsiteX143" fmla="*/ 83820 w 7200996"/>
              <a:gd name="connsiteY143" fmla="*/ 22860 h 3406140"/>
              <a:gd name="connsiteX144" fmla="*/ 22860 w 7200996"/>
              <a:gd name="connsiteY144" fmla="*/ 30480 h 3406140"/>
              <a:gd name="connsiteX0" fmla="*/ 22860 w 7216023"/>
              <a:gd name="connsiteY0" fmla="*/ 31745 h 3407405"/>
              <a:gd name="connsiteX1" fmla="*/ 22860 w 7216023"/>
              <a:gd name="connsiteY1" fmla="*/ 31745 h 3407405"/>
              <a:gd name="connsiteX2" fmla="*/ 15240 w 7216023"/>
              <a:gd name="connsiteY2" fmla="*/ 260345 h 3407405"/>
              <a:gd name="connsiteX3" fmla="*/ 0 w 7216023"/>
              <a:gd name="connsiteY3" fmla="*/ 344165 h 3407405"/>
              <a:gd name="connsiteX4" fmla="*/ 7620 w 7216023"/>
              <a:gd name="connsiteY4" fmla="*/ 671825 h 3407405"/>
              <a:gd name="connsiteX5" fmla="*/ 15240 w 7216023"/>
              <a:gd name="connsiteY5" fmla="*/ 763265 h 3407405"/>
              <a:gd name="connsiteX6" fmla="*/ 30480 w 7216023"/>
              <a:gd name="connsiteY6" fmla="*/ 1136645 h 3407405"/>
              <a:gd name="connsiteX7" fmla="*/ 45720 w 7216023"/>
              <a:gd name="connsiteY7" fmla="*/ 1289045 h 3407405"/>
              <a:gd name="connsiteX8" fmla="*/ 53340 w 7216023"/>
              <a:gd name="connsiteY8" fmla="*/ 2660645 h 3407405"/>
              <a:gd name="connsiteX9" fmla="*/ 60960 w 7216023"/>
              <a:gd name="connsiteY9" fmla="*/ 2721605 h 3407405"/>
              <a:gd name="connsiteX10" fmla="*/ 68580 w 7216023"/>
              <a:gd name="connsiteY10" fmla="*/ 2866385 h 3407405"/>
              <a:gd name="connsiteX11" fmla="*/ 76200 w 7216023"/>
              <a:gd name="connsiteY11" fmla="*/ 3346445 h 3407405"/>
              <a:gd name="connsiteX12" fmla="*/ 152400 w 7216023"/>
              <a:gd name="connsiteY12" fmla="*/ 3384545 h 3407405"/>
              <a:gd name="connsiteX13" fmla="*/ 259080 w 7216023"/>
              <a:gd name="connsiteY13" fmla="*/ 3407405 h 3407405"/>
              <a:gd name="connsiteX14" fmla="*/ 533400 w 7216023"/>
              <a:gd name="connsiteY14" fmla="*/ 3392165 h 3407405"/>
              <a:gd name="connsiteX15" fmla="*/ 586740 w 7216023"/>
              <a:gd name="connsiteY15" fmla="*/ 3376925 h 3407405"/>
              <a:gd name="connsiteX16" fmla="*/ 685800 w 7216023"/>
              <a:gd name="connsiteY16" fmla="*/ 3331205 h 3407405"/>
              <a:gd name="connsiteX17" fmla="*/ 731520 w 7216023"/>
              <a:gd name="connsiteY17" fmla="*/ 3315965 h 3407405"/>
              <a:gd name="connsiteX18" fmla="*/ 800100 w 7216023"/>
              <a:gd name="connsiteY18" fmla="*/ 3270245 h 3407405"/>
              <a:gd name="connsiteX19" fmla="*/ 914400 w 7216023"/>
              <a:gd name="connsiteY19" fmla="*/ 3186425 h 3407405"/>
              <a:gd name="connsiteX20" fmla="*/ 952500 w 7216023"/>
              <a:gd name="connsiteY20" fmla="*/ 3163565 h 3407405"/>
              <a:gd name="connsiteX21" fmla="*/ 998220 w 7216023"/>
              <a:gd name="connsiteY21" fmla="*/ 3110225 h 3407405"/>
              <a:gd name="connsiteX22" fmla="*/ 1036320 w 7216023"/>
              <a:gd name="connsiteY22" fmla="*/ 3072125 h 3407405"/>
              <a:gd name="connsiteX23" fmla="*/ 1066800 w 7216023"/>
              <a:gd name="connsiteY23" fmla="*/ 3011165 h 3407405"/>
              <a:gd name="connsiteX24" fmla="*/ 1112520 w 7216023"/>
              <a:gd name="connsiteY24" fmla="*/ 2957825 h 3407405"/>
              <a:gd name="connsiteX25" fmla="*/ 1158240 w 7216023"/>
              <a:gd name="connsiteY25" fmla="*/ 2896865 h 3407405"/>
              <a:gd name="connsiteX26" fmla="*/ 1181100 w 7216023"/>
              <a:gd name="connsiteY26" fmla="*/ 2858765 h 3407405"/>
              <a:gd name="connsiteX27" fmla="*/ 1234440 w 7216023"/>
              <a:gd name="connsiteY27" fmla="*/ 2813045 h 3407405"/>
              <a:gd name="connsiteX28" fmla="*/ 1257300 w 7216023"/>
              <a:gd name="connsiteY28" fmla="*/ 2774945 h 3407405"/>
              <a:gd name="connsiteX29" fmla="*/ 1287780 w 7216023"/>
              <a:gd name="connsiteY29" fmla="*/ 2744465 h 3407405"/>
              <a:gd name="connsiteX30" fmla="*/ 1325880 w 7216023"/>
              <a:gd name="connsiteY30" fmla="*/ 2675885 h 3407405"/>
              <a:gd name="connsiteX31" fmla="*/ 1348740 w 7216023"/>
              <a:gd name="connsiteY31" fmla="*/ 2645405 h 3407405"/>
              <a:gd name="connsiteX32" fmla="*/ 1363980 w 7216023"/>
              <a:gd name="connsiteY32" fmla="*/ 2584445 h 3407405"/>
              <a:gd name="connsiteX33" fmla="*/ 1386840 w 7216023"/>
              <a:gd name="connsiteY33" fmla="*/ 2561585 h 3407405"/>
              <a:gd name="connsiteX34" fmla="*/ 1409700 w 7216023"/>
              <a:gd name="connsiteY34" fmla="*/ 2508245 h 3407405"/>
              <a:gd name="connsiteX35" fmla="*/ 1417320 w 7216023"/>
              <a:gd name="connsiteY35" fmla="*/ 2477765 h 3407405"/>
              <a:gd name="connsiteX36" fmla="*/ 1432560 w 7216023"/>
              <a:gd name="connsiteY36" fmla="*/ 2454905 h 3407405"/>
              <a:gd name="connsiteX37" fmla="*/ 1470660 w 7216023"/>
              <a:gd name="connsiteY37" fmla="*/ 2386325 h 3407405"/>
              <a:gd name="connsiteX38" fmla="*/ 1501140 w 7216023"/>
              <a:gd name="connsiteY38" fmla="*/ 2348225 h 3407405"/>
              <a:gd name="connsiteX39" fmla="*/ 1531620 w 7216023"/>
              <a:gd name="connsiteY39" fmla="*/ 2310125 h 3407405"/>
              <a:gd name="connsiteX40" fmla="*/ 1539240 w 7216023"/>
              <a:gd name="connsiteY40" fmla="*/ 2287265 h 3407405"/>
              <a:gd name="connsiteX41" fmla="*/ 1562100 w 7216023"/>
              <a:gd name="connsiteY41" fmla="*/ 2264405 h 3407405"/>
              <a:gd name="connsiteX42" fmla="*/ 1569720 w 7216023"/>
              <a:gd name="connsiteY42" fmla="*/ 2241545 h 3407405"/>
              <a:gd name="connsiteX43" fmla="*/ 1615440 w 7216023"/>
              <a:gd name="connsiteY43" fmla="*/ 2211065 h 3407405"/>
              <a:gd name="connsiteX44" fmla="*/ 1645920 w 7216023"/>
              <a:gd name="connsiteY44" fmla="*/ 2188205 h 3407405"/>
              <a:gd name="connsiteX45" fmla="*/ 1668780 w 7216023"/>
              <a:gd name="connsiteY45" fmla="*/ 2180585 h 3407405"/>
              <a:gd name="connsiteX46" fmla="*/ 1684020 w 7216023"/>
              <a:gd name="connsiteY46" fmla="*/ 2157725 h 3407405"/>
              <a:gd name="connsiteX47" fmla="*/ 1714500 w 7216023"/>
              <a:gd name="connsiteY47" fmla="*/ 2142485 h 3407405"/>
              <a:gd name="connsiteX48" fmla="*/ 1744980 w 7216023"/>
              <a:gd name="connsiteY48" fmla="*/ 2119625 h 3407405"/>
              <a:gd name="connsiteX49" fmla="*/ 1783080 w 7216023"/>
              <a:gd name="connsiteY49" fmla="*/ 2096765 h 3407405"/>
              <a:gd name="connsiteX50" fmla="*/ 1813560 w 7216023"/>
              <a:gd name="connsiteY50" fmla="*/ 2066285 h 3407405"/>
              <a:gd name="connsiteX51" fmla="*/ 1836420 w 7216023"/>
              <a:gd name="connsiteY51" fmla="*/ 2058665 h 3407405"/>
              <a:gd name="connsiteX52" fmla="*/ 1882140 w 7216023"/>
              <a:gd name="connsiteY52" fmla="*/ 2028185 h 3407405"/>
              <a:gd name="connsiteX53" fmla="*/ 1905000 w 7216023"/>
              <a:gd name="connsiteY53" fmla="*/ 2005325 h 3407405"/>
              <a:gd name="connsiteX54" fmla="*/ 1927860 w 7216023"/>
              <a:gd name="connsiteY54" fmla="*/ 1997705 h 3407405"/>
              <a:gd name="connsiteX55" fmla="*/ 1950720 w 7216023"/>
              <a:gd name="connsiteY55" fmla="*/ 1982465 h 3407405"/>
              <a:gd name="connsiteX56" fmla="*/ 2011680 w 7216023"/>
              <a:gd name="connsiteY56" fmla="*/ 1959605 h 3407405"/>
              <a:gd name="connsiteX57" fmla="*/ 2080260 w 7216023"/>
              <a:gd name="connsiteY57" fmla="*/ 1913885 h 3407405"/>
              <a:gd name="connsiteX58" fmla="*/ 2141220 w 7216023"/>
              <a:gd name="connsiteY58" fmla="*/ 1883405 h 3407405"/>
              <a:gd name="connsiteX59" fmla="*/ 2202180 w 7216023"/>
              <a:gd name="connsiteY59" fmla="*/ 1845305 h 3407405"/>
              <a:gd name="connsiteX60" fmla="*/ 2232660 w 7216023"/>
              <a:gd name="connsiteY60" fmla="*/ 1822445 h 3407405"/>
              <a:gd name="connsiteX61" fmla="*/ 2278380 w 7216023"/>
              <a:gd name="connsiteY61" fmla="*/ 1807205 h 3407405"/>
              <a:gd name="connsiteX62" fmla="*/ 2308860 w 7216023"/>
              <a:gd name="connsiteY62" fmla="*/ 1791965 h 3407405"/>
              <a:gd name="connsiteX63" fmla="*/ 2339340 w 7216023"/>
              <a:gd name="connsiteY63" fmla="*/ 1784345 h 3407405"/>
              <a:gd name="connsiteX64" fmla="*/ 2400300 w 7216023"/>
              <a:gd name="connsiteY64" fmla="*/ 1761485 h 3407405"/>
              <a:gd name="connsiteX65" fmla="*/ 2423160 w 7216023"/>
              <a:gd name="connsiteY65" fmla="*/ 1746245 h 3407405"/>
              <a:gd name="connsiteX66" fmla="*/ 2468880 w 7216023"/>
              <a:gd name="connsiteY66" fmla="*/ 1731005 h 3407405"/>
              <a:gd name="connsiteX67" fmla="*/ 2522220 w 7216023"/>
              <a:gd name="connsiteY67" fmla="*/ 1700525 h 3407405"/>
              <a:gd name="connsiteX68" fmla="*/ 2598420 w 7216023"/>
              <a:gd name="connsiteY68" fmla="*/ 1677665 h 3407405"/>
              <a:gd name="connsiteX69" fmla="*/ 2689860 w 7216023"/>
              <a:gd name="connsiteY69" fmla="*/ 1639565 h 3407405"/>
              <a:gd name="connsiteX70" fmla="*/ 2727960 w 7216023"/>
              <a:gd name="connsiteY70" fmla="*/ 1616705 h 3407405"/>
              <a:gd name="connsiteX71" fmla="*/ 2758440 w 7216023"/>
              <a:gd name="connsiteY71" fmla="*/ 1593845 h 3407405"/>
              <a:gd name="connsiteX72" fmla="*/ 2788920 w 7216023"/>
              <a:gd name="connsiteY72" fmla="*/ 1578605 h 3407405"/>
              <a:gd name="connsiteX73" fmla="*/ 2819400 w 7216023"/>
              <a:gd name="connsiteY73" fmla="*/ 1555745 h 3407405"/>
              <a:gd name="connsiteX74" fmla="*/ 2857500 w 7216023"/>
              <a:gd name="connsiteY74" fmla="*/ 1548125 h 3407405"/>
              <a:gd name="connsiteX75" fmla="*/ 2910840 w 7216023"/>
              <a:gd name="connsiteY75" fmla="*/ 1525265 h 3407405"/>
              <a:gd name="connsiteX76" fmla="*/ 2933700 w 7216023"/>
              <a:gd name="connsiteY76" fmla="*/ 1510025 h 3407405"/>
              <a:gd name="connsiteX77" fmla="*/ 3025140 w 7216023"/>
              <a:gd name="connsiteY77" fmla="*/ 1479545 h 3407405"/>
              <a:gd name="connsiteX78" fmla="*/ 3070860 w 7216023"/>
              <a:gd name="connsiteY78" fmla="*/ 1456685 h 3407405"/>
              <a:gd name="connsiteX79" fmla="*/ 3101340 w 7216023"/>
              <a:gd name="connsiteY79" fmla="*/ 1449065 h 3407405"/>
              <a:gd name="connsiteX80" fmla="*/ 3147060 w 7216023"/>
              <a:gd name="connsiteY80" fmla="*/ 1433825 h 3407405"/>
              <a:gd name="connsiteX81" fmla="*/ 3238500 w 7216023"/>
              <a:gd name="connsiteY81" fmla="*/ 1426205 h 3407405"/>
              <a:gd name="connsiteX82" fmla="*/ 3276600 w 7216023"/>
              <a:gd name="connsiteY82" fmla="*/ 1418585 h 3407405"/>
              <a:gd name="connsiteX83" fmla="*/ 3421380 w 7216023"/>
              <a:gd name="connsiteY83" fmla="*/ 1403345 h 3407405"/>
              <a:gd name="connsiteX84" fmla="*/ 4130040 w 7216023"/>
              <a:gd name="connsiteY84" fmla="*/ 1418585 h 3407405"/>
              <a:gd name="connsiteX85" fmla="*/ 4328160 w 7216023"/>
              <a:gd name="connsiteY85" fmla="*/ 1441445 h 3407405"/>
              <a:gd name="connsiteX86" fmla="*/ 4411980 w 7216023"/>
              <a:gd name="connsiteY86" fmla="*/ 1456685 h 3407405"/>
              <a:gd name="connsiteX87" fmla="*/ 4511040 w 7216023"/>
              <a:gd name="connsiteY87" fmla="*/ 1471925 h 3407405"/>
              <a:gd name="connsiteX88" fmla="*/ 4640580 w 7216023"/>
              <a:gd name="connsiteY88" fmla="*/ 1487165 h 3407405"/>
              <a:gd name="connsiteX89" fmla="*/ 4823460 w 7216023"/>
              <a:gd name="connsiteY89" fmla="*/ 1510025 h 3407405"/>
              <a:gd name="connsiteX90" fmla="*/ 4884420 w 7216023"/>
              <a:gd name="connsiteY90" fmla="*/ 1517645 h 3407405"/>
              <a:gd name="connsiteX91" fmla="*/ 4922520 w 7216023"/>
              <a:gd name="connsiteY91" fmla="*/ 1525265 h 3407405"/>
              <a:gd name="connsiteX92" fmla="*/ 4983480 w 7216023"/>
              <a:gd name="connsiteY92" fmla="*/ 1532885 h 3407405"/>
              <a:gd name="connsiteX93" fmla="*/ 5052060 w 7216023"/>
              <a:gd name="connsiteY93" fmla="*/ 1548125 h 3407405"/>
              <a:gd name="connsiteX94" fmla="*/ 5151120 w 7216023"/>
              <a:gd name="connsiteY94" fmla="*/ 1555745 h 3407405"/>
              <a:gd name="connsiteX95" fmla="*/ 5227320 w 7216023"/>
              <a:gd name="connsiteY95" fmla="*/ 1570985 h 3407405"/>
              <a:gd name="connsiteX96" fmla="*/ 5288280 w 7216023"/>
              <a:gd name="connsiteY96" fmla="*/ 1578605 h 3407405"/>
              <a:gd name="connsiteX97" fmla="*/ 5349240 w 7216023"/>
              <a:gd name="connsiteY97" fmla="*/ 1593845 h 3407405"/>
              <a:gd name="connsiteX98" fmla="*/ 5425440 w 7216023"/>
              <a:gd name="connsiteY98" fmla="*/ 1609085 h 3407405"/>
              <a:gd name="connsiteX99" fmla="*/ 5471160 w 7216023"/>
              <a:gd name="connsiteY99" fmla="*/ 1624325 h 3407405"/>
              <a:gd name="connsiteX100" fmla="*/ 5539740 w 7216023"/>
              <a:gd name="connsiteY100" fmla="*/ 1639565 h 3407405"/>
              <a:gd name="connsiteX101" fmla="*/ 5638800 w 7216023"/>
              <a:gd name="connsiteY101" fmla="*/ 1677665 h 3407405"/>
              <a:gd name="connsiteX102" fmla="*/ 5669280 w 7216023"/>
              <a:gd name="connsiteY102" fmla="*/ 1692905 h 3407405"/>
              <a:gd name="connsiteX103" fmla="*/ 5715000 w 7216023"/>
              <a:gd name="connsiteY103" fmla="*/ 1708145 h 3407405"/>
              <a:gd name="connsiteX104" fmla="*/ 5783580 w 7216023"/>
              <a:gd name="connsiteY104" fmla="*/ 1738625 h 3407405"/>
              <a:gd name="connsiteX105" fmla="*/ 5897880 w 7216023"/>
              <a:gd name="connsiteY105" fmla="*/ 1784345 h 3407405"/>
              <a:gd name="connsiteX106" fmla="*/ 5920740 w 7216023"/>
              <a:gd name="connsiteY106" fmla="*/ 1799585 h 3407405"/>
              <a:gd name="connsiteX107" fmla="*/ 6027420 w 7216023"/>
              <a:gd name="connsiteY107" fmla="*/ 1837685 h 3407405"/>
              <a:gd name="connsiteX108" fmla="*/ 6065520 w 7216023"/>
              <a:gd name="connsiteY108" fmla="*/ 1852925 h 3407405"/>
              <a:gd name="connsiteX109" fmla="*/ 6103620 w 7216023"/>
              <a:gd name="connsiteY109" fmla="*/ 1860545 h 3407405"/>
              <a:gd name="connsiteX110" fmla="*/ 6134100 w 7216023"/>
              <a:gd name="connsiteY110" fmla="*/ 1868165 h 3407405"/>
              <a:gd name="connsiteX111" fmla="*/ 6301740 w 7216023"/>
              <a:gd name="connsiteY111" fmla="*/ 1891025 h 3407405"/>
              <a:gd name="connsiteX112" fmla="*/ 6370320 w 7216023"/>
              <a:gd name="connsiteY112" fmla="*/ 1898645 h 3407405"/>
              <a:gd name="connsiteX113" fmla="*/ 6416040 w 7216023"/>
              <a:gd name="connsiteY113" fmla="*/ 1906265 h 3407405"/>
              <a:gd name="connsiteX114" fmla="*/ 6583680 w 7216023"/>
              <a:gd name="connsiteY114" fmla="*/ 1913885 h 3407405"/>
              <a:gd name="connsiteX115" fmla="*/ 6659880 w 7216023"/>
              <a:gd name="connsiteY115" fmla="*/ 1929125 h 3407405"/>
              <a:gd name="connsiteX116" fmla="*/ 6789420 w 7216023"/>
              <a:gd name="connsiteY116" fmla="*/ 1936745 h 3407405"/>
              <a:gd name="connsiteX117" fmla="*/ 6865620 w 7216023"/>
              <a:gd name="connsiteY117" fmla="*/ 1944365 h 3407405"/>
              <a:gd name="connsiteX118" fmla="*/ 6918960 w 7216023"/>
              <a:gd name="connsiteY118" fmla="*/ 1951985 h 3407405"/>
              <a:gd name="connsiteX119" fmla="*/ 6979920 w 7216023"/>
              <a:gd name="connsiteY119" fmla="*/ 1959605 h 3407405"/>
              <a:gd name="connsiteX120" fmla="*/ 7018020 w 7216023"/>
              <a:gd name="connsiteY120" fmla="*/ 1967225 h 3407405"/>
              <a:gd name="connsiteX121" fmla="*/ 7132320 w 7216023"/>
              <a:gd name="connsiteY121" fmla="*/ 1974845 h 3407405"/>
              <a:gd name="connsiteX122" fmla="*/ 7193280 w 7216023"/>
              <a:gd name="connsiteY122" fmla="*/ 1967225 h 3407405"/>
              <a:gd name="connsiteX123" fmla="*/ 7200900 w 7216023"/>
              <a:gd name="connsiteY123" fmla="*/ 1936745 h 3407405"/>
              <a:gd name="connsiteX124" fmla="*/ 7193280 w 7216023"/>
              <a:gd name="connsiteY124" fmla="*/ 1883405 h 3407405"/>
              <a:gd name="connsiteX125" fmla="*/ 7178040 w 7216023"/>
              <a:gd name="connsiteY125" fmla="*/ 1609085 h 3407405"/>
              <a:gd name="connsiteX126" fmla="*/ 7170420 w 7216023"/>
              <a:gd name="connsiteY126" fmla="*/ 1220465 h 3407405"/>
              <a:gd name="connsiteX127" fmla="*/ 7162800 w 7216023"/>
              <a:gd name="connsiteY127" fmla="*/ 1159505 h 3407405"/>
              <a:gd name="connsiteX128" fmla="*/ 7147560 w 7216023"/>
              <a:gd name="connsiteY128" fmla="*/ 847085 h 3407405"/>
              <a:gd name="connsiteX129" fmla="*/ 7124700 w 7216023"/>
              <a:gd name="connsiteY129" fmla="*/ 770885 h 3407405"/>
              <a:gd name="connsiteX130" fmla="*/ 7124700 w 7216023"/>
              <a:gd name="connsiteY130" fmla="*/ 534665 h 3407405"/>
              <a:gd name="connsiteX131" fmla="*/ 7139940 w 7216023"/>
              <a:gd name="connsiteY131" fmla="*/ 488945 h 3407405"/>
              <a:gd name="connsiteX132" fmla="*/ 7147560 w 7216023"/>
              <a:gd name="connsiteY132" fmla="*/ 130805 h 3407405"/>
              <a:gd name="connsiteX133" fmla="*/ 7162800 w 7216023"/>
              <a:gd name="connsiteY133" fmla="*/ 92705 h 3407405"/>
              <a:gd name="connsiteX134" fmla="*/ 7117080 w 7216023"/>
              <a:gd name="connsiteY134" fmla="*/ 1265 h 3407405"/>
              <a:gd name="connsiteX135" fmla="*/ 6012180 w 7216023"/>
              <a:gd name="connsiteY135" fmla="*/ 39365 h 3407405"/>
              <a:gd name="connsiteX136" fmla="*/ 3147060 w 7216023"/>
              <a:gd name="connsiteY136" fmla="*/ 39365 h 3407405"/>
              <a:gd name="connsiteX137" fmla="*/ 1943100 w 7216023"/>
              <a:gd name="connsiteY137" fmla="*/ 31745 h 3407405"/>
              <a:gd name="connsiteX138" fmla="*/ 1455420 w 7216023"/>
              <a:gd name="connsiteY138" fmla="*/ 16505 h 3407405"/>
              <a:gd name="connsiteX139" fmla="*/ 1295400 w 7216023"/>
              <a:gd name="connsiteY139" fmla="*/ 8885 h 3407405"/>
              <a:gd name="connsiteX140" fmla="*/ 685800 w 7216023"/>
              <a:gd name="connsiteY140" fmla="*/ 24125 h 3407405"/>
              <a:gd name="connsiteX141" fmla="*/ 495300 w 7216023"/>
              <a:gd name="connsiteY141" fmla="*/ 16505 h 3407405"/>
              <a:gd name="connsiteX142" fmla="*/ 83820 w 7216023"/>
              <a:gd name="connsiteY142" fmla="*/ 24125 h 3407405"/>
              <a:gd name="connsiteX143" fmla="*/ 22860 w 7216023"/>
              <a:gd name="connsiteY143" fmla="*/ 31745 h 3407405"/>
              <a:gd name="connsiteX0" fmla="*/ 22860 w 7215646"/>
              <a:gd name="connsiteY0" fmla="*/ 31745 h 3407405"/>
              <a:gd name="connsiteX1" fmla="*/ 22860 w 7215646"/>
              <a:gd name="connsiteY1" fmla="*/ 31745 h 3407405"/>
              <a:gd name="connsiteX2" fmla="*/ 15240 w 7215646"/>
              <a:gd name="connsiteY2" fmla="*/ 260345 h 3407405"/>
              <a:gd name="connsiteX3" fmla="*/ 0 w 7215646"/>
              <a:gd name="connsiteY3" fmla="*/ 344165 h 3407405"/>
              <a:gd name="connsiteX4" fmla="*/ 7620 w 7215646"/>
              <a:gd name="connsiteY4" fmla="*/ 671825 h 3407405"/>
              <a:gd name="connsiteX5" fmla="*/ 15240 w 7215646"/>
              <a:gd name="connsiteY5" fmla="*/ 763265 h 3407405"/>
              <a:gd name="connsiteX6" fmla="*/ 30480 w 7215646"/>
              <a:gd name="connsiteY6" fmla="*/ 1136645 h 3407405"/>
              <a:gd name="connsiteX7" fmla="*/ 45720 w 7215646"/>
              <a:gd name="connsiteY7" fmla="*/ 1289045 h 3407405"/>
              <a:gd name="connsiteX8" fmla="*/ 53340 w 7215646"/>
              <a:gd name="connsiteY8" fmla="*/ 2660645 h 3407405"/>
              <a:gd name="connsiteX9" fmla="*/ 60960 w 7215646"/>
              <a:gd name="connsiteY9" fmla="*/ 2721605 h 3407405"/>
              <a:gd name="connsiteX10" fmla="*/ 68580 w 7215646"/>
              <a:gd name="connsiteY10" fmla="*/ 2866385 h 3407405"/>
              <a:gd name="connsiteX11" fmla="*/ 76200 w 7215646"/>
              <a:gd name="connsiteY11" fmla="*/ 3346445 h 3407405"/>
              <a:gd name="connsiteX12" fmla="*/ 152400 w 7215646"/>
              <a:gd name="connsiteY12" fmla="*/ 3384545 h 3407405"/>
              <a:gd name="connsiteX13" fmla="*/ 259080 w 7215646"/>
              <a:gd name="connsiteY13" fmla="*/ 3407405 h 3407405"/>
              <a:gd name="connsiteX14" fmla="*/ 533400 w 7215646"/>
              <a:gd name="connsiteY14" fmla="*/ 3392165 h 3407405"/>
              <a:gd name="connsiteX15" fmla="*/ 586740 w 7215646"/>
              <a:gd name="connsiteY15" fmla="*/ 3376925 h 3407405"/>
              <a:gd name="connsiteX16" fmla="*/ 685800 w 7215646"/>
              <a:gd name="connsiteY16" fmla="*/ 3331205 h 3407405"/>
              <a:gd name="connsiteX17" fmla="*/ 731520 w 7215646"/>
              <a:gd name="connsiteY17" fmla="*/ 3315965 h 3407405"/>
              <a:gd name="connsiteX18" fmla="*/ 800100 w 7215646"/>
              <a:gd name="connsiteY18" fmla="*/ 3270245 h 3407405"/>
              <a:gd name="connsiteX19" fmla="*/ 914400 w 7215646"/>
              <a:gd name="connsiteY19" fmla="*/ 3186425 h 3407405"/>
              <a:gd name="connsiteX20" fmla="*/ 952500 w 7215646"/>
              <a:gd name="connsiteY20" fmla="*/ 3163565 h 3407405"/>
              <a:gd name="connsiteX21" fmla="*/ 998220 w 7215646"/>
              <a:gd name="connsiteY21" fmla="*/ 3110225 h 3407405"/>
              <a:gd name="connsiteX22" fmla="*/ 1036320 w 7215646"/>
              <a:gd name="connsiteY22" fmla="*/ 3072125 h 3407405"/>
              <a:gd name="connsiteX23" fmla="*/ 1066800 w 7215646"/>
              <a:gd name="connsiteY23" fmla="*/ 3011165 h 3407405"/>
              <a:gd name="connsiteX24" fmla="*/ 1112520 w 7215646"/>
              <a:gd name="connsiteY24" fmla="*/ 2957825 h 3407405"/>
              <a:gd name="connsiteX25" fmla="*/ 1158240 w 7215646"/>
              <a:gd name="connsiteY25" fmla="*/ 2896865 h 3407405"/>
              <a:gd name="connsiteX26" fmla="*/ 1181100 w 7215646"/>
              <a:gd name="connsiteY26" fmla="*/ 2858765 h 3407405"/>
              <a:gd name="connsiteX27" fmla="*/ 1234440 w 7215646"/>
              <a:gd name="connsiteY27" fmla="*/ 2813045 h 3407405"/>
              <a:gd name="connsiteX28" fmla="*/ 1257300 w 7215646"/>
              <a:gd name="connsiteY28" fmla="*/ 2774945 h 3407405"/>
              <a:gd name="connsiteX29" fmla="*/ 1287780 w 7215646"/>
              <a:gd name="connsiteY29" fmla="*/ 2744465 h 3407405"/>
              <a:gd name="connsiteX30" fmla="*/ 1325880 w 7215646"/>
              <a:gd name="connsiteY30" fmla="*/ 2675885 h 3407405"/>
              <a:gd name="connsiteX31" fmla="*/ 1348740 w 7215646"/>
              <a:gd name="connsiteY31" fmla="*/ 2645405 h 3407405"/>
              <a:gd name="connsiteX32" fmla="*/ 1363980 w 7215646"/>
              <a:gd name="connsiteY32" fmla="*/ 2584445 h 3407405"/>
              <a:gd name="connsiteX33" fmla="*/ 1386840 w 7215646"/>
              <a:gd name="connsiteY33" fmla="*/ 2561585 h 3407405"/>
              <a:gd name="connsiteX34" fmla="*/ 1409700 w 7215646"/>
              <a:gd name="connsiteY34" fmla="*/ 2508245 h 3407405"/>
              <a:gd name="connsiteX35" fmla="*/ 1417320 w 7215646"/>
              <a:gd name="connsiteY35" fmla="*/ 2477765 h 3407405"/>
              <a:gd name="connsiteX36" fmla="*/ 1432560 w 7215646"/>
              <a:gd name="connsiteY36" fmla="*/ 2454905 h 3407405"/>
              <a:gd name="connsiteX37" fmla="*/ 1470660 w 7215646"/>
              <a:gd name="connsiteY37" fmla="*/ 2386325 h 3407405"/>
              <a:gd name="connsiteX38" fmla="*/ 1501140 w 7215646"/>
              <a:gd name="connsiteY38" fmla="*/ 2348225 h 3407405"/>
              <a:gd name="connsiteX39" fmla="*/ 1531620 w 7215646"/>
              <a:gd name="connsiteY39" fmla="*/ 2310125 h 3407405"/>
              <a:gd name="connsiteX40" fmla="*/ 1539240 w 7215646"/>
              <a:gd name="connsiteY40" fmla="*/ 2287265 h 3407405"/>
              <a:gd name="connsiteX41" fmla="*/ 1562100 w 7215646"/>
              <a:gd name="connsiteY41" fmla="*/ 2264405 h 3407405"/>
              <a:gd name="connsiteX42" fmla="*/ 1569720 w 7215646"/>
              <a:gd name="connsiteY42" fmla="*/ 2241545 h 3407405"/>
              <a:gd name="connsiteX43" fmla="*/ 1615440 w 7215646"/>
              <a:gd name="connsiteY43" fmla="*/ 2211065 h 3407405"/>
              <a:gd name="connsiteX44" fmla="*/ 1645920 w 7215646"/>
              <a:gd name="connsiteY44" fmla="*/ 2188205 h 3407405"/>
              <a:gd name="connsiteX45" fmla="*/ 1668780 w 7215646"/>
              <a:gd name="connsiteY45" fmla="*/ 2180585 h 3407405"/>
              <a:gd name="connsiteX46" fmla="*/ 1684020 w 7215646"/>
              <a:gd name="connsiteY46" fmla="*/ 2157725 h 3407405"/>
              <a:gd name="connsiteX47" fmla="*/ 1714500 w 7215646"/>
              <a:gd name="connsiteY47" fmla="*/ 2142485 h 3407405"/>
              <a:gd name="connsiteX48" fmla="*/ 1744980 w 7215646"/>
              <a:gd name="connsiteY48" fmla="*/ 2119625 h 3407405"/>
              <a:gd name="connsiteX49" fmla="*/ 1783080 w 7215646"/>
              <a:gd name="connsiteY49" fmla="*/ 2096765 h 3407405"/>
              <a:gd name="connsiteX50" fmla="*/ 1813560 w 7215646"/>
              <a:gd name="connsiteY50" fmla="*/ 2066285 h 3407405"/>
              <a:gd name="connsiteX51" fmla="*/ 1836420 w 7215646"/>
              <a:gd name="connsiteY51" fmla="*/ 2058665 h 3407405"/>
              <a:gd name="connsiteX52" fmla="*/ 1882140 w 7215646"/>
              <a:gd name="connsiteY52" fmla="*/ 2028185 h 3407405"/>
              <a:gd name="connsiteX53" fmla="*/ 1905000 w 7215646"/>
              <a:gd name="connsiteY53" fmla="*/ 2005325 h 3407405"/>
              <a:gd name="connsiteX54" fmla="*/ 1927860 w 7215646"/>
              <a:gd name="connsiteY54" fmla="*/ 1997705 h 3407405"/>
              <a:gd name="connsiteX55" fmla="*/ 1950720 w 7215646"/>
              <a:gd name="connsiteY55" fmla="*/ 1982465 h 3407405"/>
              <a:gd name="connsiteX56" fmla="*/ 2011680 w 7215646"/>
              <a:gd name="connsiteY56" fmla="*/ 1959605 h 3407405"/>
              <a:gd name="connsiteX57" fmla="*/ 2080260 w 7215646"/>
              <a:gd name="connsiteY57" fmla="*/ 1913885 h 3407405"/>
              <a:gd name="connsiteX58" fmla="*/ 2141220 w 7215646"/>
              <a:gd name="connsiteY58" fmla="*/ 1883405 h 3407405"/>
              <a:gd name="connsiteX59" fmla="*/ 2202180 w 7215646"/>
              <a:gd name="connsiteY59" fmla="*/ 1845305 h 3407405"/>
              <a:gd name="connsiteX60" fmla="*/ 2232660 w 7215646"/>
              <a:gd name="connsiteY60" fmla="*/ 1822445 h 3407405"/>
              <a:gd name="connsiteX61" fmla="*/ 2278380 w 7215646"/>
              <a:gd name="connsiteY61" fmla="*/ 1807205 h 3407405"/>
              <a:gd name="connsiteX62" fmla="*/ 2308860 w 7215646"/>
              <a:gd name="connsiteY62" fmla="*/ 1791965 h 3407405"/>
              <a:gd name="connsiteX63" fmla="*/ 2339340 w 7215646"/>
              <a:gd name="connsiteY63" fmla="*/ 1784345 h 3407405"/>
              <a:gd name="connsiteX64" fmla="*/ 2400300 w 7215646"/>
              <a:gd name="connsiteY64" fmla="*/ 1761485 h 3407405"/>
              <a:gd name="connsiteX65" fmla="*/ 2423160 w 7215646"/>
              <a:gd name="connsiteY65" fmla="*/ 1746245 h 3407405"/>
              <a:gd name="connsiteX66" fmla="*/ 2468880 w 7215646"/>
              <a:gd name="connsiteY66" fmla="*/ 1731005 h 3407405"/>
              <a:gd name="connsiteX67" fmla="*/ 2522220 w 7215646"/>
              <a:gd name="connsiteY67" fmla="*/ 1700525 h 3407405"/>
              <a:gd name="connsiteX68" fmla="*/ 2598420 w 7215646"/>
              <a:gd name="connsiteY68" fmla="*/ 1677665 h 3407405"/>
              <a:gd name="connsiteX69" fmla="*/ 2689860 w 7215646"/>
              <a:gd name="connsiteY69" fmla="*/ 1639565 h 3407405"/>
              <a:gd name="connsiteX70" fmla="*/ 2727960 w 7215646"/>
              <a:gd name="connsiteY70" fmla="*/ 1616705 h 3407405"/>
              <a:gd name="connsiteX71" fmla="*/ 2758440 w 7215646"/>
              <a:gd name="connsiteY71" fmla="*/ 1593845 h 3407405"/>
              <a:gd name="connsiteX72" fmla="*/ 2788920 w 7215646"/>
              <a:gd name="connsiteY72" fmla="*/ 1578605 h 3407405"/>
              <a:gd name="connsiteX73" fmla="*/ 2819400 w 7215646"/>
              <a:gd name="connsiteY73" fmla="*/ 1555745 h 3407405"/>
              <a:gd name="connsiteX74" fmla="*/ 2857500 w 7215646"/>
              <a:gd name="connsiteY74" fmla="*/ 1548125 h 3407405"/>
              <a:gd name="connsiteX75" fmla="*/ 2910840 w 7215646"/>
              <a:gd name="connsiteY75" fmla="*/ 1525265 h 3407405"/>
              <a:gd name="connsiteX76" fmla="*/ 2933700 w 7215646"/>
              <a:gd name="connsiteY76" fmla="*/ 1510025 h 3407405"/>
              <a:gd name="connsiteX77" fmla="*/ 3025140 w 7215646"/>
              <a:gd name="connsiteY77" fmla="*/ 1479545 h 3407405"/>
              <a:gd name="connsiteX78" fmla="*/ 3070860 w 7215646"/>
              <a:gd name="connsiteY78" fmla="*/ 1456685 h 3407405"/>
              <a:gd name="connsiteX79" fmla="*/ 3101340 w 7215646"/>
              <a:gd name="connsiteY79" fmla="*/ 1449065 h 3407405"/>
              <a:gd name="connsiteX80" fmla="*/ 3147060 w 7215646"/>
              <a:gd name="connsiteY80" fmla="*/ 1433825 h 3407405"/>
              <a:gd name="connsiteX81" fmla="*/ 3238500 w 7215646"/>
              <a:gd name="connsiteY81" fmla="*/ 1426205 h 3407405"/>
              <a:gd name="connsiteX82" fmla="*/ 3276600 w 7215646"/>
              <a:gd name="connsiteY82" fmla="*/ 1418585 h 3407405"/>
              <a:gd name="connsiteX83" fmla="*/ 3421380 w 7215646"/>
              <a:gd name="connsiteY83" fmla="*/ 1403345 h 3407405"/>
              <a:gd name="connsiteX84" fmla="*/ 4130040 w 7215646"/>
              <a:gd name="connsiteY84" fmla="*/ 1418585 h 3407405"/>
              <a:gd name="connsiteX85" fmla="*/ 4328160 w 7215646"/>
              <a:gd name="connsiteY85" fmla="*/ 1441445 h 3407405"/>
              <a:gd name="connsiteX86" fmla="*/ 4411980 w 7215646"/>
              <a:gd name="connsiteY86" fmla="*/ 1456685 h 3407405"/>
              <a:gd name="connsiteX87" fmla="*/ 4511040 w 7215646"/>
              <a:gd name="connsiteY87" fmla="*/ 1471925 h 3407405"/>
              <a:gd name="connsiteX88" fmla="*/ 4640580 w 7215646"/>
              <a:gd name="connsiteY88" fmla="*/ 1487165 h 3407405"/>
              <a:gd name="connsiteX89" fmla="*/ 4823460 w 7215646"/>
              <a:gd name="connsiteY89" fmla="*/ 1510025 h 3407405"/>
              <a:gd name="connsiteX90" fmla="*/ 4884420 w 7215646"/>
              <a:gd name="connsiteY90" fmla="*/ 1517645 h 3407405"/>
              <a:gd name="connsiteX91" fmla="*/ 4922520 w 7215646"/>
              <a:gd name="connsiteY91" fmla="*/ 1525265 h 3407405"/>
              <a:gd name="connsiteX92" fmla="*/ 4983480 w 7215646"/>
              <a:gd name="connsiteY92" fmla="*/ 1532885 h 3407405"/>
              <a:gd name="connsiteX93" fmla="*/ 5052060 w 7215646"/>
              <a:gd name="connsiteY93" fmla="*/ 1548125 h 3407405"/>
              <a:gd name="connsiteX94" fmla="*/ 5151120 w 7215646"/>
              <a:gd name="connsiteY94" fmla="*/ 1555745 h 3407405"/>
              <a:gd name="connsiteX95" fmla="*/ 5227320 w 7215646"/>
              <a:gd name="connsiteY95" fmla="*/ 1570985 h 3407405"/>
              <a:gd name="connsiteX96" fmla="*/ 5288280 w 7215646"/>
              <a:gd name="connsiteY96" fmla="*/ 1578605 h 3407405"/>
              <a:gd name="connsiteX97" fmla="*/ 5349240 w 7215646"/>
              <a:gd name="connsiteY97" fmla="*/ 1593845 h 3407405"/>
              <a:gd name="connsiteX98" fmla="*/ 5425440 w 7215646"/>
              <a:gd name="connsiteY98" fmla="*/ 1609085 h 3407405"/>
              <a:gd name="connsiteX99" fmla="*/ 5471160 w 7215646"/>
              <a:gd name="connsiteY99" fmla="*/ 1624325 h 3407405"/>
              <a:gd name="connsiteX100" fmla="*/ 5539740 w 7215646"/>
              <a:gd name="connsiteY100" fmla="*/ 1639565 h 3407405"/>
              <a:gd name="connsiteX101" fmla="*/ 5638800 w 7215646"/>
              <a:gd name="connsiteY101" fmla="*/ 1677665 h 3407405"/>
              <a:gd name="connsiteX102" fmla="*/ 5669280 w 7215646"/>
              <a:gd name="connsiteY102" fmla="*/ 1692905 h 3407405"/>
              <a:gd name="connsiteX103" fmla="*/ 5715000 w 7215646"/>
              <a:gd name="connsiteY103" fmla="*/ 1708145 h 3407405"/>
              <a:gd name="connsiteX104" fmla="*/ 5783580 w 7215646"/>
              <a:gd name="connsiteY104" fmla="*/ 1738625 h 3407405"/>
              <a:gd name="connsiteX105" fmla="*/ 5897880 w 7215646"/>
              <a:gd name="connsiteY105" fmla="*/ 1784345 h 3407405"/>
              <a:gd name="connsiteX106" fmla="*/ 5920740 w 7215646"/>
              <a:gd name="connsiteY106" fmla="*/ 1799585 h 3407405"/>
              <a:gd name="connsiteX107" fmla="*/ 6027420 w 7215646"/>
              <a:gd name="connsiteY107" fmla="*/ 1837685 h 3407405"/>
              <a:gd name="connsiteX108" fmla="*/ 6065520 w 7215646"/>
              <a:gd name="connsiteY108" fmla="*/ 1852925 h 3407405"/>
              <a:gd name="connsiteX109" fmla="*/ 6103620 w 7215646"/>
              <a:gd name="connsiteY109" fmla="*/ 1860545 h 3407405"/>
              <a:gd name="connsiteX110" fmla="*/ 6134100 w 7215646"/>
              <a:gd name="connsiteY110" fmla="*/ 1868165 h 3407405"/>
              <a:gd name="connsiteX111" fmla="*/ 6301740 w 7215646"/>
              <a:gd name="connsiteY111" fmla="*/ 1891025 h 3407405"/>
              <a:gd name="connsiteX112" fmla="*/ 6370320 w 7215646"/>
              <a:gd name="connsiteY112" fmla="*/ 1898645 h 3407405"/>
              <a:gd name="connsiteX113" fmla="*/ 6416040 w 7215646"/>
              <a:gd name="connsiteY113" fmla="*/ 1906265 h 3407405"/>
              <a:gd name="connsiteX114" fmla="*/ 6583680 w 7215646"/>
              <a:gd name="connsiteY114" fmla="*/ 1913885 h 3407405"/>
              <a:gd name="connsiteX115" fmla="*/ 6659880 w 7215646"/>
              <a:gd name="connsiteY115" fmla="*/ 1929125 h 3407405"/>
              <a:gd name="connsiteX116" fmla="*/ 6789420 w 7215646"/>
              <a:gd name="connsiteY116" fmla="*/ 1936745 h 3407405"/>
              <a:gd name="connsiteX117" fmla="*/ 6865620 w 7215646"/>
              <a:gd name="connsiteY117" fmla="*/ 1944365 h 3407405"/>
              <a:gd name="connsiteX118" fmla="*/ 6918960 w 7215646"/>
              <a:gd name="connsiteY118" fmla="*/ 1951985 h 3407405"/>
              <a:gd name="connsiteX119" fmla="*/ 6979920 w 7215646"/>
              <a:gd name="connsiteY119" fmla="*/ 1959605 h 3407405"/>
              <a:gd name="connsiteX120" fmla="*/ 7018020 w 7215646"/>
              <a:gd name="connsiteY120" fmla="*/ 1967225 h 3407405"/>
              <a:gd name="connsiteX121" fmla="*/ 7132320 w 7215646"/>
              <a:gd name="connsiteY121" fmla="*/ 1974845 h 3407405"/>
              <a:gd name="connsiteX122" fmla="*/ 7193280 w 7215646"/>
              <a:gd name="connsiteY122" fmla="*/ 1967225 h 3407405"/>
              <a:gd name="connsiteX123" fmla="*/ 7200900 w 7215646"/>
              <a:gd name="connsiteY123" fmla="*/ 1936745 h 3407405"/>
              <a:gd name="connsiteX124" fmla="*/ 7193280 w 7215646"/>
              <a:gd name="connsiteY124" fmla="*/ 1883405 h 3407405"/>
              <a:gd name="connsiteX125" fmla="*/ 7178040 w 7215646"/>
              <a:gd name="connsiteY125" fmla="*/ 1609085 h 3407405"/>
              <a:gd name="connsiteX126" fmla="*/ 7170420 w 7215646"/>
              <a:gd name="connsiteY126" fmla="*/ 1220465 h 3407405"/>
              <a:gd name="connsiteX127" fmla="*/ 7162800 w 7215646"/>
              <a:gd name="connsiteY127" fmla="*/ 1159505 h 3407405"/>
              <a:gd name="connsiteX128" fmla="*/ 7147560 w 7215646"/>
              <a:gd name="connsiteY128" fmla="*/ 847085 h 3407405"/>
              <a:gd name="connsiteX129" fmla="*/ 7124700 w 7215646"/>
              <a:gd name="connsiteY129" fmla="*/ 770885 h 3407405"/>
              <a:gd name="connsiteX130" fmla="*/ 7124700 w 7215646"/>
              <a:gd name="connsiteY130" fmla="*/ 534665 h 3407405"/>
              <a:gd name="connsiteX131" fmla="*/ 7139940 w 7215646"/>
              <a:gd name="connsiteY131" fmla="*/ 488945 h 3407405"/>
              <a:gd name="connsiteX132" fmla="*/ 7125057 w 7215646"/>
              <a:gd name="connsiteY132" fmla="*/ 232264 h 3407405"/>
              <a:gd name="connsiteX133" fmla="*/ 7162800 w 7215646"/>
              <a:gd name="connsiteY133" fmla="*/ 92705 h 3407405"/>
              <a:gd name="connsiteX134" fmla="*/ 7117080 w 7215646"/>
              <a:gd name="connsiteY134" fmla="*/ 1265 h 3407405"/>
              <a:gd name="connsiteX135" fmla="*/ 6012180 w 7215646"/>
              <a:gd name="connsiteY135" fmla="*/ 39365 h 3407405"/>
              <a:gd name="connsiteX136" fmla="*/ 3147060 w 7215646"/>
              <a:gd name="connsiteY136" fmla="*/ 39365 h 3407405"/>
              <a:gd name="connsiteX137" fmla="*/ 1943100 w 7215646"/>
              <a:gd name="connsiteY137" fmla="*/ 31745 h 3407405"/>
              <a:gd name="connsiteX138" fmla="*/ 1455420 w 7215646"/>
              <a:gd name="connsiteY138" fmla="*/ 16505 h 3407405"/>
              <a:gd name="connsiteX139" fmla="*/ 1295400 w 7215646"/>
              <a:gd name="connsiteY139" fmla="*/ 8885 h 3407405"/>
              <a:gd name="connsiteX140" fmla="*/ 685800 w 7215646"/>
              <a:gd name="connsiteY140" fmla="*/ 24125 h 3407405"/>
              <a:gd name="connsiteX141" fmla="*/ 495300 w 7215646"/>
              <a:gd name="connsiteY141" fmla="*/ 16505 h 3407405"/>
              <a:gd name="connsiteX142" fmla="*/ 83820 w 7215646"/>
              <a:gd name="connsiteY142" fmla="*/ 24125 h 3407405"/>
              <a:gd name="connsiteX143" fmla="*/ 22860 w 7215646"/>
              <a:gd name="connsiteY143" fmla="*/ 31745 h 3407405"/>
              <a:gd name="connsiteX0" fmla="*/ 22860 w 7200996"/>
              <a:gd name="connsiteY0" fmla="*/ 39472 h 3415132"/>
              <a:gd name="connsiteX1" fmla="*/ 22860 w 7200996"/>
              <a:gd name="connsiteY1" fmla="*/ 39472 h 3415132"/>
              <a:gd name="connsiteX2" fmla="*/ 15240 w 7200996"/>
              <a:gd name="connsiteY2" fmla="*/ 268072 h 3415132"/>
              <a:gd name="connsiteX3" fmla="*/ 0 w 7200996"/>
              <a:gd name="connsiteY3" fmla="*/ 351892 h 3415132"/>
              <a:gd name="connsiteX4" fmla="*/ 7620 w 7200996"/>
              <a:gd name="connsiteY4" fmla="*/ 679552 h 3415132"/>
              <a:gd name="connsiteX5" fmla="*/ 15240 w 7200996"/>
              <a:gd name="connsiteY5" fmla="*/ 770992 h 3415132"/>
              <a:gd name="connsiteX6" fmla="*/ 30480 w 7200996"/>
              <a:gd name="connsiteY6" fmla="*/ 1144372 h 3415132"/>
              <a:gd name="connsiteX7" fmla="*/ 45720 w 7200996"/>
              <a:gd name="connsiteY7" fmla="*/ 1296772 h 3415132"/>
              <a:gd name="connsiteX8" fmla="*/ 53340 w 7200996"/>
              <a:gd name="connsiteY8" fmla="*/ 2668372 h 3415132"/>
              <a:gd name="connsiteX9" fmla="*/ 60960 w 7200996"/>
              <a:gd name="connsiteY9" fmla="*/ 2729332 h 3415132"/>
              <a:gd name="connsiteX10" fmla="*/ 68580 w 7200996"/>
              <a:gd name="connsiteY10" fmla="*/ 2874112 h 3415132"/>
              <a:gd name="connsiteX11" fmla="*/ 76200 w 7200996"/>
              <a:gd name="connsiteY11" fmla="*/ 3354172 h 3415132"/>
              <a:gd name="connsiteX12" fmla="*/ 152400 w 7200996"/>
              <a:gd name="connsiteY12" fmla="*/ 3392272 h 3415132"/>
              <a:gd name="connsiteX13" fmla="*/ 259080 w 7200996"/>
              <a:gd name="connsiteY13" fmla="*/ 3415132 h 3415132"/>
              <a:gd name="connsiteX14" fmla="*/ 533400 w 7200996"/>
              <a:gd name="connsiteY14" fmla="*/ 3399892 h 3415132"/>
              <a:gd name="connsiteX15" fmla="*/ 586740 w 7200996"/>
              <a:gd name="connsiteY15" fmla="*/ 3384652 h 3415132"/>
              <a:gd name="connsiteX16" fmla="*/ 685800 w 7200996"/>
              <a:gd name="connsiteY16" fmla="*/ 3338932 h 3415132"/>
              <a:gd name="connsiteX17" fmla="*/ 731520 w 7200996"/>
              <a:gd name="connsiteY17" fmla="*/ 3323692 h 3415132"/>
              <a:gd name="connsiteX18" fmla="*/ 800100 w 7200996"/>
              <a:gd name="connsiteY18" fmla="*/ 3277972 h 3415132"/>
              <a:gd name="connsiteX19" fmla="*/ 914400 w 7200996"/>
              <a:gd name="connsiteY19" fmla="*/ 3194152 h 3415132"/>
              <a:gd name="connsiteX20" fmla="*/ 952500 w 7200996"/>
              <a:gd name="connsiteY20" fmla="*/ 3171292 h 3415132"/>
              <a:gd name="connsiteX21" fmla="*/ 998220 w 7200996"/>
              <a:gd name="connsiteY21" fmla="*/ 3117952 h 3415132"/>
              <a:gd name="connsiteX22" fmla="*/ 1036320 w 7200996"/>
              <a:gd name="connsiteY22" fmla="*/ 3079852 h 3415132"/>
              <a:gd name="connsiteX23" fmla="*/ 1066800 w 7200996"/>
              <a:gd name="connsiteY23" fmla="*/ 3018892 h 3415132"/>
              <a:gd name="connsiteX24" fmla="*/ 1112520 w 7200996"/>
              <a:gd name="connsiteY24" fmla="*/ 2965552 h 3415132"/>
              <a:gd name="connsiteX25" fmla="*/ 1158240 w 7200996"/>
              <a:gd name="connsiteY25" fmla="*/ 2904592 h 3415132"/>
              <a:gd name="connsiteX26" fmla="*/ 1181100 w 7200996"/>
              <a:gd name="connsiteY26" fmla="*/ 2866492 h 3415132"/>
              <a:gd name="connsiteX27" fmla="*/ 1234440 w 7200996"/>
              <a:gd name="connsiteY27" fmla="*/ 2820772 h 3415132"/>
              <a:gd name="connsiteX28" fmla="*/ 1257300 w 7200996"/>
              <a:gd name="connsiteY28" fmla="*/ 2782672 h 3415132"/>
              <a:gd name="connsiteX29" fmla="*/ 1287780 w 7200996"/>
              <a:gd name="connsiteY29" fmla="*/ 2752192 h 3415132"/>
              <a:gd name="connsiteX30" fmla="*/ 1325880 w 7200996"/>
              <a:gd name="connsiteY30" fmla="*/ 2683612 h 3415132"/>
              <a:gd name="connsiteX31" fmla="*/ 1348740 w 7200996"/>
              <a:gd name="connsiteY31" fmla="*/ 2653132 h 3415132"/>
              <a:gd name="connsiteX32" fmla="*/ 1363980 w 7200996"/>
              <a:gd name="connsiteY32" fmla="*/ 2592172 h 3415132"/>
              <a:gd name="connsiteX33" fmla="*/ 1386840 w 7200996"/>
              <a:gd name="connsiteY33" fmla="*/ 2569312 h 3415132"/>
              <a:gd name="connsiteX34" fmla="*/ 1409700 w 7200996"/>
              <a:gd name="connsiteY34" fmla="*/ 2515972 h 3415132"/>
              <a:gd name="connsiteX35" fmla="*/ 1417320 w 7200996"/>
              <a:gd name="connsiteY35" fmla="*/ 2485492 h 3415132"/>
              <a:gd name="connsiteX36" fmla="*/ 1432560 w 7200996"/>
              <a:gd name="connsiteY36" fmla="*/ 2462632 h 3415132"/>
              <a:gd name="connsiteX37" fmla="*/ 1470660 w 7200996"/>
              <a:gd name="connsiteY37" fmla="*/ 2394052 h 3415132"/>
              <a:gd name="connsiteX38" fmla="*/ 1501140 w 7200996"/>
              <a:gd name="connsiteY38" fmla="*/ 2355952 h 3415132"/>
              <a:gd name="connsiteX39" fmla="*/ 1531620 w 7200996"/>
              <a:gd name="connsiteY39" fmla="*/ 2317852 h 3415132"/>
              <a:gd name="connsiteX40" fmla="*/ 1539240 w 7200996"/>
              <a:gd name="connsiteY40" fmla="*/ 2294992 h 3415132"/>
              <a:gd name="connsiteX41" fmla="*/ 1562100 w 7200996"/>
              <a:gd name="connsiteY41" fmla="*/ 2272132 h 3415132"/>
              <a:gd name="connsiteX42" fmla="*/ 1569720 w 7200996"/>
              <a:gd name="connsiteY42" fmla="*/ 2249272 h 3415132"/>
              <a:gd name="connsiteX43" fmla="*/ 1615440 w 7200996"/>
              <a:gd name="connsiteY43" fmla="*/ 2218792 h 3415132"/>
              <a:gd name="connsiteX44" fmla="*/ 1645920 w 7200996"/>
              <a:gd name="connsiteY44" fmla="*/ 2195932 h 3415132"/>
              <a:gd name="connsiteX45" fmla="*/ 1668780 w 7200996"/>
              <a:gd name="connsiteY45" fmla="*/ 2188312 h 3415132"/>
              <a:gd name="connsiteX46" fmla="*/ 1684020 w 7200996"/>
              <a:gd name="connsiteY46" fmla="*/ 2165452 h 3415132"/>
              <a:gd name="connsiteX47" fmla="*/ 1714500 w 7200996"/>
              <a:gd name="connsiteY47" fmla="*/ 2150212 h 3415132"/>
              <a:gd name="connsiteX48" fmla="*/ 1744980 w 7200996"/>
              <a:gd name="connsiteY48" fmla="*/ 2127352 h 3415132"/>
              <a:gd name="connsiteX49" fmla="*/ 1783080 w 7200996"/>
              <a:gd name="connsiteY49" fmla="*/ 2104492 h 3415132"/>
              <a:gd name="connsiteX50" fmla="*/ 1813560 w 7200996"/>
              <a:gd name="connsiteY50" fmla="*/ 2074012 h 3415132"/>
              <a:gd name="connsiteX51" fmla="*/ 1836420 w 7200996"/>
              <a:gd name="connsiteY51" fmla="*/ 2066392 h 3415132"/>
              <a:gd name="connsiteX52" fmla="*/ 1882140 w 7200996"/>
              <a:gd name="connsiteY52" fmla="*/ 2035912 h 3415132"/>
              <a:gd name="connsiteX53" fmla="*/ 1905000 w 7200996"/>
              <a:gd name="connsiteY53" fmla="*/ 2013052 h 3415132"/>
              <a:gd name="connsiteX54" fmla="*/ 1927860 w 7200996"/>
              <a:gd name="connsiteY54" fmla="*/ 2005432 h 3415132"/>
              <a:gd name="connsiteX55" fmla="*/ 1950720 w 7200996"/>
              <a:gd name="connsiteY55" fmla="*/ 1990192 h 3415132"/>
              <a:gd name="connsiteX56" fmla="*/ 2011680 w 7200996"/>
              <a:gd name="connsiteY56" fmla="*/ 1967332 h 3415132"/>
              <a:gd name="connsiteX57" fmla="*/ 2080260 w 7200996"/>
              <a:gd name="connsiteY57" fmla="*/ 1921612 h 3415132"/>
              <a:gd name="connsiteX58" fmla="*/ 2141220 w 7200996"/>
              <a:gd name="connsiteY58" fmla="*/ 1891132 h 3415132"/>
              <a:gd name="connsiteX59" fmla="*/ 2202180 w 7200996"/>
              <a:gd name="connsiteY59" fmla="*/ 1853032 h 3415132"/>
              <a:gd name="connsiteX60" fmla="*/ 2232660 w 7200996"/>
              <a:gd name="connsiteY60" fmla="*/ 1830172 h 3415132"/>
              <a:gd name="connsiteX61" fmla="*/ 2278380 w 7200996"/>
              <a:gd name="connsiteY61" fmla="*/ 1814932 h 3415132"/>
              <a:gd name="connsiteX62" fmla="*/ 2308860 w 7200996"/>
              <a:gd name="connsiteY62" fmla="*/ 1799692 h 3415132"/>
              <a:gd name="connsiteX63" fmla="*/ 2339340 w 7200996"/>
              <a:gd name="connsiteY63" fmla="*/ 1792072 h 3415132"/>
              <a:gd name="connsiteX64" fmla="*/ 2400300 w 7200996"/>
              <a:gd name="connsiteY64" fmla="*/ 1769212 h 3415132"/>
              <a:gd name="connsiteX65" fmla="*/ 2423160 w 7200996"/>
              <a:gd name="connsiteY65" fmla="*/ 1753972 h 3415132"/>
              <a:gd name="connsiteX66" fmla="*/ 2468880 w 7200996"/>
              <a:gd name="connsiteY66" fmla="*/ 1738732 h 3415132"/>
              <a:gd name="connsiteX67" fmla="*/ 2522220 w 7200996"/>
              <a:gd name="connsiteY67" fmla="*/ 1708252 h 3415132"/>
              <a:gd name="connsiteX68" fmla="*/ 2598420 w 7200996"/>
              <a:gd name="connsiteY68" fmla="*/ 1685392 h 3415132"/>
              <a:gd name="connsiteX69" fmla="*/ 2689860 w 7200996"/>
              <a:gd name="connsiteY69" fmla="*/ 1647292 h 3415132"/>
              <a:gd name="connsiteX70" fmla="*/ 2727960 w 7200996"/>
              <a:gd name="connsiteY70" fmla="*/ 1624432 h 3415132"/>
              <a:gd name="connsiteX71" fmla="*/ 2758440 w 7200996"/>
              <a:gd name="connsiteY71" fmla="*/ 1601572 h 3415132"/>
              <a:gd name="connsiteX72" fmla="*/ 2788920 w 7200996"/>
              <a:gd name="connsiteY72" fmla="*/ 1586332 h 3415132"/>
              <a:gd name="connsiteX73" fmla="*/ 2819400 w 7200996"/>
              <a:gd name="connsiteY73" fmla="*/ 1563472 h 3415132"/>
              <a:gd name="connsiteX74" fmla="*/ 2857500 w 7200996"/>
              <a:gd name="connsiteY74" fmla="*/ 1555852 h 3415132"/>
              <a:gd name="connsiteX75" fmla="*/ 2910840 w 7200996"/>
              <a:gd name="connsiteY75" fmla="*/ 1532992 h 3415132"/>
              <a:gd name="connsiteX76" fmla="*/ 2933700 w 7200996"/>
              <a:gd name="connsiteY76" fmla="*/ 1517752 h 3415132"/>
              <a:gd name="connsiteX77" fmla="*/ 3025140 w 7200996"/>
              <a:gd name="connsiteY77" fmla="*/ 1487272 h 3415132"/>
              <a:gd name="connsiteX78" fmla="*/ 3070860 w 7200996"/>
              <a:gd name="connsiteY78" fmla="*/ 1464412 h 3415132"/>
              <a:gd name="connsiteX79" fmla="*/ 3101340 w 7200996"/>
              <a:gd name="connsiteY79" fmla="*/ 1456792 h 3415132"/>
              <a:gd name="connsiteX80" fmla="*/ 3147060 w 7200996"/>
              <a:gd name="connsiteY80" fmla="*/ 1441552 h 3415132"/>
              <a:gd name="connsiteX81" fmla="*/ 3238500 w 7200996"/>
              <a:gd name="connsiteY81" fmla="*/ 1433932 h 3415132"/>
              <a:gd name="connsiteX82" fmla="*/ 3276600 w 7200996"/>
              <a:gd name="connsiteY82" fmla="*/ 1426312 h 3415132"/>
              <a:gd name="connsiteX83" fmla="*/ 3421380 w 7200996"/>
              <a:gd name="connsiteY83" fmla="*/ 1411072 h 3415132"/>
              <a:gd name="connsiteX84" fmla="*/ 4130040 w 7200996"/>
              <a:gd name="connsiteY84" fmla="*/ 1426312 h 3415132"/>
              <a:gd name="connsiteX85" fmla="*/ 4328160 w 7200996"/>
              <a:gd name="connsiteY85" fmla="*/ 1449172 h 3415132"/>
              <a:gd name="connsiteX86" fmla="*/ 4411980 w 7200996"/>
              <a:gd name="connsiteY86" fmla="*/ 1464412 h 3415132"/>
              <a:gd name="connsiteX87" fmla="*/ 4511040 w 7200996"/>
              <a:gd name="connsiteY87" fmla="*/ 1479652 h 3415132"/>
              <a:gd name="connsiteX88" fmla="*/ 4640580 w 7200996"/>
              <a:gd name="connsiteY88" fmla="*/ 1494892 h 3415132"/>
              <a:gd name="connsiteX89" fmla="*/ 4823460 w 7200996"/>
              <a:gd name="connsiteY89" fmla="*/ 1517752 h 3415132"/>
              <a:gd name="connsiteX90" fmla="*/ 4884420 w 7200996"/>
              <a:gd name="connsiteY90" fmla="*/ 1525372 h 3415132"/>
              <a:gd name="connsiteX91" fmla="*/ 4922520 w 7200996"/>
              <a:gd name="connsiteY91" fmla="*/ 1532992 h 3415132"/>
              <a:gd name="connsiteX92" fmla="*/ 4983480 w 7200996"/>
              <a:gd name="connsiteY92" fmla="*/ 1540612 h 3415132"/>
              <a:gd name="connsiteX93" fmla="*/ 5052060 w 7200996"/>
              <a:gd name="connsiteY93" fmla="*/ 1555852 h 3415132"/>
              <a:gd name="connsiteX94" fmla="*/ 5151120 w 7200996"/>
              <a:gd name="connsiteY94" fmla="*/ 1563472 h 3415132"/>
              <a:gd name="connsiteX95" fmla="*/ 5227320 w 7200996"/>
              <a:gd name="connsiteY95" fmla="*/ 1578712 h 3415132"/>
              <a:gd name="connsiteX96" fmla="*/ 5288280 w 7200996"/>
              <a:gd name="connsiteY96" fmla="*/ 1586332 h 3415132"/>
              <a:gd name="connsiteX97" fmla="*/ 5349240 w 7200996"/>
              <a:gd name="connsiteY97" fmla="*/ 1601572 h 3415132"/>
              <a:gd name="connsiteX98" fmla="*/ 5425440 w 7200996"/>
              <a:gd name="connsiteY98" fmla="*/ 1616812 h 3415132"/>
              <a:gd name="connsiteX99" fmla="*/ 5471160 w 7200996"/>
              <a:gd name="connsiteY99" fmla="*/ 1632052 h 3415132"/>
              <a:gd name="connsiteX100" fmla="*/ 5539740 w 7200996"/>
              <a:gd name="connsiteY100" fmla="*/ 1647292 h 3415132"/>
              <a:gd name="connsiteX101" fmla="*/ 5638800 w 7200996"/>
              <a:gd name="connsiteY101" fmla="*/ 1685392 h 3415132"/>
              <a:gd name="connsiteX102" fmla="*/ 5669280 w 7200996"/>
              <a:gd name="connsiteY102" fmla="*/ 1700632 h 3415132"/>
              <a:gd name="connsiteX103" fmla="*/ 5715000 w 7200996"/>
              <a:gd name="connsiteY103" fmla="*/ 1715872 h 3415132"/>
              <a:gd name="connsiteX104" fmla="*/ 5783580 w 7200996"/>
              <a:gd name="connsiteY104" fmla="*/ 1746352 h 3415132"/>
              <a:gd name="connsiteX105" fmla="*/ 5897880 w 7200996"/>
              <a:gd name="connsiteY105" fmla="*/ 1792072 h 3415132"/>
              <a:gd name="connsiteX106" fmla="*/ 5920740 w 7200996"/>
              <a:gd name="connsiteY106" fmla="*/ 1807312 h 3415132"/>
              <a:gd name="connsiteX107" fmla="*/ 6027420 w 7200996"/>
              <a:gd name="connsiteY107" fmla="*/ 1845412 h 3415132"/>
              <a:gd name="connsiteX108" fmla="*/ 6065520 w 7200996"/>
              <a:gd name="connsiteY108" fmla="*/ 1860652 h 3415132"/>
              <a:gd name="connsiteX109" fmla="*/ 6103620 w 7200996"/>
              <a:gd name="connsiteY109" fmla="*/ 1868272 h 3415132"/>
              <a:gd name="connsiteX110" fmla="*/ 6134100 w 7200996"/>
              <a:gd name="connsiteY110" fmla="*/ 1875892 h 3415132"/>
              <a:gd name="connsiteX111" fmla="*/ 6301740 w 7200996"/>
              <a:gd name="connsiteY111" fmla="*/ 1898752 h 3415132"/>
              <a:gd name="connsiteX112" fmla="*/ 6370320 w 7200996"/>
              <a:gd name="connsiteY112" fmla="*/ 1906372 h 3415132"/>
              <a:gd name="connsiteX113" fmla="*/ 6416040 w 7200996"/>
              <a:gd name="connsiteY113" fmla="*/ 1913992 h 3415132"/>
              <a:gd name="connsiteX114" fmla="*/ 6583680 w 7200996"/>
              <a:gd name="connsiteY114" fmla="*/ 1921612 h 3415132"/>
              <a:gd name="connsiteX115" fmla="*/ 6659880 w 7200996"/>
              <a:gd name="connsiteY115" fmla="*/ 1936852 h 3415132"/>
              <a:gd name="connsiteX116" fmla="*/ 6789420 w 7200996"/>
              <a:gd name="connsiteY116" fmla="*/ 1944472 h 3415132"/>
              <a:gd name="connsiteX117" fmla="*/ 6865620 w 7200996"/>
              <a:gd name="connsiteY117" fmla="*/ 1952092 h 3415132"/>
              <a:gd name="connsiteX118" fmla="*/ 6918960 w 7200996"/>
              <a:gd name="connsiteY118" fmla="*/ 1959712 h 3415132"/>
              <a:gd name="connsiteX119" fmla="*/ 6979920 w 7200996"/>
              <a:gd name="connsiteY119" fmla="*/ 1967332 h 3415132"/>
              <a:gd name="connsiteX120" fmla="*/ 7018020 w 7200996"/>
              <a:gd name="connsiteY120" fmla="*/ 1974952 h 3415132"/>
              <a:gd name="connsiteX121" fmla="*/ 7132320 w 7200996"/>
              <a:gd name="connsiteY121" fmla="*/ 1982572 h 3415132"/>
              <a:gd name="connsiteX122" fmla="*/ 7193280 w 7200996"/>
              <a:gd name="connsiteY122" fmla="*/ 1974952 h 3415132"/>
              <a:gd name="connsiteX123" fmla="*/ 7200900 w 7200996"/>
              <a:gd name="connsiteY123" fmla="*/ 1944472 h 3415132"/>
              <a:gd name="connsiteX124" fmla="*/ 7193280 w 7200996"/>
              <a:gd name="connsiteY124" fmla="*/ 1891132 h 3415132"/>
              <a:gd name="connsiteX125" fmla="*/ 7178040 w 7200996"/>
              <a:gd name="connsiteY125" fmla="*/ 1616812 h 3415132"/>
              <a:gd name="connsiteX126" fmla="*/ 7170420 w 7200996"/>
              <a:gd name="connsiteY126" fmla="*/ 1228192 h 3415132"/>
              <a:gd name="connsiteX127" fmla="*/ 7162800 w 7200996"/>
              <a:gd name="connsiteY127" fmla="*/ 1167232 h 3415132"/>
              <a:gd name="connsiteX128" fmla="*/ 7147560 w 7200996"/>
              <a:gd name="connsiteY128" fmla="*/ 854812 h 3415132"/>
              <a:gd name="connsiteX129" fmla="*/ 7124700 w 7200996"/>
              <a:gd name="connsiteY129" fmla="*/ 778612 h 3415132"/>
              <a:gd name="connsiteX130" fmla="*/ 7124700 w 7200996"/>
              <a:gd name="connsiteY130" fmla="*/ 542392 h 3415132"/>
              <a:gd name="connsiteX131" fmla="*/ 7139940 w 7200996"/>
              <a:gd name="connsiteY131" fmla="*/ 496672 h 3415132"/>
              <a:gd name="connsiteX132" fmla="*/ 7125057 w 7200996"/>
              <a:gd name="connsiteY132" fmla="*/ 239991 h 3415132"/>
              <a:gd name="connsiteX133" fmla="*/ 7117080 w 7200996"/>
              <a:gd name="connsiteY133" fmla="*/ 8992 h 3415132"/>
              <a:gd name="connsiteX134" fmla="*/ 6012180 w 7200996"/>
              <a:gd name="connsiteY134" fmla="*/ 47092 h 3415132"/>
              <a:gd name="connsiteX135" fmla="*/ 3147060 w 7200996"/>
              <a:gd name="connsiteY135" fmla="*/ 47092 h 3415132"/>
              <a:gd name="connsiteX136" fmla="*/ 1943100 w 7200996"/>
              <a:gd name="connsiteY136" fmla="*/ 39472 h 3415132"/>
              <a:gd name="connsiteX137" fmla="*/ 1455420 w 7200996"/>
              <a:gd name="connsiteY137" fmla="*/ 24232 h 3415132"/>
              <a:gd name="connsiteX138" fmla="*/ 1295400 w 7200996"/>
              <a:gd name="connsiteY138" fmla="*/ 16612 h 3415132"/>
              <a:gd name="connsiteX139" fmla="*/ 685800 w 7200996"/>
              <a:gd name="connsiteY139" fmla="*/ 31852 h 3415132"/>
              <a:gd name="connsiteX140" fmla="*/ 495300 w 7200996"/>
              <a:gd name="connsiteY140" fmla="*/ 24232 h 3415132"/>
              <a:gd name="connsiteX141" fmla="*/ 83820 w 7200996"/>
              <a:gd name="connsiteY141" fmla="*/ 31852 h 3415132"/>
              <a:gd name="connsiteX142" fmla="*/ 22860 w 7200996"/>
              <a:gd name="connsiteY142" fmla="*/ 39472 h 3415132"/>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057072 w 7200996"/>
              <a:gd name="connsiteY133" fmla="*/ 64851 h 3398520"/>
              <a:gd name="connsiteX134" fmla="*/ 6012180 w 7200996"/>
              <a:gd name="connsiteY134" fmla="*/ 30480 h 3398520"/>
              <a:gd name="connsiteX135" fmla="*/ 3147060 w 7200996"/>
              <a:gd name="connsiteY135" fmla="*/ 30480 h 3398520"/>
              <a:gd name="connsiteX136" fmla="*/ 1943100 w 7200996"/>
              <a:gd name="connsiteY136" fmla="*/ 22860 h 3398520"/>
              <a:gd name="connsiteX137" fmla="*/ 1455420 w 7200996"/>
              <a:gd name="connsiteY137" fmla="*/ 7620 h 3398520"/>
              <a:gd name="connsiteX138" fmla="*/ 1295400 w 7200996"/>
              <a:gd name="connsiteY138" fmla="*/ 0 h 3398520"/>
              <a:gd name="connsiteX139" fmla="*/ 685800 w 7200996"/>
              <a:gd name="connsiteY139" fmla="*/ 15240 h 3398520"/>
              <a:gd name="connsiteX140" fmla="*/ 495300 w 7200996"/>
              <a:gd name="connsiteY140" fmla="*/ 7620 h 3398520"/>
              <a:gd name="connsiteX141" fmla="*/ 83820 w 7200996"/>
              <a:gd name="connsiteY141" fmla="*/ 15240 h 3398520"/>
              <a:gd name="connsiteX142" fmla="*/ 22860 w 7200996"/>
              <a:gd name="connsiteY142"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943100 w 7200996"/>
              <a:gd name="connsiteY136" fmla="*/ 22860 h 3398520"/>
              <a:gd name="connsiteX137" fmla="*/ 1455420 w 7200996"/>
              <a:gd name="connsiteY137" fmla="*/ 7620 h 3398520"/>
              <a:gd name="connsiteX138" fmla="*/ 1295400 w 7200996"/>
              <a:gd name="connsiteY138" fmla="*/ 0 h 3398520"/>
              <a:gd name="connsiteX139" fmla="*/ 685800 w 7200996"/>
              <a:gd name="connsiteY139" fmla="*/ 15240 h 3398520"/>
              <a:gd name="connsiteX140" fmla="*/ 495300 w 7200996"/>
              <a:gd name="connsiteY140" fmla="*/ 7620 h 3398520"/>
              <a:gd name="connsiteX141" fmla="*/ 83820 w 7200996"/>
              <a:gd name="connsiteY141" fmla="*/ 15240 h 3398520"/>
              <a:gd name="connsiteX142" fmla="*/ 22860 w 7200996"/>
              <a:gd name="connsiteY142"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455420 w 7200996"/>
              <a:gd name="connsiteY136" fmla="*/ 7620 h 3398520"/>
              <a:gd name="connsiteX137" fmla="*/ 1295400 w 7200996"/>
              <a:gd name="connsiteY137" fmla="*/ 0 h 3398520"/>
              <a:gd name="connsiteX138" fmla="*/ 685800 w 7200996"/>
              <a:gd name="connsiteY138" fmla="*/ 15240 h 3398520"/>
              <a:gd name="connsiteX139" fmla="*/ 495300 w 7200996"/>
              <a:gd name="connsiteY139" fmla="*/ 7620 h 3398520"/>
              <a:gd name="connsiteX140" fmla="*/ 83820 w 7200996"/>
              <a:gd name="connsiteY140" fmla="*/ 15240 h 3398520"/>
              <a:gd name="connsiteX141" fmla="*/ 22860 w 7200996"/>
              <a:gd name="connsiteY141"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295400 w 7200996"/>
              <a:gd name="connsiteY136" fmla="*/ 0 h 3398520"/>
              <a:gd name="connsiteX137" fmla="*/ 685800 w 7200996"/>
              <a:gd name="connsiteY137" fmla="*/ 15240 h 3398520"/>
              <a:gd name="connsiteX138" fmla="*/ 495300 w 7200996"/>
              <a:gd name="connsiteY138" fmla="*/ 7620 h 3398520"/>
              <a:gd name="connsiteX139" fmla="*/ 83820 w 7200996"/>
              <a:gd name="connsiteY139" fmla="*/ 15240 h 3398520"/>
              <a:gd name="connsiteX140" fmla="*/ 22860 w 7200996"/>
              <a:gd name="connsiteY140" fmla="*/ 22860 h 3398520"/>
              <a:gd name="connsiteX0" fmla="*/ 22860 w 7200996"/>
              <a:gd name="connsiteY0" fmla="*/ 15240 h 3390900"/>
              <a:gd name="connsiteX1" fmla="*/ 22860 w 7200996"/>
              <a:gd name="connsiteY1" fmla="*/ 15240 h 3390900"/>
              <a:gd name="connsiteX2" fmla="*/ 15240 w 7200996"/>
              <a:gd name="connsiteY2" fmla="*/ 243840 h 3390900"/>
              <a:gd name="connsiteX3" fmla="*/ 0 w 7200996"/>
              <a:gd name="connsiteY3" fmla="*/ 327660 h 3390900"/>
              <a:gd name="connsiteX4" fmla="*/ 7620 w 7200996"/>
              <a:gd name="connsiteY4" fmla="*/ 655320 h 3390900"/>
              <a:gd name="connsiteX5" fmla="*/ 15240 w 7200996"/>
              <a:gd name="connsiteY5" fmla="*/ 746760 h 3390900"/>
              <a:gd name="connsiteX6" fmla="*/ 30480 w 7200996"/>
              <a:gd name="connsiteY6" fmla="*/ 1120140 h 3390900"/>
              <a:gd name="connsiteX7" fmla="*/ 45720 w 7200996"/>
              <a:gd name="connsiteY7" fmla="*/ 1272540 h 3390900"/>
              <a:gd name="connsiteX8" fmla="*/ 53340 w 7200996"/>
              <a:gd name="connsiteY8" fmla="*/ 2644140 h 3390900"/>
              <a:gd name="connsiteX9" fmla="*/ 60960 w 7200996"/>
              <a:gd name="connsiteY9" fmla="*/ 2705100 h 3390900"/>
              <a:gd name="connsiteX10" fmla="*/ 68580 w 7200996"/>
              <a:gd name="connsiteY10" fmla="*/ 2849880 h 3390900"/>
              <a:gd name="connsiteX11" fmla="*/ 76200 w 7200996"/>
              <a:gd name="connsiteY11" fmla="*/ 3329940 h 3390900"/>
              <a:gd name="connsiteX12" fmla="*/ 152400 w 7200996"/>
              <a:gd name="connsiteY12" fmla="*/ 3368040 h 3390900"/>
              <a:gd name="connsiteX13" fmla="*/ 259080 w 7200996"/>
              <a:gd name="connsiteY13" fmla="*/ 3390900 h 3390900"/>
              <a:gd name="connsiteX14" fmla="*/ 533400 w 7200996"/>
              <a:gd name="connsiteY14" fmla="*/ 3375660 h 3390900"/>
              <a:gd name="connsiteX15" fmla="*/ 586740 w 7200996"/>
              <a:gd name="connsiteY15" fmla="*/ 3360420 h 3390900"/>
              <a:gd name="connsiteX16" fmla="*/ 685800 w 7200996"/>
              <a:gd name="connsiteY16" fmla="*/ 3314700 h 3390900"/>
              <a:gd name="connsiteX17" fmla="*/ 731520 w 7200996"/>
              <a:gd name="connsiteY17" fmla="*/ 3299460 h 3390900"/>
              <a:gd name="connsiteX18" fmla="*/ 800100 w 7200996"/>
              <a:gd name="connsiteY18" fmla="*/ 3253740 h 3390900"/>
              <a:gd name="connsiteX19" fmla="*/ 914400 w 7200996"/>
              <a:gd name="connsiteY19" fmla="*/ 3169920 h 3390900"/>
              <a:gd name="connsiteX20" fmla="*/ 952500 w 7200996"/>
              <a:gd name="connsiteY20" fmla="*/ 3147060 h 3390900"/>
              <a:gd name="connsiteX21" fmla="*/ 998220 w 7200996"/>
              <a:gd name="connsiteY21" fmla="*/ 3093720 h 3390900"/>
              <a:gd name="connsiteX22" fmla="*/ 1036320 w 7200996"/>
              <a:gd name="connsiteY22" fmla="*/ 3055620 h 3390900"/>
              <a:gd name="connsiteX23" fmla="*/ 1066800 w 7200996"/>
              <a:gd name="connsiteY23" fmla="*/ 2994660 h 3390900"/>
              <a:gd name="connsiteX24" fmla="*/ 1112520 w 7200996"/>
              <a:gd name="connsiteY24" fmla="*/ 2941320 h 3390900"/>
              <a:gd name="connsiteX25" fmla="*/ 1158240 w 7200996"/>
              <a:gd name="connsiteY25" fmla="*/ 2880360 h 3390900"/>
              <a:gd name="connsiteX26" fmla="*/ 1181100 w 7200996"/>
              <a:gd name="connsiteY26" fmla="*/ 2842260 h 3390900"/>
              <a:gd name="connsiteX27" fmla="*/ 1234440 w 7200996"/>
              <a:gd name="connsiteY27" fmla="*/ 2796540 h 3390900"/>
              <a:gd name="connsiteX28" fmla="*/ 1257300 w 7200996"/>
              <a:gd name="connsiteY28" fmla="*/ 2758440 h 3390900"/>
              <a:gd name="connsiteX29" fmla="*/ 1287780 w 7200996"/>
              <a:gd name="connsiteY29" fmla="*/ 2727960 h 3390900"/>
              <a:gd name="connsiteX30" fmla="*/ 1325880 w 7200996"/>
              <a:gd name="connsiteY30" fmla="*/ 2659380 h 3390900"/>
              <a:gd name="connsiteX31" fmla="*/ 1348740 w 7200996"/>
              <a:gd name="connsiteY31" fmla="*/ 2628900 h 3390900"/>
              <a:gd name="connsiteX32" fmla="*/ 1363980 w 7200996"/>
              <a:gd name="connsiteY32" fmla="*/ 2567940 h 3390900"/>
              <a:gd name="connsiteX33" fmla="*/ 1386840 w 7200996"/>
              <a:gd name="connsiteY33" fmla="*/ 2545080 h 3390900"/>
              <a:gd name="connsiteX34" fmla="*/ 1409700 w 7200996"/>
              <a:gd name="connsiteY34" fmla="*/ 2491740 h 3390900"/>
              <a:gd name="connsiteX35" fmla="*/ 1417320 w 7200996"/>
              <a:gd name="connsiteY35" fmla="*/ 2461260 h 3390900"/>
              <a:gd name="connsiteX36" fmla="*/ 1432560 w 7200996"/>
              <a:gd name="connsiteY36" fmla="*/ 2438400 h 3390900"/>
              <a:gd name="connsiteX37" fmla="*/ 1470660 w 7200996"/>
              <a:gd name="connsiteY37" fmla="*/ 2369820 h 3390900"/>
              <a:gd name="connsiteX38" fmla="*/ 1501140 w 7200996"/>
              <a:gd name="connsiteY38" fmla="*/ 2331720 h 3390900"/>
              <a:gd name="connsiteX39" fmla="*/ 1531620 w 7200996"/>
              <a:gd name="connsiteY39" fmla="*/ 2293620 h 3390900"/>
              <a:gd name="connsiteX40" fmla="*/ 1539240 w 7200996"/>
              <a:gd name="connsiteY40" fmla="*/ 2270760 h 3390900"/>
              <a:gd name="connsiteX41" fmla="*/ 1562100 w 7200996"/>
              <a:gd name="connsiteY41" fmla="*/ 2247900 h 3390900"/>
              <a:gd name="connsiteX42" fmla="*/ 1569720 w 7200996"/>
              <a:gd name="connsiteY42" fmla="*/ 2225040 h 3390900"/>
              <a:gd name="connsiteX43" fmla="*/ 1615440 w 7200996"/>
              <a:gd name="connsiteY43" fmla="*/ 2194560 h 3390900"/>
              <a:gd name="connsiteX44" fmla="*/ 1645920 w 7200996"/>
              <a:gd name="connsiteY44" fmla="*/ 2171700 h 3390900"/>
              <a:gd name="connsiteX45" fmla="*/ 1668780 w 7200996"/>
              <a:gd name="connsiteY45" fmla="*/ 2164080 h 3390900"/>
              <a:gd name="connsiteX46" fmla="*/ 1684020 w 7200996"/>
              <a:gd name="connsiteY46" fmla="*/ 2141220 h 3390900"/>
              <a:gd name="connsiteX47" fmla="*/ 1714500 w 7200996"/>
              <a:gd name="connsiteY47" fmla="*/ 2125980 h 3390900"/>
              <a:gd name="connsiteX48" fmla="*/ 1744980 w 7200996"/>
              <a:gd name="connsiteY48" fmla="*/ 2103120 h 3390900"/>
              <a:gd name="connsiteX49" fmla="*/ 1783080 w 7200996"/>
              <a:gd name="connsiteY49" fmla="*/ 2080260 h 3390900"/>
              <a:gd name="connsiteX50" fmla="*/ 1813560 w 7200996"/>
              <a:gd name="connsiteY50" fmla="*/ 2049780 h 3390900"/>
              <a:gd name="connsiteX51" fmla="*/ 1836420 w 7200996"/>
              <a:gd name="connsiteY51" fmla="*/ 2042160 h 3390900"/>
              <a:gd name="connsiteX52" fmla="*/ 1882140 w 7200996"/>
              <a:gd name="connsiteY52" fmla="*/ 2011680 h 3390900"/>
              <a:gd name="connsiteX53" fmla="*/ 1905000 w 7200996"/>
              <a:gd name="connsiteY53" fmla="*/ 1988820 h 3390900"/>
              <a:gd name="connsiteX54" fmla="*/ 1927860 w 7200996"/>
              <a:gd name="connsiteY54" fmla="*/ 1981200 h 3390900"/>
              <a:gd name="connsiteX55" fmla="*/ 1950720 w 7200996"/>
              <a:gd name="connsiteY55" fmla="*/ 1965960 h 3390900"/>
              <a:gd name="connsiteX56" fmla="*/ 2011680 w 7200996"/>
              <a:gd name="connsiteY56" fmla="*/ 1943100 h 3390900"/>
              <a:gd name="connsiteX57" fmla="*/ 2080260 w 7200996"/>
              <a:gd name="connsiteY57" fmla="*/ 1897380 h 3390900"/>
              <a:gd name="connsiteX58" fmla="*/ 2141220 w 7200996"/>
              <a:gd name="connsiteY58" fmla="*/ 1866900 h 3390900"/>
              <a:gd name="connsiteX59" fmla="*/ 2202180 w 7200996"/>
              <a:gd name="connsiteY59" fmla="*/ 1828800 h 3390900"/>
              <a:gd name="connsiteX60" fmla="*/ 2232660 w 7200996"/>
              <a:gd name="connsiteY60" fmla="*/ 1805940 h 3390900"/>
              <a:gd name="connsiteX61" fmla="*/ 2278380 w 7200996"/>
              <a:gd name="connsiteY61" fmla="*/ 1790700 h 3390900"/>
              <a:gd name="connsiteX62" fmla="*/ 2308860 w 7200996"/>
              <a:gd name="connsiteY62" fmla="*/ 1775460 h 3390900"/>
              <a:gd name="connsiteX63" fmla="*/ 2339340 w 7200996"/>
              <a:gd name="connsiteY63" fmla="*/ 1767840 h 3390900"/>
              <a:gd name="connsiteX64" fmla="*/ 2400300 w 7200996"/>
              <a:gd name="connsiteY64" fmla="*/ 1744980 h 3390900"/>
              <a:gd name="connsiteX65" fmla="*/ 2423160 w 7200996"/>
              <a:gd name="connsiteY65" fmla="*/ 1729740 h 3390900"/>
              <a:gd name="connsiteX66" fmla="*/ 2468880 w 7200996"/>
              <a:gd name="connsiteY66" fmla="*/ 1714500 h 3390900"/>
              <a:gd name="connsiteX67" fmla="*/ 2522220 w 7200996"/>
              <a:gd name="connsiteY67" fmla="*/ 1684020 h 3390900"/>
              <a:gd name="connsiteX68" fmla="*/ 2598420 w 7200996"/>
              <a:gd name="connsiteY68" fmla="*/ 1661160 h 3390900"/>
              <a:gd name="connsiteX69" fmla="*/ 2689860 w 7200996"/>
              <a:gd name="connsiteY69" fmla="*/ 1623060 h 3390900"/>
              <a:gd name="connsiteX70" fmla="*/ 2727960 w 7200996"/>
              <a:gd name="connsiteY70" fmla="*/ 1600200 h 3390900"/>
              <a:gd name="connsiteX71" fmla="*/ 2758440 w 7200996"/>
              <a:gd name="connsiteY71" fmla="*/ 1577340 h 3390900"/>
              <a:gd name="connsiteX72" fmla="*/ 2788920 w 7200996"/>
              <a:gd name="connsiteY72" fmla="*/ 1562100 h 3390900"/>
              <a:gd name="connsiteX73" fmla="*/ 2819400 w 7200996"/>
              <a:gd name="connsiteY73" fmla="*/ 1539240 h 3390900"/>
              <a:gd name="connsiteX74" fmla="*/ 2857500 w 7200996"/>
              <a:gd name="connsiteY74" fmla="*/ 1531620 h 3390900"/>
              <a:gd name="connsiteX75" fmla="*/ 2910840 w 7200996"/>
              <a:gd name="connsiteY75" fmla="*/ 1508760 h 3390900"/>
              <a:gd name="connsiteX76" fmla="*/ 2933700 w 7200996"/>
              <a:gd name="connsiteY76" fmla="*/ 1493520 h 3390900"/>
              <a:gd name="connsiteX77" fmla="*/ 3025140 w 7200996"/>
              <a:gd name="connsiteY77" fmla="*/ 1463040 h 3390900"/>
              <a:gd name="connsiteX78" fmla="*/ 3070860 w 7200996"/>
              <a:gd name="connsiteY78" fmla="*/ 1440180 h 3390900"/>
              <a:gd name="connsiteX79" fmla="*/ 3101340 w 7200996"/>
              <a:gd name="connsiteY79" fmla="*/ 1432560 h 3390900"/>
              <a:gd name="connsiteX80" fmla="*/ 3147060 w 7200996"/>
              <a:gd name="connsiteY80" fmla="*/ 1417320 h 3390900"/>
              <a:gd name="connsiteX81" fmla="*/ 3238500 w 7200996"/>
              <a:gd name="connsiteY81" fmla="*/ 1409700 h 3390900"/>
              <a:gd name="connsiteX82" fmla="*/ 3276600 w 7200996"/>
              <a:gd name="connsiteY82" fmla="*/ 1402080 h 3390900"/>
              <a:gd name="connsiteX83" fmla="*/ 3421380 w 7200996"/>
              <a:gd name="connsiteY83" fmla="*/ 1386840 h 3390900"/>
              <a:gd name="connsiteX84" fmla="*/ 4130040 w 7200996"/>
              <a:gd name="connsiteY84" fmla="*/ 1402080 h 3390900"/>
              <a:gd name="connsiteX85" fmla="*/ 4328160 w 7200996"/>
              <a:gd name="connsiteY85" fmla="*/ 1424940 h 3390900"/>
              <a:gd name="connsiteX86" fmla="*/ 4411980 w 7200996"/>
              <a:gd name="connsiteY86" fmla="*/ 1440180 h 3390900"/>
              <a:gd name="connsiteX87" fmla="*/ 4511040 w 7200996"/>
              <a:gd name="connsiteY87" fmla="*/ 1455420 h 3390900"/>
              <a:gd name="connsiteX88" fmla="*/ 4640580 w 7200996"/>
              <a:gd name="connsiteY88" fmla="*/ 1470660 h 3390900"/>
              <a:gd name="connsiteX89" fmla="*/ 4823460 w 7200996"/>
              <a:gd name="connsiteY89" fmla="*/ 1493520 h 3390900"/>
              <a:gd name="connsiteX90" fmla="*/ 4884420 w 7200996"/>
              <a:gd name="connsiteY90" fmla="*/ 1501140 h 3390900"/>
              <a:gd name="connsiteX91" fmla="*/ 4922520 w 7200996"/>
              <a:gd name="connsiteY91" fmla="*/ 1508760 h 3390900"/>
              <a:gd name="connsiteX92" fmla="*/ 4983480 w 7200996"/>
              <a:gd name="connsiteY92" fmla="*/ 1516380 h 3390900"/>
              <a:gd name="connsiteX93" fmla="*/ 5052060 w 7200996"/>
              <a:gd name="connsiteY93" fmla="*/ 1531620 h 3390900"/>
              <a:gd name="connsiteX94" fmla="*/ 5151120 w 7200996"/>
              <a:gd name="connsiteY94" fmla="*/ 1539240 h 3390900"/>
              <a:gd name="connsiteX95" fmla="*/ 5227320 w 7200996"/>
              <a:gd name="connsiteY95" fmla="*/ 1554480 h 3390900"/>
              <a:gd name="connsiteX96" fmla="*/ 5288280 w 7200996"/>
              <a:gd name="connsiteY96" fmla="*/ 1562100 h 3390900"/>
              <a:gd name="connsiteX97" fmla="*/ 5349240 w 7200996"/>
              <a:gd name="connsiteY97" fmla="*/ 1577340 h 3390900"/>
              <a:gd name="connsiteX98" fmla="*/ 5425440 w 7200996"/>
              <a:gd name="connsiteY98" fmla="*/ 1592580 h 3390900"/>
              <a:gd name="connsiteX99" fmla="*/ 5471160 w 7200996"/>
              <a:gd name="connsiteY99" fmla="*/ 1607820 h 3390900"/>
              <a:gd name="connsiteX100" fmla="*/ 5539740 w 7200996"/>
              <a:gd name="connsiteY100" fmla="*/ 1623060 h 3390900"/>
              <a:gd name="connsiteX101" fmla="*/ 5638800 w 7200996"/>
              <a:gd name="connsiteY101" fmla="*/ 1661160 h 3390900"/>
              <a:gd name="connsiteX102" fmla="*/ 5669280 w 7200996"/>
              <a:gd name="connsiteY102" fmla="*/ 1676400 h 3390900"/>
              <a:gd name="connsiteX103" fmla="*/ 5715000 w 7200996"/>
              <a:gd name="connsiteY103" fmla="*/ 1691640 h 3390900"/>
              <a:gd name="connsiteX104" fmla="*/ 5783580 w 7200996"/>
              <a:gd name="connsiteY104" fmla="*/ 1722120 h 3390900"/>
              <a:gd name="connsiteX105" fmla="*/ 5897880 w 7200996"/>
              <a:gd name="connsiteY105" fmla="*/ 1767840 h 3390900"/>
              <a:gd name="connsiteX106" fmla="*/ 5920740 w 7200996"/>
              <a:gd name="connsiteY106" fmla="*/ 1783080 h 3390900"/>
              <a:gd name="connsiteX107" fmla="*/ 6027420 w 7200996"/>
              <a:gd name="connsiteY107" fmla="*/ 1821180 h 3390900"/>
              <a:gd name="connsiteX108" fmla="*/ 6065520 w 7200996"/>
              <a:gd name="connsiteY108" fmla="*/ 1836420 h 3390900"/>
              <a:gd name="connsiteX109" fmla="*/ 6103620 w 7200996"/>
              <a:gd name="connsiteY109" fmla="*/ 1844040 h 3390900"/>
              <a:gd name="connsiteX110" fmla="*/ 6134100 w 7200996"/>
              <a:gd name="connsiteY110" fmla="*/ 1851660 h 3390900"/>
              <a:gd name="connsiteX111" fmla="*/ 6301740 w 7200996"/>
              <a:gd name="connsiteY111" fmla="*/ 1874520 h 3390900"/>
              <a:gd name="connsiteX112" fmla="*/ 6370320 w 7200996"/>
              <a:gd name="connsiteY112" fmla="*/ 1882140 h 3390900"/>
              <a:gd name="connsiteX113" fmla="*/ 6416040 w 7200996"/>
              <a:gd name="connsiteY113" fmla="*/ 1889760 h 3390900"/>
              <a:gd name="connsiteX114" fmla="*/ 6583680 w 7200996"/>
              <a:gd name="connsiteY114" fmla="*/ 1897380 h 3390900"/>
              <a:gd name="connsiteX115" fmla="*/ 6659880 w 7200996"/>
              <a:gd name="connsiteY115" fmla="*/ 1912620 h 3390900"/>
              <a:gd name="connsiteX116" fmla="*/ 6789420 w 7200996"/>
              <a:gd name="connsiteY116" fmla="*/ 1920240 h 3390900"/>
              <a:gd name="connsiteX117" fmla="*/ 6865620 w 7200996"/>
              <a:gd name="connsiteY117" fmla="*/ 1927860 h 3390900"/>
              <a:gd name="connsiteX118" fmla="*/ 6918960 w 7200996"/>
              <a:gd name="connsiteY118" fmla="*/ 1935480 h 3390900"/>
              <a:gd name="connsiteX119" fmla="*/ 6979920 w 7200996"/>
              <a:gd name="connsiteY119" fmla="*/ 1943100 h 3390900"/>
              <a:gd name="connsiteX120" fmla="*/ 7018020 w 7200996"/>
              <a:gd name="connsiteY120" fmla="*/ 1950720 h 3390900"/>
              <a:gd name="connsiteX121" fmla="*/ 7132320 w 7200996"/>
              <a:gd name="connsiteY121" fmla="*/ 1958340 h 3390900"/>
              <a:gd name="connsiteX122" fmla="*/ 7193280 w 7200996"/>
              <a:gd name="connsiteY122" fmla="*/ 1950720 h 3390900"/>
              <a:gd name="connsiteX123" fmla="*/ 7200900 w 7200996"/>
              <a:gd name="connsiteY123" fmla="*/ 1920240 h 3390900"/>
              <a:gd name="connsiteX124" fmla="*/ 7193280 w 7200996"/>
              <a:gd name="connsiteY124" fmla="*/ 1866900 h 3390900"/>
              <a:gd name="connsiteX125" fmla="*/ 7178040 w 7200996"/>
              <a:gd name="connsiteY125" fmla="*/ 1592580 h 3390900"/>
              <a:gd name="connsiteX126" fmla="*/ 7170420 w 7200996"/>
              <a:gd name="connsiteY126" fmla="*/ 1203960 h 3390900"/>
              <a:gd name="connsiteX127" fmla="*/ 7162800 w 7200996"/>
              <a:gd name="connsiteY127" fmla="*/ 1143000 h 3390900"/>
              <a:gd name="connsiteX128" fmla="*/ 7147560 w 7200996"/>
              <a:gd name="connsiteY128" fmla="*/ 830580 h 3390900"/>
              <a:gd name="connsiteX129" fmla="*/ 7124700 w 7200996"/>
              <a:gd name="connsiteY129" fmla="*/ 754380 h 3390900"/>
              <a:gd name="connsiteX130" fmla="*/ 7124700 w 7200996"/>
              <a:gd name="connsiteY130" fmla="*/ 518160 h 3390900"/>
              <a:gd name="connsiteX131" fmla="*/ 7139940 w 7200996"/>
              <a:gd name="connsiteY131" fmla="*/ 472440 h 3390900"/>
              <a:gd name="connsiteX132" fmla="*/ 7125057 w 7200996"/>
              <a:gd name="connsiteY132" fmla="*/ 215759 h 3390900"/>
              <a:gd name="connsiteX133" fmla="*/ 7109580 w 7200996"/>
              <a:gd name="connsiteY133" fmla="*/ 49984 h 3390900"/>
              <a:gd name="connsiteX134" fmla="*/ 6012180 w 7200996"/>
              <a:gd name="connsiteY134" fmla="*/ 22860 h 3390900"/>
              <a:gd name="connsiteX135" fmla="*/ 3147060 w 7200996"/>
              <a:gd name="connsiteY135" fmla="*/ 22860 h 3390900"/>
              <a:gd name="connsiteX136" fmla="*/ 685800 w 7200996"/>
              <a:gd name="connsiteY136" fmla="*/ 7620 h 3390900"/>
              <a:gd name="connsiteX137" fmla="*/ 495300 w 7200996"/>
              <a:gd name="connsiteY137" fmla="*/ 0 h 3390900"/>
              <a:gd name="connsiteX138" fmla="*/ 83820 w 7200996"/>
              <a:gd name="connsiteY138" fmla="*/ 7620 h 3390900"/>
              <a:gd name="connsiteX139" fmla="*/ 22860 w 7200996"/>
              <a:gd name="connsiteY139" fmla="*/ 15240 h 3390900"/>
              <a:gd name="connsiteX0" fmla="*/ 22860 w 7200996"/>
              <a:gd name="connsiteY0" fmla="*/ 15240 h 3390900"/>
              <a:gd name="connsiteX1" fmla="*/ 22860 w 7200996"/>
              <a:gd name="connsiteY1" fmla="*/ 15240 h 3390900"/>
              <a:gd name="connsiteX2" fmla="*/ 15240 w 7200996"/>
              <a:gd name="connsiteY2" fmla="*/ 243840 h 3390900"/>
              <a:gd name="connsiteX3" fmla="*/ 0 w 7200996"/>
              <a:gd name="connsiteY3" fmla="*/ 327660 h 3390900"/>
              <a:gd name="connsiteX4" fmla="*/ 7620 w 7200996"/>
              <a:gd name="connsiteY4" fmla="*/ 655320 h 3390900"/>
              <a:gd name="connsiteX5" fmla="*/ 15240 w 7200996"/>
              <a:gd name="connsiteY5" fmla="*/ 746760 h 3390900"/>
              <a:gd name="connsiteX6" fmla="*/ 30480 w 7200996"/>
              <a:gd name="connsiteY6" fmla="*/ 1120140 h 3390900"/>
              <a:gd name="connsiteX7" fmla="*/ 45720 w 7200996"/>
              <a:gd name="connsiteY7" fmla="*/ 1272540 h 3390900"/>
              <a:gd name="connsiteX8" fmla="*/ 53340 w 7200996"/>
              <a:gd name="connsiteY8" fmla="*/ 2644140 h 3390900"/>
              <a:gd name="connsiteX9" fmla="*/ 60960 w 7200996"/>
              <a:gd name="connsiteY9" fmla="*/ 2705100 h 3390900"/>
              <a:gd name="connsiteX10" fmla="*/ 68580 w 7200996"/>
              <a:gd name="connsiteY10" fmla="*/ 2849880 h 3390900"/>
              <a:gd name="connsiteX11" fmla="*/ 76200 w 7200996"/>
              <a:gd name="connsiteY11" fmla="*/ 3329940 h 3390900"/>
              <a:gd name="connsiteX12" fmla="*/ 152400 w 7200996"/>
              <a:gd name="connsiteY12" fmla="*/ 3368040 h 3390900"/>
              <a:gd name="connsiteX13" fmla="*/ 259080 w 7200996"/>
              <a:gd name="connsiteY13" fmla="*/ 3390900 h 3390900"/>
              <a:gd name="connsiteX14" fmla="*/ 533400 w 7200996"/>
              <a:gd name="connsiteY14" fmla="*/ 3375660 h 3390900"/>
              <a:gd name="connsiteX15" fmla="*/ 586740 w 7200996"/>
              <a:gd name="connsiteY15" fmla="*/ 3360420 h 3390900"/>
              <a:gd name="connsiteX16" fmla="*/ 685800 w 7200996"/>
              <a:gd name="connsiteY16" fmla="*/ 3314700 h 3390900"/>
              <a:gd name="connsiteX17" fmla="*/ 731520 w 7200996"/>
              <a:gd name="connsiteY17" fmla="*/ 3299460 h 3390900"/>
              <a:gd name="connsiteX18" fmla="*/ 800100 w 7200996"/>
              <a:gd name="connsiteY18" fmla="*/ 3253740 h 3390900"/>
              <a:gd name="connsiteX19" fmla="*/ 914400 w 7200996"/>
              <a:gd name="connsiteY19" fmla="*/ 3169920 h 3390900"/>
              <a:gd name="connsiteX20" fmla="*/ 952500 w 7200996"/>
              <a:gd name="connsiteY20" fmla="*/ 3147060 h 3390900"/>
              <a:gd name="connsiteX21" fmla="*/ 998220 w 7200996"/>
              <a:gd name="connsiteY21" fmla="*/ 3093720 h 3390900"/>
              <a:gd name="connsiteX22" fmla="*/ 1036320 w 7200996"/>
              <a:gd name="connsiteY22" fmla="*/ 3055620 h 3390900"/>
              <a:gd name="connsiteX23" fmla="*/ 1066800 w 7200996"/>
              <a:gd name="connsiteY23" fmla="*/ 2994660 h 3390900"/>
              <a:gd name="connsiteX24" fmla="*/ 1112520 w 7200996"/>
              <a:gd name="connsiteY24" fmla="*/ 2941320 h 3390900"/>
              <a:gd name="connsiteX25" fmla="*/ 1158240 w 7200996"/>
              <a:gd name="connsiteY25" fmla="*/ 2880360 h 3390900"/>
              <a:gd name="connsiteX26" fmla="*/ 1181100 w 7200996"/>
              <a:gd name="connsiteY26" fmla="*/ 2842260 h 3390900"/>
              <a:gd name="connsiteX27" fmla="*/ 1234440 w 7200996"/>
              <a:gd name="connsiteY27" fmla="*/ 2796540 h 3390900"/>
              <a:gd name="connsiteX28" fmla="*/ 1257300 w 7200996"/>
              <a:gd name="connsiteY28" fmla="*/ 2758440 h 3390900"/>
              <a:gd name="connsiteX29" fmla="*/ 1287780 w 7200996"/>
              <a:gd name="connsiteY29" fmla="*/ 2727960 h 3390900"/>
              <a:gd name="connsiteX30" fmla="*/ 1325880 w 7200996"/>
              <a:gd name="connsiteY30" fmla="*/ 2659380 h 3390900"/>
              <a:gd name="connsiteX31" fmla="*/ 1348740 w 7200996"/>
              <a:gd name="connsiteY31" fmla="*/ 2628900 h 3390900"/>
              <a:gd name="connsiteX32" fmla="*/ 1363980 w 7200996"/>
              <a:gd name="connsiteY32" fmla="*/ 2567940 h 3390900"/>
              <a:gd name="connsiteX33" fmla="*/ 1386840 w 7200996"/>
              <a:gd name="connsiteY33" fmla="*/ 2545080 h 3390900"/>
              <a:gd name="connsiteX34" fmla="*/ 1409700 w 7200996"/>
              <a:gd name="connsiteY34" fmla="*/ 2491740 h 3390900"/>
              <a:gd name="connsiteX35" fmla="*/ 1417320 w 7200996"/>
              <a:gd name="connsiteY35" fmla="*/ 2461260 h 3390900"/>
              <a:gd name="connsiteX36" fmla="*/ 1432560 w 7200996"/>
              <a:gd name="connsiteY36" fmla="*/ 2438400 h 3390900"/>
              <a:gd name="connsiteX37" fmla="*/ 1470660 w 7200996"/>
              <a:gd name="connsiteY37" fmla="*/ 2369820 h 3390900"/>
              <a:gd name="connsiteX38" fmla="*/ 1501140 w 7200996"/>
              <a:gd name="connsiteY38" fmla="*/ 2331720 h 3390900"/>
              <a:gd name="connsiteX39" fmla="*/ 1531620 w 7200996"/>
              <a:gd name="connsiteY39" fmla="*/ 2293620 h 3390900"/>
              <a:gd name="connsiteX40" fmla="*/ 1539240 w 7200996"/>
              <a:gd name="connsiteY40" fmla="*/ 2270760 h 3390900"/>
              <a:gd name="connsiteX41" fmla="*/ 1562100 w 7200996"/>
              <a:gd name="connsiteY41" fmla="*/ 2247900 h 3390900"/>
              <a:gd name="connsiteX42" fmla="*/ 1569720 w 7200996"/>
              <a:gd name="connsiteY42" fmla="*/ 2225040 h 3390900"/>
              <a:gd name="connsiteX43" fmla="*/ 1615440 w 7200996"/>
              <a:gd name="connsiteY43" fmla="*/ 2194560 h 3390900"/>
              <a:gd name="connsiteX44" fmla="*/ 1645920 w 7200996"/>
              <a:gd name="connsiteY44" fmla="*/ 2171700 h 3390900"/>
              <a:gd name="connsiteX45" fmla="*/ 1668780 w 7200996"/>
              <a:gd name="connsiteY45" fmla="*/ 2164080 h 3390900"/>
              <a:gd name="connsiteX46" fmla="*/ 1684020 w 7200996"/>
              <a:gd name="connsiteY46" fmla="*/ 2141220 h 3390900"/>
              <a:gd name="connsiteX47" fmla="*/ 1714500 w 7200996"/>
              <a:gd name="connsiteY47" fmla="*/ 2125980 h 3390900"/>
              <a:gd name="connsiteX48" fmla="*/ 1744980 w 7200996"/>
              <a:gd name="connsiteY48" fmla="*/ 2103120 h 3390900"/>
              <a:gd name="connsiteX49" fmla="*/ 1783080 w 7200996"/>
              <a:gd name="connsiteY49" fmla="*/ 2080260 h 3390900"/>
              <a:gd name="connsiteX50" fmla="*/ 1813560 w 7200996"/>
              <a:gd name="connsiteY50" fmla="*/ 2049780 h 3390900"/>
              <a:gd name="connsiteX51" fmla="*/ 1836420 w 7200996"/>
              <a:gd name="connsiteY51" fmla="*/ 2042160 h 3390900"/>
              <a:gd name="connsiteX52" fmla="*/ 1882140 w 7200996"/>
              <a:gd name="connsiteY52" fmla="*/ 2011680 h 3390900"/>
              <a:gd name="connsiteX53" fmla="*/ 1905000 w 7200996"/>
              <a:gd name="connsiteY53" fmla="*/ 1988820 h 3390900"/>
              <a:gd name="connsiteX54" fmla="*/ 1927860 w 7200996"/>
              <a:gd name="connsiteY54" fmla="*/ 1981200 h 3390900"/>
              <a:gd name="connsiteX55" fmla="*/ 1950720 w 7200996"/>
              <a:gd name="connsiteY55" fmla="*/ 1965960 h 3390900"/>
              <a:gd name="connsiteX56" fmla="*/ 2011680 w 7200996"/>
              <a:gd name="connsiteY56" fmla="*/ 1943100 h 3390900"/>
              <a:gd name="connsiteX57" fmla="*/ 2080260 w 7200996"/>
              <a:gd name="connsiteY57" fmla="*/ 1897380 h 3390900"/>
              <a:gd name="connsiteX58" fmla="*/ 2141220 w 7200996"/>
              <a:gd name="connsiteY58" fmla="*/ 1866900 h 3390900"/>
              <a:gd name="connsiteX59" fmla="*/ 2202180 w 7200996"/>
              <a:gd name="connsiteY59" fmla="*/ 1828800 h 3390900"/>
              <a:gd name="connsiteX60" fmla="*/ 2232660 w 7200996"/>
              <a:gd name="connsiteY60" fmla="*/ 1805940 h 3390900"/>
              <a:gd name="connsiteX61" fmla="*/ 2278380 w 7200996"/>
              <a:gd name="connsiteY61" fmla="*/ 1790700 h 3390900"/>
              <a:gd name="connsiteX62" fmla="*/ 2308860 w 7200996"/>
              <a:gd name="connsiteY62" fmla="*/ 1775460 h 3390900"/>
              <a:gd name="connsiteX63" fmla="*/ 2339340 w 7200996"/>
              <a:gd name="connsiteY63" fmla="*/ 1767840 h 3390900"/>
              <a:gd name="connsiteX64" fmla="*/ 2400300 w 7200996"/>
              <a:gd name="connsiteY64" fmla="*/ 1744980 h 3390900"/>
              <a:gd name="connsiteX65" fmla="*/ 2423160 w 7200996"/>
              <a:gd name="connsiteY65" fmla="*/ 1729740 h 3390900"/>
              <a:gd name="connsiteX66" fmla="*/ 2468880 w 7200996"/>
              <a:gd name="connsiteY66" fmla="*/ 1714500 h 3390900"/>
              <a:gd name="connsiteX67" fmla="*/ 2522220 w 7200996"/>
              <a:gd name="connsiteY67" fmla="*/ 1684020 h 3390900"/>
              <a:gd name="connsiteX68" fmla="*/ 2598420 w 7200996"/>
              <a:gd name="connsiteY68" fmla="*/ 1661160 h 3390900"/>
              <a:gd name="connsiteX69" fmla="*/ 2689860 w 7200996"/>
              <a:gd name="connsiteY69" fmla="*/ 1623060 h 3390900"/>
              <a:gd name="connsiteX70" fmla="*/ 2727960 w 7200996"/>
              <a:gd name="connsiteY70" fmla="*/ 1600200 h 3390900"/>
              <a:gd name="connsiteX71" fmla="*/ 2758440 w 7200996"/>
              <a:gd name="connsiteY71" fmla="*/ 1577340 h 3390900"/>
              <a:gd name="connsiteX72" fmla="*/ 2788920 w 7200996"/>
              <a:gd name="connsiteY72" fmla="*/ 1562100 h 3390900"/>
              <a:gd name="connsiteX73" fmla="*/ 2819400 w 7200996"/>
              <a:gd name="connsiteY73" fmla="*/ 1539240 h 3390900"/>
              <a:gd name="connsiteX74" fmla="*/ 2857500 w 7200996"/>
              <a:gd name="connsiteY74" fmla="*/ 1531620 h 3390900"/>
              <a:gd name="connsiteX75" fmla="*/ 2910840 w 7200996"/>
              <a:gd name="connsiteY75" fmla="*/ 1508760 h 3390900"/>
              <a:gd name="connsiteX76" fmla="*/ 2933700 w 7200996"/>
              <a:gd name="connsiteY76" fmla="*/ 1493520 h 3390900"/>
              <a:gd name="connsiteX77" fmla="*/ 3025140 w 7200996"/>
              <a:gd name="connsiteY77" fmla="*/ 1463040 h 3390900"/>
              <a:gd name="connsiteX78" fmla="*/ 3070860 w 7200996"/>
              <a:gd name="connsiteY78" fmla="*/ 1440180 h 3390900"/>
              <a:gd name="connsiteX79" fmla="*/ 3101340 w 7200996"/>
              <a:gd name="connsiteY79" fmla="*/ 1432560 h 3390900"/>
              <a:gd name="connsiteX80" fmla="*/ 3147060 w 7200996"/>
              <a:gd name="connsiteY80" fmla="*/ 1417320 h 3390900"/>
              <a:gd name="connsiteX81" fmla="*/ 3238500 w 7200996"/>
              <a:gd name="connsiteY81" fmla="*/ 1409700 h 3390900"/>
              <a:gd name="connsiteX82" fmla="*/ 3276600 w 7200996"/>
              <a:gd name="connsiteY82" fmla="*/ 1402080 h 3390900"/>
              <a:gd name="connsiteX83" fmla="*/ 3421380 w 7200996"/>
              <a:gd name="connsiteY83" fmla="*/ 1386840 h 3390900"/>
              <a:gd name="connsiteX84" fmla="*/ 4130040 w 7200996"/>
              <a:gd name="connsiteY84" fmla="*/ 1402080 h 3390900"/>
              <a:gd name="connsiteX85" fmla="*/ 4328160 w 7200996"/>
              <a:gd name="connsiteY85" fmla="*/ 1424940 h 3390900"/>
              <a:gd name="connsiteX86" fmla="*/ 4411980 w 7200996"/>
              <a:gd name="connsiteY86" fmla="*/ 1440180 h 3390900"/>
              <a:gd name="connsiteX87" fmla="*/ 4511040 w 7200996"/>
              <a:gd name="connsiteY87" fmla="*/ 1455420 h 3390900"/>
              <a:gd name="connsiteX88" fmla="*/ 4640580 w 7200996"/>
              <a:gd name="connsiteY88" fmla="*/ 1470660 h 3390900"/>
              <a:gd name="connsiteX89" fmla="*/ 4823460 w 7200996"/>
              <a:gd name="connsiteY89" fmla="*/ 1493520 h 3390900"/>
              <a:gd name="connsiteX90" fmla="*/ 4884420 w 7200996"/>
              <a:gd name="connsiteY90" fmla="*/ 1501140 h 3390900"/>
              <a:gd name="connsiteX91" fmla="*/ 4922520 w 7200996"/>
              <a:gd name="connsiteY91" fmla="*/ 1508760 h 3390900"/>
              <a:gd name="connsiteX92" fmla="*/ 4983480 w 7200996"/>
              <a:gd name="connsiteY92" fmla="*/ 1516380 h 3390900"/>
              <a:gd name="connsiteX93" fmla="*/ 5052060 w 7200996"/>
              <a:gd name="connsiteY93" fmla="*/ 1531620 h 3390900"/>
              <a:gd name="connsiteX94" fmla="*/ 5151120 w 7200996"/>
              <a:gd name="connsiteY94" fmla="*/ 1539240 h 3390900"/>
              <a:gd name="connsiteX95" fmla="*/ 5227320 w 7200996"/>
              <a:gd name="connsiteY95" fmla="*/ 1554480 h 3390900"/>
              <a:gd name="connsiteX96" fmla="*/ 5288280 w 7200996"/>
              <a:gd name="connsiteY96" fmla="*/ 1562100 h 3390900"/>
              <a:gd name="connsiteX97" fmla="*/ 5349240 w 7200996"/>
              <a:gd name="connsiteY97" fmla="*/ 1577340 h 3390900"/>
              <a:gd name="connsiteX98" fmla="*/ 5425440 w 7200996"/>
              <a:gd name="connsiteY98" fmla="*/ 1592580 h 3390900"/>
              <a:gd name="connsiteX99" fmla="*/ 5471160 w 7200996"/>
              <a:gd name="connsiteY99" fmla="*/ 1607820 h 3390900"/>
              <a:gd name="connsiteX100" fmla="*/ 5539740 w 7200996"/>
              <a:gd name="connsiteY100" fmla="*/ 1623060 h 3390900"/>
              <a:gd name="connsiteX101" fmla="*/ 5638800 w 7200996"/>
              <a:gd name="connsiteY101" fmla="*/ 1661160 h 3390900"/>
              <a:gd name="connsiteX102" fmla="*/ 5669280 w 7200996"/>
              <a:gd name="connsiteY102" fmla="*/ 1676400 h 3390900"/>
              <a:gd name="connsiteX103" fmla="*/ 5715000 w 7200996"/>
              <a:gd name="connsiteY103" fmla="*/ 1691640 h 3390900"/>
              <a:gd name="connsiteX104" fmla="*/ 5783580 w 7200996"/>
              <a:gd name="connsiteY104" fmla="*/ 1722120 h 3390900"/>
              <a:gd name="connsiteX105" fmla="*/ 5897880 w 7200996"/>
              <a:gd name="connsiteY105" fmla="*/ 1767840 h 3390900"/>
              <a:gd name="connsiteX106" fmla="*/ 5920740 w 7200996"/>
              <a:gd name="connsiteY106" fmla="*/ 1783080 h 3390900"/>
              <a:gd name="connsiteX107" fmla="*/ 6027420 w 7200996"/>
              <a:gd name="connsiteY107" fmla="*/ 1821180 h 3390900"/>
              <a:gd name="connsiteX108" fmla="*/ 6065520 w 7200996"/>
              <a:gd name="connsiteY108" fmla="*/ 1836420 h 3390900"/>
              <a:gd name="connsiteX109" fmla="*/ 6103620 w 7200996"/>
              <a:gd name="connsiteY109" fmla="*/ 1844040 h 3390900"/>
              <a:gd name="connsiteX110" fmla="*/ 6134100 w 7200996"/>
              <a:gd name="connsiteY110" fmla="*/ 1851660 h 3390900"/>
              <a:gd name="connsiteX111" fmla="*/ 6301740 w 7200996"/>
              <a:gd name="connsiteY111" fmla="*/ 1874520 h 3390900"/>
              <a:gd name="connsiteX112" fmla="*/ 6370320 w 7200996"/>
              <a:gd name="connsiteY112" fmla="*/ 1882140 h 3390900"/>
              <a:gd name="connsiteX113" fmla="*/ 6416040 w 7200996"/>
              <a:gd name="connsiteY113" fmla="*/ 1889760 h 3390900"/>
              <a:gd name="connsiteX114" fmla="*/ 6583680 w 7200996"/>
              <a:gd name="connsiteY114" fmla="*/ 1897380 h 3390900"/>
              <a:gd name="connsiteX115" fmla="*/ 6659880 w 7200996"/>
              <a:gd name="connsiteY115" fmla="*/ 1912620 h 3390900"/>
              <a:gd name="connsiteX116" fmla="*/ 6789420 w 7200996"/>
              <a:gd name="connsiteY116" fmla="*/ 1920240 h 3390900"/>
              <a:gd name="connsiteX117" fmla="*/ 6865620 w 7200996"/>
              <a:gd name="connsiteY117" fmla="*/ 1927860 h 3390900"/>
              <a:gd name="connsiteX118" fmla="*/ 6918960 w 7200996"/>
              <a:gd name="connsiteY118" fmla="*/ 1935480 h 3390900"/>
              <a:gd name="connsiteX119" fmla="*/ 6979920 w 7200996"/>
              <a:gd name="connsiteY119" fmla="*/ 1943100 h 3390900"/>
              <a:gd name="connsiteX120" fmla="*/ 7018020 w 7200996"/>
              <a:gd name="connsiteY120" fmla="*/ 1950720 h 3390900"/>
              <a:gd name="connsiteX121" fmla="*/ 7132320 w 7200996"/>
              <a:gd name="connsiteY121" fmla="*/ 1958340 h 3390900"/>
              <a:gd name="connsiteX122" fmla="*/ 7193280 w 7200996"/>
              <a:gd name="connsiteY122" fmla="*/ 1950720 h 3390900"/>
              <a:gd name="connsiteX123" fmla="*/ 7200900 w 7200996"/>
              <a:gd name="connsiteY123" fmla="*/ 1920240 h 3390900"/>
              <a:gd name="connsiteX124" fmla="*/ 7193280 w 7200996"/>
              <a:gd name="connsiteY124" fmla="*/ 1866900 h 3390900"/>
              <a:gd name="connsiteX125" fmla="*/ 7178040 w 7200996"/>
              <a:gd name="connsiteY125" fmla="*/ 1592580 h 3390900"/>
              <a:gd name="connsiteX126" fmla="*/ 7170420 w 7200996"/>
              <a:gd name="connsiteY126" fmla="*/ 1203960 h 3390900"/>
              <a:gd name="connsiteX127" fmla="*/ 7162800 w 7200996"/>
              <a:gd name="connsiteY127" fmla="*/ 1143000 h 3390900"/>
              <a:gd name="connsiteX128" fmla="*/ 7147560 w 7200996"/>
              <a:gd name="connsiteY128" fmla="*/ 830580 h 3390900"/>
              <a:gd name="connsiteX129" fmla="*/ 7124700 w 7200996"/>
              <a:gd name="connsiteY129" fmla="*/ 754380 h 3390900"/>
              <a:gd name="connsiteX130" fmla="*/ 7124700 w 7200996"/>
              <a:gd name="connsiteY130" fmla="*/ 518160 h 3390900"/>
              <a:gd name="connsiteX131" fmla="*/ 7139940 w 7200996"/>
              <a:gd name="connsiteY131" fmla="*/ 472440 h 3390900"/>
              <a:gd name="connsiteX132" fmla="*/ 7125057 w 7200996"/>
              <a:gd name="connsiteY132" fmla="*/ 215759 h 3390900"/>
              <a:gd name="connsiteX133" fmla="*/ 7109580 w 7200996"/>
              <a:gd name="connsiteY133" fmla="*/ 49984 h 3390900"/>
              <a:gd name="connsiteX134" fmla="*/ 6012180 w 7200996"/>
              <a:gd name="connsiteY134" fmla="*/ 22860 h 3390900"/>
              <a:gd name="connsiteX135" fmla="*/ 3147060 w 7200996"/>
              <a:gd name="connsiteY135" fmla="*/ 22860 h 3390900"/>
              <a:gd name="connsiteX136" fmla="*/ 495300 w 7200996"/>
              <a:gd name="connsiteY136" fmla="*/ 0 h 3390900"/>
              <a:gd name="connsiteX137" fmla="*/ 83820 w 7200996"/>
              <a:gd name="connsiteY137" fmla="*/ 7620 h 3390900"/>
              <a:gd name="connsiteX138" fmla="*/ 22860 w 7200996"/>
              <a:gd name="connsiteY138" fmla="*/ 15240 h 3390900"/>
              <a:gd name="connsiteX0" fmla="*/ 22860 w 7200996"/>
              <a:gd name="connsiteY0" fmla="*/ 7620 h 3383280"/>
              <a:gd name="connsiteX1" fmla="*/ 22860 w 7200996"/>
              <a:gd name="connsiteY1" fmla="*/ 7620 h 3383280"/>
              <a:gd name="connsiteX2" fmla="*/ 15240 w 7200996"/>
              <a:gd name="connsiteY2" fmla="*/ 236220 h 3383280"/>
              <a:gd name="connsiteX3" fmla="*/ 0 w 7200996"/>
              <a:gd name="connsiteY3" fmla="*/ 320040 h 3383280"/>
              <a:gd name="connsiteX4" fmla="*/ 7620 w 7200996"/>
              <a:gd name="connsiteY4" fmla="*/ 647700 h 3383280"/>
              <a:gd name="connsiteX5" fmla="*/ 15240 w 7200996"/>
              <a:gd name="connsiteY5" fmla="*/ 739140 h 3383280"/>
              <a:gd name="connsiteX6" fmla="*/ 30480 w 7200996"/>
              <a:gd name="connsiteY6" fmla="*/ 1112520 h 3383280"/>
              <a:gd name="connsiteX7" fmla="*/ 45720 w 7200996"/>
              <a:gd name="connsiteY7" fmla="*/ 1264920 h 3383280"/>
              <a:gd name="connsiteX8" fmla="*/ 53340 w 7200996"/>
              <a:gd name="connsiteY8" fmla="*/ 2636520 h 3383280"/>
              <a:gd name="connsiteX9" fmla="*/ 60960 w 7200996"/>
              <a:gd name="connsiteY9" fmla="*/ 2697480 h 3383280"/>
              <a:gd name="connsiteX10" fmla="*/ 68580 w 7200996"/>
              <a:gd name="connsiteY10" fmla="*/ 2842260 h 3383280"/>
              <a:gd name="connsiteX11" fmla="*/ 76200 w 7200996"/>
              <a:gd name="connsiteY11" fmla="*/ 3322320 h 3383280"/>
              <a:gd name="connsiteX12" fmla="*/ 152400 w 7200996"/>
              <a:gd name="connsiteY12" fmla="*/ 3360420 h 3383280"/>
              <a:gd name="connsiteX13" fmla="*/ 259080 w 7200996"/>
              <a:gd name="connsiteY13" fmla="*/ 3383280 h 3383280"/>
              <a:gd name="connsiteX14" fmla="*/ 533400 w 7200996"/>
              <a:gd name="connsiteY14" fmla="*/ 3368040 h 3383280"/>
              <a:gd name="connsiteX15" fmla="*/ 586740 w 7200996"/>
              <a:gd name="connsiteY15" fmla="*/ 3352800 h 3383280"/>
              <a:gd name="connsiteX16" fmla="*/ 685800 w 7200996"/>
              <a:gd name="connsiteY16" fmla="*/ 3307080 h 3383280"/>
              <a:gd name="connsiteX17" fmla="*/ 731520 w 7200996"/>
              <a:gd name="connsiteY17" fmla="*/ 3291840 h 3383280"/>
              <a:gd name="connsiteX18" fmla="*/ 800100 w 7200996"/>
              <a:gd name="connsiteY18" fmla="*/ 3246120 h 3383280"/>
              <a:gd name="connsiteX19" fmla="*/ 914400 w 7200996"/>
              <a:gd name="connsiteY19" fmla="*/ 3162300 h 3383280"/>
              <a:gd name="connsiteX20" fmla="*/ 952500 w 7200996"/>
              <a:gd name="connsiteY20" fmla="*/ 3139440 h 3383280"/>
              <a:gd name="connsiteX21" fmla="*/ 998220 w 7200996"/>
              <a:gd name="connsiteY21" fmla="*/ 3086100 h 3383280"/>
              <a:gd name="connsiteX22" fmla="*/ 1036320 w 7200996"/>
              <a:gd name="connsiteY22" fmla="*/ 3048000 h 3383280"/>
              <a:gd name="connsiteX23" fmla="*/ 1066800 w 7200996"/>
              <a:gd name="connsiteY23" fmla="*/ 2987040 h 3383280"/>
              <a:gd name="connsiteX24" fmla="*/ 1112520 w 7200996"/>
              <a:gd name="connsiteY24" fmla="*/ 2933700 h 3383280"/>
              <a:gd name="connsiteX25" fmla="*/ 1158240 w 7200996"/>
              <a:gd name="connsiteY25" fmla="*/ 2872740 h 3383280"/>
              <a:gd name="connsiteX26" fmla="*/ 1181100 w 7200996"/>
              <a:gd name="connsiteY26" fmla="*/ 2834640 h 3383280"/>
              <a:gd name="connsiteX27" fmla="*/ 1234440 w 7200996"/>
              <a:gd name="connsiteY27" fmla="*/ 2788920 h 3383280"/>
              <a:gd name="connsiteX28" fmla="*/ 1257300 w 7200996"/>
              <a:gd name="connsiteY28" fmla="*/ 2750820 h 3383280"/>
              <a:gd name="connsiteX29" fmla="*/ 1287780 w 7200996"/>
              <a:gd name="connsiteY29" fmla="*/ 2720340 h 3383280"/>
              <a:gd name="connsiteX30" fmla="*/ 1325880 w 7200996"/>
              <a:gd name="connsiteY30" fmla="*/ 2651760 h 3383280"/>
              <a:gd name="connsiteX31" fmla="*/ 1348740 w 7200996"/>
              <a:gd name="connsiteY31" fmla="*/ 2621280 h 3383280"/>
              <a:gd name="connsiteX32" fmla="*/ 1363980 w 7200996"/>
              <a:gd name="connsiteY32" fmla="*/ 2560320 h 3383280"/>
              <a:gd name="connsiteX33" fmla="*/ 1386840 w 7200996"/>
              <a:gd name="connsiteY33" fmla="*/ 2537460 h 3383280"/>
              <a:gd name="connsiteX34" fmla="*/ 1409700 w 7200996"/>
              <a:gd name="connsiteY34" fmla="*/ 2484120 h 3383280"/>
              <a:gd name="connsiteX35" fmla="*/ 1417320 w 7200996"/>
              <a:gd name="connsiteY35" fmla="*/ 2453640 h 3383280"/>
              <a:gd name="connsiteX36" fmla="*/ 1432560 w 7200996"/>
              <a:gd name="connsiteY36" fmla="*/ 2430780 h 3383280"/>
              <a:gd name="connsiteX37" fmla="*/ 1470660 w 7200996"/>
              <a:gd name="connsiteY37" fmla="*/ 2362200 h 3383280"/>
              <a:gd name="connsiteX38" fmla="*/ 1501140 w 7200996"/>
              <a:gd name="connsiteY38" fmla="*/ 2324100 h 3383280"/>
              <a:gd name="connsiteX39" fmla="*/ 1531620 w 7200996"/>
              <a:gd name="connsiteY39" fmla="*/ 2286000 h 3383280"/>
              <a:gd name="connsiteX40" fmla="*/ 1539240 w 7200996"/>
              <a:gd name="connsiteY40" fmla="*/ 2263140 h 3383280"/>
              <a:gd name="connsiteX41" fmla="*/ 1562100 w 7200996"/>
              <a:gd name="connsiteY41" fmla="*/ 2240280 h 3383280"/>
              <a:gd name="connsiteX42" fmla="*/ 1569720 w 7200996"/>
              <a:gd name="connsiteY42" fmla="*/ 2217420 h 3383280"/>
              <a:gd name="connsiteX43" fmla="*/ 1615440 w 7200996"/>
              <a:gd name="connsiteY43" fmla="*/ 2186940 h 3383280"/>
              <a:gd name="connsiteX44" fmla="*/ 1645920 w 7200996"/>
              <a:gd name="connsiteY44" fmla="*/ 2164080 h 3383280"/>
              <a:gd name="connsiteX45" fmla="*/ 1668780 w 7200996"/>
              <a:gd name="connsiteY45" fmla="*/ 2156460 h 3383280"/>
              <a:gd name="connsiteX46" fmla="*/ 1684020 w 7200996"/>
              <a:gd name="connsiteY46" fmla="*/ 2133600 h 3383280"/>
              <a:gd name="connsiteX47" fmla="*/ 1714500 w 7200996"/>
              <a:gd name="connsiteY47" fmla="*/ 2118360 h 3383280"/>
              <a:gd name="connsiteX48" fmla="*/ 1744980 w 7200996"/>
              <a:gd name="connsiteY48" fmla="*/ 2095500 h 3383280"/>
              <a:gd name="connsiteX49" fmla="*/ 1783080 w 7200996"/>
              <a:gd name="connsiteY49" fmla="*/ 2072640 h 3383280"/>
              <a:gd name="connsiteX50" fmla="*/ 1813560 w 7200996"/>
              <a:gd name="connsiteY50" fmla="*/ 2042160 h 3383280"/>
              <a:gd name="connsiteX51" fmla="*/ 1836420 w 7200996"/>
              <a:gd name="connsiteY51" fmla="*/ 2034540 h 3383280"/>
              <a:gd name="connsiteX52" fmla="*/ 1882140 w 7200996"/>
              <a:gd name="connsiteY52" fmla="*/ 2004060 h 3383280"/>
              <a:gd name="connsiteX53" fmla="*/ 1905000 w 7200996"/>
              <a:gd name="connsiteY53" fmla="*/ 1981200 h 3383280"/>
              <a:gd name="connsiteX54" fmla="*/ 1927860 w 7200996"/>
              <a:gd name="connsiteY54" fmla="*/ 1973580 h 3383280"/>
              <a:gd name="connsiteX55" fmla="*/ 1950720 w 7200996"/>
              <a:gd name="connsiteY55" fmla="*/ 1958340 h 3383280"/>
              <a:gd name="connsiteX56" fmla="*/ 2011680 w 7200996"/>
              <a:gd name="connsiteY56" fmla="*/ 1935480 h 3383280"/>
              <a:gd name="connsiteX57" fmla="*/ 2080260 w 7200996"/>
              <a:gd name="connsiteY57" fmla="*/ 1889760 h 3383280"/>
              <a:gd name="connsiteX58" fmla="*/ 2141220 w 7200996"/>
              <a:gd name="connsiteY58" fmla="*/ 1859280 h 3383280"/>
              <a:gd name="connsiteX59" fmla="*/ 2202180 w 7200996"/>
              <a:gd name="connsiteY59" fmla="*/ 1821180 h 3383280"/>
              <a:gd name="connsiteX60" fmla="*/ 2232660 w 7200996"/>
              <a:gd name="connsiteY60" fmla="*/ 1798320 h 3383280"/>
              <a:gd name="connsiteX61" fmla="*/ 2278380 w 7200996"/>
              <a:gd name="connsiteY61" fmla="*/ 1783080 h 3383280"/>
              <a:gd name="connsiteX62" fmla="*/ 2308860 w 7200996"/>
              <a:gd name="connsiteY62" fmla="*/ 1767840 h 3383280"/>
              <a:gd name="connsiteX63" fmla="*/ 2339340 w 7200996"/>
              <a:gd name="connsiteY63" fmla="*/ 1760220 h 3383280"/>
              <a:gd name="connsiteX64" fmla="*/ 2400300 w 7200996"/>
              <a:gd name="connsiteY64" fmla="*/ 1737360 h 3383280"/>
              <a:gd name="connsiteX65" fmla="*/ 2423160 w 7200996"/>
              <a:gd name="connsiteY65" fmla="*/ 1722120 h 3383280"/>
              <a:gd name="connsiteX66" fmla="*/ 2468880 w 7200996"/>
              <a:gd name="connsiteY66" fmla="*/ 1706880 h 3383280"/>
              <a:gd name="connsiteX67" fmla="*/ 2522220 w 7200996"/>
              <a:gd name="connsiteY67" fmla="*/ 1676400 h 3383280"/>
              <a:gd name="connsiteX68" fmla="*/ 2598420 w 7200996"/>
              <a:gd name="connsiteY68" fmla="*/ 1653540 h 3383280"/>
              <a:gd name="connsiteX69" fmla="*/ 2689860 w 7200996"/>
              <a:gd name="connsiteY69" fmla="*/ 1615440 h 3383280"/>
              <a:gd name="connsiteX70" fmla="*/ 2727960 w 7200996"/>
              <a:gd name="connsiteY70" fmla="*/ 1592580 h 3383280"/>
              <a:gd name="connsiteX71" fmla="*/ 2758440 w 7200996"/>
              <a:gd name="connsiteY71" fmla="*/ 1569720 h 3383280"/>
              <a:gd name="connsiteX72" fmla="*/ 2788920 w 7200996"/>
              <a:gd name="connsiteY72" fmla="*/ 1554480 h 3383280"/>
              <a:gd name="connsiteX73" fmla="*/ 2819400 w 7200996"/>
              <a:gd name="connsiteY73" fmla="*/ 1531620 h 3383280"/>
              <a:gd name="connsiteX74" fmla="*/ 2857500 w 7200996"/>
              <a:gd name="connsiteY74" fmla="*/ 1524000 h 3383280"/>
              <a:gd name="connsiteX75" fmla="*/ 2910840 w 7200996"/>
              <a:gd name="connsiteY75" fmla="*/ 1501140 h 3383280"/>
              <a:gd name="connsiteX76" fmla="*/ 2933700 w 7200996"/>
              <a:gd name="connsiteY76" fmla="*/ 1485900 h 3383280"/>
              <a:gd name="connsiteX77" fmla="*/ 3025140 w 7200996"/>
              <a:gd name="connsiteY77" fmla="*/ 1455420 h 3383280"/>
              <a:gd name="connsiteX78" fmla="*/ 3070860 w 7200996"/>
              <a:gd name="connsiteY78" fmla="*/ 1432560 h 3383280"/>
              <a:gd name="connsiteX79" fmla="*/ 3101340 w 7200996"/>
              <a:gd name="connsiteY79" fmla="*/ 1424940 h 3383280"/>
              <a:gd name="connsiteX80" fmla="*/ 3147060 w 7200996"/>
              <a:gd name="connsiteY80" fmla="*/ 1409700 h 3383280"/>
              <a:gd name="connsiteX81" fmla="*/ 3238500 w 7200996"/>
              <a:gd name="connsiteY81" fmla="*/ 1402080 h 3383280"/>
              <a:gd name="connsiteX82" fmla="*/ 3276600 w 7200996"/>
              <a:gd name="connsiteY82" fmla="*/ 1394460 h 3383280"/>
              <a:gd name="connsiteX83" fmla="*/ 3421380 w 7200996"/>
              <a:gd name="connsiteY83" fmla="*/ 1379220 h 3383280"/>
              <a:gd name="connsiteX84" fmla="*/ 4130040 w 7200996"/>
              <a:gd name="connsiteY84" fmla="*/ 1394460 h 3383280"/>
              <a:gd name="connsiteX85" fmla="*/ 4328160 w 7200996"/>
              <a:gd name="connsiteY85" fmla="*/ 1417320 h 3383280"/>
              <a:gd name="connsiteX86" fmla="*/ 4411980 w 7200996"/>
              <a:gd name="connsiteY86" fmla="*/ 1432560 h 3383280"/>
              <a:gd name="connsiteX87" fmla="*/ 4511040 w 7200996"/>
              <a:gd name="connsiteY87" fmla="*/ 1447800 h 3383280"/>
              <a:gd name="connsiteX88" fmla="*/ 4640580 w 7200996"/>
              <a:gd name="connsiteY88" fmla="*/ 1463040 h 3383280"/>
              <a:gd name="connsiteX89" fmla="*/ 4823460 w 7200996"/>
              <a:gd name="connsiteY89" fmla="*/ 1485900 h 3383280"/>
              <a:gd name="connsiteX90" fmla="*/ 4884420 w 7200996"/>
              <a:gd name="connsiteY90" fmla="*/ 1493520 h 3383280"/>
              <a:gd name="connsiteX91" fmla="*/ 4922520 w 7200996"/>
              <a:gd name="connsiteY91" fmla="*/ 1501140 h 3383280"/>
              <a:gd name="connsiteX92" fmla="*/ 4983480 w 7200996"/>
              <a:gd name="connsiteY92" fmla="*/ 1508760 h 3383280"/>
              <a:gd name="connsiteX93" fmla="*/ 5052060 w 7200996"/>
              <a:gd name="connsiteY93" fmla="*/ 1524000 h 3383280"/>
              <a:gd name="connsiteX94" fmla="*/ 5151120 w 7200996"/>
              <a:gd name="connsiteY94" fmla="*/ 1531620 h 3383280"/>
              <a:gd name="connsiteX95" fmla="*/ 5227320 w 7200996"/>
              <a:gd name="connsiteY95" fmla="*/ 1546860 h 3383280"/>
              <a:gd name="connsiteX96" fmla="*/ 5288280 w 7200996"/>
              <a:gd name="connsiteY96" fmla="*/ 1554480 h 3383280"/>
              <a:gd name="connsiteX97" fmla="*/ 5349240 w 7200996"/>
              <a:gd name="connsiteY97" fmla="*/ 1569720 h 3383280"/>
              <a:gd name="connsiteX98" fmla="*/ 5425440 w 7200996"/>
              <a:gd name="connsiteY98" fmla="*/ 1584960 h 3383280"/>
              <a:gd name="connsiteX99" fmla="*/ 5471160 w 7200996"/>
              <a:gd name="connsiteY99" fmla="*/ 1600200 h 3383280"/>
              <a:gd name="connsiteX100" fmla="*/ 5539740 w 7200996"/>
              <a:gd name="connsiteY100" fmla="*/ 1615440 h 3383280"/>
              <a:gd name="connsiteX101" fmla="*/ 5638800 w 7200996"/>
              <a:gd name="connsiteY101" fmla="*/ 1653540 h 3383280"/>
              <a:gd name="connsiteX102" fmla="*/ 5669280 w 7200996"/>
              <a:gd name="connsiteY102" fmla="*/ 1668780 h 3383280"/>
              <a:gd name="connsiteX103" fmla="*/ 5715000 w 7200996"/>
              <a:gd name="connsiteY103" fmla="*/ 1684020 h 3383280"/>
              <a:gd name="connsiteX104" fmla="*/ 5783580 w 7200996"/>
              <a:gd name="connsiteY104" fmla="*/ 1714500 h 3383280"/>
              <a:gd name="connsiteX105" fmla="*/ 5897880 w 7200996"/>
              <a:gd name="connsiteY105" fmla="*/ 1760220 h 3383280"/>
              <a:gd name="connsiteX106" fmla="*/ 5920740 w 7200996"/>
              <a:gd name="connsiteY106" fmla="*/ 1775460 h 3383280"/>
              <a:gd name="connsiteX107" fmla="*/ 6027420 w 7200996"/>
              <a:gd name="connsiteY107" fmla="*/ 1813560 h 3383280"/>
              <a:gd name="connsiteX108" fmla="*/ 6065520 w 7200996"/>
              <a:gd name="connsiteY108" fmla="*/ 1828800 h 3383280"/>
              <a:gd name="connsiteX109" fmla="*/ 6103620 w 7200996"/>
              <a:gd name="connsiteY109" fmla="*/ 1836420 h 3383280"/>
              <a:gd name="connsiteX110" fmla="*/ 6134100 w 7200996"/>
              <a:gd name="connsiteY110" fmla="*/ 1844040 h 3383280"/>
              <a:gd name="connsiteX111" fmla="*/ 6301740 w 7200996"/>
              <a:gd name="connsiteY111" fmla="*/ 1866900 h 3383280"/>
              <a:gd name="connsiteX112" fmla="*/ 6370320 w 7200996"/>
              <a:gd name="connsiteY112" fmla="*/ 1874520 h 3383280"/>
              <a:gd name="connsiteX113" fmla="*/ 6416040 w 7200996"/>
              <a:gd name="connsiteY113" fmla="*/ 1882140 h 3383280"/>
              <a:gd name="connsiteX114" fmla="*/ 6583680 w 7200996"/>
              <a:gd name="connsiteY114" fmla="*/ 1889760 h 3383280"/>
              <a:gd name="connsiteX115" fmla="*/ 6659880 w 7200996"/>
              <a:gd name="connsiteY115" fmla="*/ 1905000 h 3383280"/>
              <a:gd name="connsiteX116" fmla="*/ 6789420 w 7200996"/>
              <a:gd name="connsiteY116" fmla="*/ 1912620 h 3383280"/>
              <a:gd name="connsiteX117" fmla="*/ 6865620 w 7200996"/>
              <a:gd name="connsiteY117" fmla="*/ 1920240 h 3383280"/>
              <a:gd name="connsiteX118" fmla="*/ 6918960 w 7200996"/>
              <a:gd name="connsiteY118" fmla="*/ 1927860 h 3383280"/>
              <a:gd name="connsiteX119" fmla="*/ 6979920 w 7200996"/>
              <a:gd name="connsiteY119" fmla="*/ 1935480 h 3383280"/>
              <a:gd name="connsiteX120" fmla="*/ 7018020 w 7200996"/>
              <a:gd name="connsiteY120" fmla="*/ 1943100 h 3383280"/>
              <a:gd name="connsiteX121" fmla="*/ 7132320 w 7200996"/>
              <a:gd name="connsiteY121" fmla="*/ 1950720 h 3383280"/>
              <a:gd name="connsiteX122" fmla="*/ 7193280 w 7200996"/>
              <a:gd name="connsiteY122" fmla="*/ 1943100 h 3383280"/>
              <a:gd name="connsiteX123" fmla="*/ 7200900 w 7200996"/>
              <a:gd name="connsiteY123" fmla="*/ 1912620 h 3383280"/>
              <a:gd name="connsiteX124" fmla="*/ 7193280 w 7200996"/>
              <a:gd name="connsiteY124" fmla="*/ 1859280 h 3383280"/>
              <a:gd name="connsiteX125" fmla="*/ 7178040 w 7200996"/>
              <a:gd name="connsiteY125" fmla="*/ 1584960 h 3383280"/>
              <a:gd name="connsiteX126" fmla="*/ 7170420 w 7200996"/>
              <a:gd name="connsiteY126" fmla="*/ 1196340 h 3383280"/>
              <a:gd name="connsiteX127" fmla="*/ 7162800 w 7200996"/>
              <a:gd name="connsiteY127" fmla="*/ 1135380 h 3383280"/>
              <a:gd name="connsiteX128" fmla="*/ 7147560 w 7200996"/>
              <a:gd name="connsiteY128" fmla="*/ 822960 h 3383280"/>
              <a:gd name="connsiteX129" fmla="*/ 7124700 w 7200996"/>
              <a:gd name="connsiteY129" fmla="*/ 746760 h 3383280"/>
              <a:gd name="connsiteX130" fmla="*/ 7124700 w 7200996"/>
              <a:gd name="connsiteY130" fmla="*/ 510540 h 3383280"/>
              <a:gd name="connsiteX131" fmla="*/ 7139940 w 7200996"/>
              <a:gd name="connsiteY131" fmla="*/ 464820 h 3383280"/>
              <a:gd name="connsiteX132" fmla="*/ 7125057 w 7200996"/>
              <a:gd name="connsiteY132" fmla="*/ 208139 h 3383280"/>
              <a:gd name="connsiteX133" fmla="*/ 7109580 w 7200996"/>
              <a:gd name="connsiteY133" fmla="*/ 42364 h 3383280"/>
              <a:gd name="connsiteX134" fmla="*/ 6012180 w 7200996"/>
              <a:gd name="connsiteY134" fmla="*/ 15240 h 3383280"/>
              <a:gd name="connsiteX135" fmla="*/ 3147060 w 7200996"/>
              <a:gd name="connsiteY135" fmla="*/ 15240 h 3383280"/>
              <a:gd name="connsiteX136" fmla="*/ 83820 w 7200996"/>
              <a:gd name="connsiteY136" fmla="*/ 0 h 3383280"/>
              <a:gd name="connsiteX137" fmla="*/ 22860 w 7200996"/>
              <a:gd name="connsiteY137" fmla="*/ 7620 h 3383280"/>
              <a:gd name="connsiteX0" fmla="*/ 22860 w 7200996"/>
              <a:gd name="connsiteY0" fmla="*/ 7620 h 3383280"/>
              <a:gd name="connsiteX1" fmla="*/ 22860 w 7200996"/>
              <a:gd name="connsiteY1" fmla="*/ 7620 h 3383280"/>
              <a:gd name="connsiteX2" fmla="*/ 15240 w 7200996"/>
              <a:gd name="connsiteY2" fmla="*/ 236220 h 3383280"/>
              <a:gd name="connsiteX3" fmla="*/ 0 w 7200996"/>
              <a:gd name="connsiteY3" fmla="*/ 320040 h 3383280"/>
              <a:gd name="connsiteX4" fmla="*/ 7620 w 7200996"/>
              <a:gd name="connsiteY4" fmla="*/ 647700 h 3383280"/>
              <a:gd name="connsiteX5" fmla="*/ 15240 w 7200996"/>
              <a:gd name="connsiteY5" fmla="*/ 739140 h 3383280"/>
              <a:gd name="connsiteX6" fmla="*/ 30480 w 7200996"/>
              <a:gd name="connsiteY6" fmla="*/ 1112520 h 3383280"/>
              <a:gd name="connsiteX7" fmla="*/ 45720 w 7200996"/>
              <a:gd name="connsiteY7" fmla="*/ 1264920 h 3383280"/>
              <a:gd name="connsiteX8" fmla="*/ 53340 w 7200996"/>
              <a:gd name="connsiteY8" fmla="*/ 2636520 h 3383280"/>
              <a:gd name="connsiteX9" fmla="*/ 60960 w 7200996"/>
              <a:gd name="connsiteY9" fmla="*/ 2697480 h 3383280"/>
              <a:gd name="connsiteX10" fmla="*/ 68580 w 7200996"/>
              <a:gd name="connsiteY10" fmla="*/ 2842260 h 3383280"/>
              <a:gd name="connsiteX11" fmla="*/ 76200 w 7200996"/>
              <a:gd name="connsiteY11" fmla="*/ 3322320 h 3383280"/>
              <a:gd name="connsiteX12" fmla="*/ 152400 w 7200996"/>
              <a:gd name="connsiteY12" fmla="*/ 3360420 h 3383280"/>
              <a:gd name="connsiteX13" fmla="*/ 259080 w 7200996"/>
              <a:gd name="connsiteY13" fmla="*/ 3383280 h 3383280"/>
              <a:gd name="connsiteX14" fmla="*/ 533400 w 7200996"/>
              <a:gd name="connsiteY14" fmla="*/ 3368040 h 3383280"/>
              <a:gd name="connsiteX15" fmla="*/ 586740 w 7200996"/>
              <a:gd name="connsiteY15" fmla="*/ 3352800 h 3383280"/>
              <a:gd name="connsiteX16" fmla="*/ 685800 w 7200996"/>
              <a:gd name="connsiteY16" fmla="*/ 3307080 h 3383280"/>
              <a:gd name="connsiteX17" fmla="*/ 731520 w 7200996"/>
              <a:gd name="connsiteY17" fmla="*/ 3291840 h 3383280"/>
              <a:gd name="connsiteX18" fmla="*/ 800100 w 7200996"/>
              <a:gd name="connsiteY18" fmla="*/ 3246120 h 3383280"/>
              <a:gd name="connsiteX19" fmla="*/ 914400 w 7200996"/>
              <a:gd name="connsiteY19" fmla="*/ 3162300 h 3383280"/>
              <a:gd name="connsiteX20" fmla="*/ 952500 w 7200996"/>
              <a:gd name="connsiteY20" fmla="*/ 3139440 h 3383280"/>
              <a:gd name="connsiteX21" fmla="*/ 998220 w 7200996"/>
              <a:gd name="connsiteY21" fmla="*/ 3086100 h 3383280"/>
              <a:gd name="connsiteX22" fmla="*/ 1036320 w 7200996"/>
              <a:gd name="connsiteY22" fmla="*/ 3048000 h 3383280"/>
              <a:gd name="connsiteX23" fmla="*/ 1066800 w 7200996"/>
              <a:gd name="connsiteY23" fmla="*/ 2987040 h 3383280"/>
              <a:gd name="connsiteX24" fmla="*/ 1112520 w 7200996"/>
              <a:gd name="connsiteY24" fmla="*/ 2933700 h 3383280"/>
              <a:gd name="connsiteX25" fmla="*/ 1158240 w 7200996"/>
              <a:gd name="connsiteY25" fmla="*/ 2872740 h 3383280"/>
              <a:gd name="connsiteX26" fmla="*/ 1181100 w 7200996"/>
              <a:gd name="connsiteY26" fmla="*/ 2834640 h 3383280"/>
              <a:gd name="connsiteX27" fmla="*/ 1234440 w 7200996"/>
              <a:gd name="connsiteY27" fmla="*/ 2788920 h 3383280"/>
              <a:gd name="connsiteX28" fmla="*/ 1257300 w 7200996"/>
              <a:gd name="connsiteY28" fmla="*/ 2750820 h 3383280"/>
              <a:gd name="connsiteX29" fmla="*/ 1287780 w 7200996"/>
              <a:gd name="connsiteY29" fmla="*/ 2720340 h 3383280"/>
              <a:gd name="connsiteX30" fmla="*/ 1325880 w 7200996"/>
              <a:gd name="connsiteY30" fmla="*/ 2651760 h 3383280"/>
              <a:gd name="connsiteX31" fmla="*/ 1348740 w 7200996"/>
              <a:gd name="connsiteY31" fmla="*/ 2621280 h 3383280"/>
              <a:gd name="connsiteX32" fmla="*/ 1363980 w 7200996"/>
              <a:gd name="connsiteY32" fmla="*/ 2560320 h 3383280"/>
              <a:gd name="connsiteX33" fmla="*/ 1386840 w 7200996"/>
              <a:gd name="connsiteY33" fmla="*/ 2537460 h 3383280"/>
              <a:gd name="connsiteX34" fmla="*/ 1409700 w 7200996"/>
              <a:gd name="connsiteY34" fmla="*/ 2484120 h 3383280"/>
              <a:gd name="connsiteX35" fmla="*/ 1417320 w 7200996"/>
              <a:gd name="connsiteY35" fmla="*/ 2453640 h 3383280"/>
              <a:gd name="connsiteX36" fmla="*/ 1432560 w 7200996"/>
              <a:gd name="connsiteY36" fmla="*/ 2430780 h 3383280"/>
              <a:gd name="connsiteX37" fmla="*/ 1470660 w 7200996"/>
              <a:gd name="connsiteY37" fmla="*/ 2362200 h 3383280"/>
              <a:gd name="connsiteX38" fmla="*/ 1501140 w 7200996"/>
              <a:gd name="connsiteY38" fmla="*/ 2324100 h 3383280"/>
              <a:gd name="connsiteX39" fmla="*/ 1531620 w 7200996"/>
              <a:gd name="connsiteY39" fmla="*/ 2286000 h 3383280"/>
              <a:gd name="connsiteX40" fmla="*/ 1539240 w 7200996"/>
              <a:gd name="connsiteY40" fmla="*/ 2263140 h 3383280"/>
              <a:gd name="connsiteX41" fmla="*/ 1562100 w 7200996"/>
              <a:gd name="connsiteY41" fmla="*/ 2240280 h 3383280"/>
              <a:gd name="connsiteX42" fmla="*/ 1569720 w 7200996"/>
              <a:gd name="connsiteY42" fmla="*/ 2217420 h 3383280"/>
              <a:gd name="connsiteX43" fmla="*/ 1615440 w 7200996"/>
              <a:gd name="connsiteY43" fmla="*/ 2186940 h 3383280"/>
              <a:gd name="connsiteX44" fmla="*/ 1645920 w 7200996"/>
              <a:gd name="connsiteY44" fmla="*/ 2164080 h 3383280"/>
              <a:gd name="connsiteX45" fmla="*/ 1668780 w 7200996"/>
              <a:gd name="connsiteY45" fmla="*/ 2156460 h 3383280"/>
              <a:gd name="connsiteX46" fmla="*/ 1684020 w 7200996"/>
              <a:gd name="connsiteY46" fmla="*/ 2133600 h 3383280"/>
              <a:gd name="connsiteX47" fmla="*/ 1714500 w 7200996"/>
              <a:gd name="connsiteY47" fmla="*/ 2118360 h 3383280"/>
              <a:gd name="connsiteX48" fmla="*/ 1744980 w 7200996"/>
              <a:gd name="connsiteY48" fmla="*/ 2095500 h 3383280"/>
              <a:gd name="connsiteX49" fmla="*/ 1783080 w 7200996"/>
              <a:gd name="connsiteY49" fmla="*/ 2072640 h 3383280"/>
              <a:gd name="connsiteX50" fmla="*/ 1813560 w 7200996"/>
              <a:gd name="connsiteY50" fmla="*/ 2042160 h 3383280"/>
              <a:gd name="connsiteX51" fmla="*/ 1836420 w 7200996"/>
              <a:gd name="connsiteY51" fmla="*/ 2034540 h 3383280"/>
              <a:gd name="connsiteX52" fmla="*/ 1882140 w 7200996"/>
              <a:gd name="connsiteY52" fmla="*/ 2004060 h 3383280"/>
              <a:gd name="connsiteX53" fmla="*/ 1905000 w 7200996"/>
              <a:gd name="connsiteY53" fmla="*/ 1981200 h 3383280"/>
              <a:gd name="connsiteX54" fmla="*/ 1927860 w 7200996"/>
              <a:gd name="connsiteY54" fmla="*/ 1973580 h 3383280"/>
              <a:gd name="connsiteX55" fmla="*/ 1950720 w 7200996"/>
              <a:gd name="connsiteY55" fmla="*/ 1958340 h 3383280"/>
              <a:gd name="connsiteX56" fmla="*/ 2011680 w 7200996"/>
              <a:gd name="connsiteY56" fmla="*/ 1935480 h 3383280"/>
              <a:gd name="connsiteX57" fmla="*/ 2080260 w 7200996"/>
              <a:gd name="connsiteY57" fmla="*/ 1889760 h 3383280"/>
              <a:gd name="connsiteX58" fmla="*/ 2141220 w 7200996"/>
              <a:gd name="connsiteY58" fmla="*/ 1859280 h 3383280"/>
              <a:gd name="connsiteX59" fmla="*/ 2202180 w 7200996"/>
              <a:gd name="connsiteY59" fmla="*/ 1821180 h 3383280"/>
              <a:gd name="connsiteX60" fmla="*/ 2232660 w 7200996"/>
              <a:gd name="connsiteY60" fmla="*/ 1798320 h 3383280"/>
              <a:gd name="connsiteX61" fmla="*/ 2278380 w 7200996"/>
              <a:gd name="connsiteY61" fmla="*/ 1783080 h 3383280"/>
              <a:gd name="connsiteX62" fmla="*/ 2308860 w 7200996"/>
              <a:gd name="connsiteY62" fmla="*/ 1767840 h 3383280"/>
              <a:gd name="connsiteX63" fmla="*/ 2339340 w 7200996"/>
              <a:gd name="connsiteY63" fmla="*/ 1760220 h 3383280"/>
              <a:gd name="connsiteX64" fmla="*/ 2400300 w 7200996"/>
              <a:gd name="connsiteY64" fmla="*/ 1737360 h 3383280"/>
              <a:gd name="connsiteX65" fmla="*/ 2423160 w 7200996"/>
              <a:gd name="connsiteY65" fmla="*/ 1722120 h 3383280"/>
              <a:gd name="connsiteX66" fmla="*/ 2468880 w 7200996"/>
              <a:gd name="connsiteY66" fmla="*/ 1706880 h 3383280"/>
              <a:gd name="connsiteX67" fmla="*/ 2522220 w 7200996"/>
              <a:gd name="connsiteY67" fmla="*/ 1676400 h 3383280"/>
              <a:gd name="connsiteX68" fmla="*/ 2598420 w 7200996"/>
              <a:gd name="connsiteY68" fmla="*/ 1653540 h 3383280"/>
              <a:gd name="connsiteX69" fmla="*/ 2689860 w 7200996"/>
              <a:gd name="connsiteY69" fmla="*/ 1615440 h 3383280"/>
              <a:gd name="connsiteX70" fmla="*/ 2727960 w 7200996"/>
              <a:gd name="connsiteY70" fmla="*/ 1592580 h 3383280"/>
              <a:gd name="connsiteX71" fmla="*/ 2758440 w 7200996"/>
              <a:gd name="connsiteY71" fmla="*/ 1569720 h 3383280"/>
              <a:gd name="connsiteX72" fmla="*/ 2788920 w 7200996"/>
              <a:gd name="connsiteY72" fmla="*/ 1554480 h 3383280"/>
              <a:gd name="connsiteX73" fmla="*/ 2819400 w 7200996"/>
              <a:gd name="connsiteY73" fmla="*/ 1531620 h 3383280"/>
              <a:gd name="connsiteX74" fmla="*/ 2857500 w 7200996"/>
              <a:gd name="connsiteY74" fmla="*/ 1524000 h 3383280"/>
              <a:gd name="connsiteX75" fmla="*/ 2910840 w 7200996"/>
              <a:gd name="connsiteY75" fmla="*/ 1501140 h 3383280"/>
              <a:gd name="connsiteX76" fmla="*/ 2933700 w 7200996"/>
              <a:gd name="connsiteY76" fmla="*/ 1485900 h 3383280"/>
              <a:gd name="connsiteX77" fmla="*/ 3025140 w 7200996"/>
              <a:gd name="connsiteY77" fmla="*/ 1455420 h 3383280"/>
              <a:gd name="connsiteX78" fmla="*/ 3070860 w 7200996"/>
              <a:gd name="connsiteY78" fmla="*/ 1432560 h 3383280"/>
              <a:gd name="connsiteX79" fmla="*/ 3101340 w 7200996"/>
              <a:gd name="connsiteY79" fmla="*/ 1424940 h 3383280"/>
              <a:gd name="connsiteX80" fmla="*/ 3147060 w 7200996"/>
              <a:gd name="connsiteY80" fmla="*/ 1409700 h 3383280"/>
              <a:gd name="connsiteX81" fmla="*/ 3238500 w 7200996"/>
              <a:gd name="connsiteY81" fmla="*/ 1402080 h 3383280"/>
              <a:gd name="connsiteX82" fmla="*/ 3276600 w 7200996"/>
              <a:gd name="connsiteY82" fmla="*/ 1394460 h 3383280"/>
              <a:gd name="connsiteX83" fmla="*/ 3421380 w 7200996"/>
              <a:gd name="connsiteY83" fmla="*/ 1379220 h 3383280"/>
              <a:gd name="connsiteX84" fmla="*/ 4130040 w 7200996"/>
              <a:gd name="connsiteY84" fmla="*/ 1394460 h 3383280"/>
              <a:gd name="connsiteX85" fmla="*/ 4328160 w 7200996"/>
              <a:gd name="connsiteY85" fmla="*/ 1417320 h 3383280"/>
              <a:gd name="connsiteX86" fmla="*/ 4411980 w 7200996"/>
              <a:gd name="connsiteY86" fmla="*/ 1432560 h 3383280"/>
              <a:gd name="connsiteX87" fmla="*/ 4511040 w 7200996"/>
              <a:gd name="connsiteY87" fmla="*/ 1447800 h 3383280"/>
              <a:gd name="connsiteX88" fmla="*/ 4640580 w 7200996"/>
              <a:gd name="connsiteY88" fmla="*/ 1463040 h 3383280"/>
              <a:gd name="connsiteX89" fmla="*/ 4823460 w 7200996"/>
              <a:gd name="connsiteY89" fmla="*/ 1485900 h 3383280"/>
              <a:gd name="connsiteX90" fmla="*/ 4884420 w 7200996"/>
              <a:gd name="connsiteY90" fmla="*/ 1493520 h 3383280"/>
              <a:gd name="connsiteX91" fmla="*/ 4922520 w 7200996"/>
              <a:gd name="connsiteY91" fmla="*/ 1501140 h 3383280"/>
              <a:gd name="connsiteX92" fmla="*/ 4983480 w 7200996"/>
              <a:gd name="connsiteY92" fmla="*/ 1508760 h 3383280"/>
              <a:gd name="connsiteX93" fmla="*/ 5052060 w 7200996"/>
              <a:gd name="connsiteY93" fmla="*/ 1524000 h 3383280"/>
              <a:gd name="connsiteX94" fmla="*/ 5151120 w 7200996"/>
              <a:gd name="connsiteY94" fmla="*/ 1531620 h 3383280"/>
              <a:gd name="connsiteX95" fmla="*/ 5227320 w 7200996"/>
              <a:gd name="connsiteY95" fmla="*/ 1546860 h 3383280"/>
              <a:gd name="connsiteX96" fmla="*/ 5288280 w 7200996"/>
              <a:gd name="connsiteY96" fmla="*/ 1554480 h 3383280"/>
              <a:gd name="connsiteX97" fmla="*/ 5349240 w 7200996"/>
              <a:gd name="connsiteY97" fmla="*/ 1569720 h 3383280"/>
              <a:gd name="connsiteX98" fmla="*/ 5425440 w 7200996"/>
              <a:gd name="connsiteY98" fmla="*/ 1584960 h 3383280"/>
              <a:gd name="connsiteX99" fmla="*/ 5471160 w 7200996"/>
              <a:gd name="connsiteY99" fmla="*/ 1600200 h 3383280"/>
              <a:gd name="connsiteX100" fmla="*/ 5539740 w 7200996"/>
              <a:gd name="connsiteY100" fmla="*/ 1615440 h 3383280"/>
              <a:gd name="connsiteX101" fmla="*/ 5638800 w 7200996"/>
              <a:gd name="connsiteY101" fmla="*/ 1653540 h 3383280"/>
              <a:gd name="connsiteX102" fmla="*/ 5669280 w 7200996"/>
              <a:gd name="connsiteY102" fmla="*/ 1668780 h 3383280"/>
              <a:gd name="connsiteX103" fmla="*/ 5715000 w 7200996"/>
              <a:gd name="connsiteY103" fmla="*/ 1684020 h 3383280"/>
              <a:gd name="connsiteX104" fmla="*/ 5783580 w 7200996"/>
              <a:gd name="connsiteY104" fmla="*/ 1714500 h 3383280"/>
              <a:gd name="connsiteX105" fmla="*/ 5897880 w 7200996"/>
              <a:gd name="connsiteY105" fmla="*/ 1760220 h 3383280"/>
              <a:gd name="connsiteX106" fmla="*/ 5920740 w 7200996"/>
              <a:gd name="connsiteY106" fmla="*/ 1775460 h 3383280"/>
              <a:gd name="connsiteX107" fmla="*/ 6027420 w 7200996"/>
              <a:gd name="connsiteY107" fmla="*/ 1813560 h 3383280"/>
              <a:gd name="connsiteX108" fmla="*/ 6065520 w 7200996"/>
              <a:gd name="connsiteY108" fmla="*/ 1828800 h 3383280"/>
              <a:gd name="connsiteX109" fmla="*/ 6103620 w 7200996"/>
              <a:gd name="connsiteY109" fmla="*/ 1836420 h 3383280"/>
              <a:gd name="connsiteX110" fmla="*/ 6134100 w 7200996"/>
              <a:gd name="connsiteY110" fmla="*/ 1844040 h 3383280"/>
              <a:gd name="connsiteX111" fmla="*/ 6301740 w 7200996"/>
              <a:gd name="connsiteY111" fmla="*/ 1866900 h 3383280"/>
              <a:gd name="connsiteX112" fmla="*/ 6370320 w 7200996"/>
              <a:gd name="connsiteY112" fmla="*/ 1874520 h 3383280"/>
              <a:gd name="connsiteX113" fmla="*/ 6416040 w 7200996"/>
              <a:gd name="connsiteY113" fmla="*/ 1882140 h 3383280"/>
              <a:gd name="connsiteX114" fmla="*/ 6583680 w 7200996"/>
              <a:gd name="connsiteY114" fmla="*/ 1889760 h 3383280"/>
              <a:gd name="connsiteX115" fmla="*/ 6659880 w 7200996"/>
              <a:gd name="connsiteY115" fmla="*/ 1905000 h 3383280"/>
              <a:gd name="connsiteX116" fmla="*/ 6789420 w 7200996"/>
              <a:gd name="connsiteY116" fmla="*/ 1912620 h 3383280"/>
              <a:gd name="connsiteX117" fmla="*/ 6865620 w 7200996"/>
              <a:gd name="connsiteY117" fmla="*/ 1920240 h 3383280"/>
              <a:gd name="connsiteX118" fmla="*/ 6918960 w 7200996"/>
              <a:gd name="connsiteY118" fmla="*/ 1927860 h 3383280"/>
              <a:gd name="connsiteX119" fmla="*/ 6979920 w 7200996"/>
              <a:gd name="connsiteY119" fmla="*/ 1935480 h 3383280"/>
              <a:gd name="connsiteX120" fmla="*/ 7018020 w 7200996"/>
              <a:gd name="connsiteY120" fmla="*/ 1943100 h 3383280"/>
              <a:gd name="connsiteX121" fmla="*/ 7132320 w 7200996"/>
              <a:gd name="connsiteY121" fmla="*/ 1950720 h 3383280"/>
              <a:gd name="connsiteX122" fmla="*/ 7193280 w 7200996"/>
              <a:gd name="connsiteY122" fmla="*/ 1943100 h 3383280"/>
              <a:gd name="connsiteX123" fmla="*/ 7200900 w 7200996"/>
              <a:gd name="connsiteY123" fmla="*/ 1912620 h 3383280"/>
              <a:gd name="connsiteX124" fmla="*/ 7193280 w 7200996"/>
              <a:gd name="connsiteY124" fmla="*/ 1859280 h 3383280"/>
              <a:gd name="connsiteX125" fmla="*/ 7178040 w 7200996"/>
              <a:gd name="connsiteY125" fmla="*/ 1584960 h 3383280"/>
              <a:gd name="connsiteX126" fmla="*/ 7170420 w 7200996"/>
              <a:gd name="connsiteY126" fmla="*/ 1196340 h 3383280"/>
              <a:gd name="connsiteX127" fmla="*/ 7162800 w 7200996"/>
              <a:gd name="connsiteY127" fmla="*/ 1135380 h 3383280"/>
              <a:gd name="connsiteX128" fmla="*/ 7147560 w 7200996"/>
              <a:gd name="connsiteY128" fmla="*/ 822960 h 3383280"/>
              <a:gd name="connsiteX129" fmla="*/ 7124700 w 7200996"/>
              <a:gd name="connsiteY129" fmla="*/ 746760 h 3383280"/>
              <a:gd name="connsiteX130" fmla="*/ 7124700 w 7200996"/>
              <a:gd name="connsiteY130" fmla="*/ 510540 h 3383280"/>
              <a:gd name="connsiteX131" fmla="*/ 7139940 w 7200996"/>
              <a:gd name="connsiteY131" fmla="*/ 464820 h 3383280"/>
              <a:gd name="connsiteX132" fmla="*/ 7125057 w 7200996"/>
              <a:gd name="connsiteY132" fmla="*/ 208139 h 3383280"/>
              <a:gd name="connsiteX133" fmla="*/ 7109580 w 7200996"/>
              <a:gd name="connsiteY133" fmla="*/ 42364 h 3383280"/>
              <a:gd name="connsiteX134" fmla="*/ 6012180 w 7200996"/>
              <a:gd name="connsiteY134" fmla="*/ 15240 h 3383280"/>
              <a:gd name="connsiteX135" fmla="*/ 83820 w 7200996"/>
              <a:gd name="connsiteY135" fmla="*/ 0 h 3383280"/>
              <a:gd name="connsiteX136" fmla="*/ 22860 w 7200996"/>
              <a:gd name="connsiteY136" fmla="*/ 7620 h 3383280"/>
              <a:gd name="connsiteX0" fmla="*/ 22860 w 7200996"/>
              <a:gd name="connsiteY0" fmla="*/ 20 h 3375680"/>
              <a:gd name="connsiteX1" fmla="*/ 22860 w 7200996"/>
              <a:gd name="connsiteY1" fmla="*/ 20 h 3375680"/>
              <a:gd name="connsiteX2" fmla="*/ 15240 w 7200996"/>
              <a:gd name="connsiteY2" fmla="*/ 228620 h 3375680"/>
              <a:gd name="connsiteX3" fmla="*/ 0 w 7200996"/>
              <a:gd name="connsiteY3" fmla="*/ 312440 h 3375680"/>
              <a:gd name="connsiteX4" fmla="*/ 7620 w 7200996"/>
              <a:gd name="connsiteY4" fmla="*/ 640100 h 3375680"/>
              <a:gd name="connsiteX5" fmla="*/ 15240 w 7200996"/>
              <a:gd name="connsiteY5" fmla="*/ 731540 h 3375680"/>
              <a:gd name="connsiteX6" fmla="*/ 30480 w 7200996"/>
              <a:gd name="connsiteY6" fmla="*/ 1104920 h 3375680"/>
              <a:gd name="connsiteX7" fmla="*/ 45720 w 7200996"/>
              <a:gd name="connsiteY7" fmla="*/ 1257320 h 3375680"/>
              <a:gd name="connsiteX8" fmla="*/ 53340 w 7200996"/>
              <a:gd name="connsiteY8" fmla="*/ 2628920 h 3375680"/>
              <a:gd name="connsiteX9" fmla="*/ 60960 w 7200996"/>
              <a:gd name="connsiteY9" fmla="*/ 2689880 h 3375680"/>
              <a:gd name="connsiteX10" fmla="*/ 68580 w 7200996"/>
              <a:gd name="connsiteY10" fmla="*/ 2834660 h 3375680"/>
              <a:gd name="connsiteX11" fmla="*/ 76200 w 7200996"/>
              <a:gd name="connsiteY11" fmla="*/ 3314720 h 3375680"/>
              <a:gd name="connsiteX12" fmla="*/ 152400 w 7200996"/>
              <a:gd name="connsiteY12" fmla="*/ 3352820 h 3375680"/>
              <a:gd name="connsiteX13" fmla="*/ 259080 w 7200996"/>
              <a:gd name="connsiteY13" fmla="*/ 3375680 h 3375680"/>
              <a:gd name="connsiteX14" fmla="*/ 533400 w 7200996"/>
              <a:gd name="connsiteY14" fmla="*/ 3360440 h 3375680"/>
              <a:gd name="connsiteX15" fmla="*/ 586740 w 7200996"/>
              <a:gd name="connsiteY15" fmla="*/ 3345200 h 3375680"/>
              <a:gd name="connsiteX16" fmla="*/ 685800 w 7200996"/>
              <a:gd name="connsiteY16" fmla="*/ 3299480 h 3375680"/>
              <a:gd name="connsiteX17" fmla="*/ 731520 w 7200996"/>
              <a:gd name="connsiteY17" fmla="*/ 3284240 h 3375680"/>
              <a:gd name="connsiteX18" fmla="*/ 800100 w 7200996"/>
              <a:gd name="connsiteY18" fmla="*/ 3238520 h 3375680"/>
              <a:gd name="connsiteX19" fmla="*/ 914400 w 7200996"/>
              <a:gd name="connsiteY19" fmla="*/ 3154700 h 3375680"/>
              <a:gd name="connsiteX20" fmla="*/ 952500 w 7200996"/>
              <a:gd name="connsiteY20" fmla="*/ 3131840 h 3375680"/>
              <a:gd name="connsiteX21" fmla="*/ 998220 w 7200996"/>
              <a:gd name="connsiteY21" fmla="*/ 3078500 h 3375680"/>
              <a:gd name="connsiteX22" fmla="*/ 1036320 w 7200996"/>
              <a:gd name="connsiteY22" fmla="*/ 3040400 h 3375680"/>
              <a:gd name="connsiteX23" fmla="*/ 1066800 w 7200996"/>
              <a:gd name="connsiteY23" fmla="*/ 2979440 h 3375680"/>
              <a:gd name="connsiteX24" fmla="*/ 1112520 w 7200996"/>
              <a:gd name="connsiteY24" fmla="*/ 2926100 h 3375680"/>
              <a:gd name="connsiteX25" fmla="*/ 1158240 w 7200996"/>
              <a:gd name="connsiteY25" fmla="*/ 2865140 h 3375680"/>
              <a:gd name="connsiteX26" fmla="*/ 1181100 w 7200996"/>
              <a:gd name="connsiteY26" fmla="*/ 2827040 h 3375680"/>
              <a:gd name="connsiteX27" fmla="*/ 1234440 w 7200996"/>
              <a:gd name="connsiteY27" fmla="*/ 2781320 h 3375680"/>
              <a:gd name="connsiteX28" fmla="*/ 1257300 w 7200996"/>
              <a:gd name="connsiteY28" fmla="*/ 2743220 h 3375680"/>
              <a:gd name="connsiteX29" fmla="*/ 1287780 w 7200996"/>
              <a:gd name="connsiteY29" fmla="*/ 2712740 h 3375680"/>
              <a:gd name="connsiteX30" fmla="*/ 1325880 w 7200996"/>
              <a:gd name="connsiteY30" fmla="*/ 2644160 h 3375680"/>
              <a:gd name="connsiteX31" fmla="*/ 1348740 w 7200996"/>
              <a:gd name="connsiteY31" fmla="*/ 2613680 h 3375680"/>
              <a:gd name="connsiteX32" fmla="*/ 1363980 w 7200996"/>
              <a:gd name="connsiteY32" fmla="*/ 2552720 h 3375680"/>
              <a:gd name="connsiteX33" fmla="*/ 1386840 w 7200996"/>
              <a:gd name="connsiteY33" fmla="*/ 2529860 h 3375680"/>
              <a:gd name="connsiteX34" fmla="*/ 1409700 w 7200996"/>
              <a:gd name="connsiteY34" fmla="*/ 2476520 h 3375680"/>
              <a:gd name="connsiteX35" fmla="*/ 1417320 w 7200996"/>
              <a:gd name="connsiteY35" fmla="*/ 2446040 h 3375680"/>
              <a:gd name="connsiteX36" fmla="*/ 1432560 w 7200996"/>
              <a:gd name="connsiteY36" fmla="*/ 2423180 h 3375680"/>
              <a:gd name="connsiteX37" fmla="*/ 1470660 w 7200996"/>
              <a:gd name="connsiteY37" fmla="*/ 2354600 h 3375680"/>
              <a:gd name="connsiteX38" fmla="*/ 1501140 w 7200996"/>
              <a:gd name="connsiteY38" fmla="*/ 2316500 h 3375680"/>
              <a:gd name="connsiteX39" fmla="*/ 1531620 w 7200996"/>
              <a:gd name="connsiteY39" fmla="*/ 2278400 h 3375680"/>
              <a:gd name="connsiteX40" fmla="*/ 1539240 w 7200996"/>
              <a:gd name="connsiteY40" fmla="*/ 2255540 h 3375680"/>
              <a:gd name="connsiteX41" fmla="*/ 1562100 w 7200996"/>
              <a:gd name="connsiteY41" fmla="*/ 2232680 h 3375680"/>
              <a:gd name="connsiteX42" fmla="*/ 1569720 w 7200996"/>
              <a:gd name="connsiteY42" fmla="*/ 2209820 h 3375680"/>
              <a:gd name="connsiteX43" fmla="*/ 1615440 w 7200996"/>
              <a:gd name="connsiteY43" fmla="*/ 2179340 h 3375680"/>
              <a:gd name="connsiteX44" fmla="*/ 1645920 w 7200996"/>
              <a:gd name="connsiteY44" fmla="*/ 2156480 h 3375680"/>
              <a:gd name="connsiteX45" fmla="*/ 1668780 w 7200996"/>
              <a:gd name="connsiteY45" fmla="*/ 2148860 h 3375680"/>
              <a:gd name="connsiteX46" fmla="*/ 1684020 w 7200996"/>
              <a:gd name="connsiteY46" fmla="*/ 2126000 h 3375680"/>
              <a:gd name="connsiteX47" fmla="*/ 1714500 w 7200996"/>
              <a:gd name="connsiteY47" fmla="*/ 2110760 h 3375680"/>
              <a:gd name="connsiteX48" fmla="*/ 1744980 w 7200996"/>
              <a:gd name="connsiteY48" fmla="*/ 2087900 h 3375680"/>
              <a:gd name="connsiteX49" fmla="*/ 1783080 w 7200996"/>
              <a:gd name="connsiteY49" fmla="*/ 2065040 h 3375680"/>
              <a:gd name="connsiteX50" fmla="*/ 1813560 w 7200996"/>
              <a:gd name="connsiteY50" fmla="*/ 2034560 h 3375680"/>
              <a:gd name="connsiteX51" fmla="*/ 1836420 w 7200996"/>
              <a:gd name="connsiteY51" fmla="*/ 2026940 h 3375680"/>
              <a:gd name="connsiteX52" fmla="*/ 1882140 w 7200996"/>
              <a:gd name="connsiteY52" fmla="*/ 1996460 h 3375680"/>
              <a:gd name="connsiteX53" fmla="*/ 1905000 w 7200996"/>
              <a:gd name="connsiteY53" fmla="*/ 1973600 h 3375680"/>
              <a:gd name="connsiteX54" fmla="*/ 1927860 w 7200996"/>
              <a:gd name="connsiteY54" fmla="*/ 1965980 h 3375680"/>
              <a:gd name="connsiteX55" fmla="*/ 1950720 w 7200996"/>
              <a:gd name="connsiteY55" fmla="*/ 1950740 h 3375680"/>
              <a:gd name="connsiteX56" fmla="*/ 2011680 w 7200996"/>
              <a:gd name="connsiteY56" fmla="*/ 1927880 h 3375680"/>
              <a:gd name="connsiteX57" fmla="*/ 2080260 w 7200996"/>
              <a:gd name="connsiteY57" fmla="*/ 1882160 h 3375680"/>
              <a:gd name="connsiteX58" fmla="*/ 2141220 w 7200996"/>
              <a:gd name="connsiteY58" fmla="*/ 1851680 h 3375680"/>
              <a:gd name="connsiteX59" fmla="*/ 2202180 w 7200996"/>
              <a:gd name="connsiteY59" fmla="*/ 1813580 h 3375680"/>
              <a:gd name="connsiteX60" fmla="*/ 2232660 w 7200996"/>
              <a:gd name="connsiteY60" fmla="*/ 1790720 h 3375680"/>
              <a:gd name="connsiteX61" fmla="*/ 2278380 w 7200996"/>
              <a:gd name="connsiteY61" fmla="*/ 1775480 h 3375680"/>
              <a:gd name="connsiteX62" fmla="*/ 2308860 w 7200996"/>
              <a:gd name="connsiteY62" fmla="*/ 1760240 h 3375680"/>
              <a:gd name="connsiteX63" fmla="*/ 2339340 w 7200996"/>
              <a:gd name="connsiteY63" fmla="*/ 1752620 h 3375680"/>
              <a:gd name="connsiteX64" fmla="*/ 2400300 w 7200996"/>
              <a:gd name="connsiteY64" fmla="*/ 1729760 h 3375680"/>
              <a:gd name="connsiteX65" fmla="*/ 2423160 w 7200996"/>
              <a:gd name="connsiteY65" fmla="*/ 1714520 h 3375680"/>
              <a:gd name="connsiteX66" fmla="*/ 2468880 w 7200996"/>
              <a:gd name="connsiteY66" fmla="*/ 1699280 h 3375680"/>
              <a:gd name="connsiteX67" fmla="*/ 2522220 w 7200996"/>
              <a:gd name="connsiteY67" fmla="*/ 1668800 h 3375680"/>
              <a:gd name="connsiteX68" fmla="*/ 2598420 w 7200996"/>
              <a:gd name="connsiteY68" fmla="*/ 1645940 h 3375680"/>
              <a:gd name="connsiteX69" fmla="*/ 2689860 w 7200996"/>
              <a:gd name="connsiteY69" fmla="*/ 1607840 h 3375680"/>
              <a:gd name="connsiteX70" fmla="*/ 2727960 w 7200996"/>
              <a:gd name="connsiteY70" fmla="*/ 1584980 h 3375680"/>
              <a:gd name="connsiteX71" fmla="*/ 2758440 w 7200996"/>
              <a:gd name="connsiteY71" fmla="*/ 1562120 h 3375680"/>
              <a:gd name="connsiteX72" fmla="*/ 2788920 w 7200996"/>
              <a:gd name="connsiteY72" fmla="*/ 1546880 h 3375680"/>
              <a:gd name="connsiteX73" fmla="*/ 2819400 w 7200996"/>
              <a:gd name="connsiteY73" fmla="*/ 1524020 h 3375680"/>
              <a:gd name="connsiteX74" fmla="*/ 2857500 w 7200996"/>
              <a:gd name="connsiteY74" fmla="*/ 1516400 h 3375680"/>
              <a:gd name="connsiteX75" fmla="*/ 2910840 w 7200996"/>
              <a:gd name="connsiteY75" fmla="*/ 1493540 h 3375680"/>
              <a:gd name="connsiteX76" fmla="*/ 2933700 w 7200996"/>
              <a:gd name="connsiteY76" fmla="*/ 1478300 h 3375680"/>
              <a:gd name="connsiteX77" fmla="*/ 3025140 w 7200996"/>
              <a:gd name="connsiteY77" fmla="*/ 1447820 h 3375680"/>
              <a:gd name="connsiteX78" fmla="*/ 3070860 w 7200996"/>
              <a:gd name="connsiteY78" fmla="*/ 1424960 h 3375680"/>
              <a:gd name="connsiteX79" fmla="*/ 3101340 w 7200996"/>
              <a:gd name="connsiteY79" fmla="*/ 1417340 h 3375680"/>
              <a:gd name="connsiteX80" fmla="*/ 3147060 w 7200996"/>
              <a:gd name="connsiteY80" fmla="*/ 1402100 h 3375680"/>
              <a:gd name="connsiteX81" fmla="*/ 3238500 w 7200996"/>
              <a:gd name="connsiteY81" fmla="*/ 1394480 h 3375680"/>
              <a:gd name="connsiteX82" fmla="*/ 3276600 w 7200996"/>
              <a:gd name="connsiteY82" fmla="*/ 1386860 h 3375680"/>
              <a:gd name="connsiteX83" fmla="*/ 3421380 w 7200996"/>
              <a:gd name="connsiteY83" fmla="*/ 1371620 h 3375680"/>
              <a:gd name="connsiteX84" fmla="*/ 4130040 w 7200996"/>
              <a:gd name="connsiteY84" fmla="*/ 1386860 h 3375680"/>
              <a:gd name="connsiteX85" fmla="*/ 4328160 w 7200996"/>
              <a:gd name="connsiteY85" fmla="*/ 1409720 h 3375680"/>
              <a:gd name="connsiteX86" fmla="*/ 4411980 w 7200996"/>
              <a:gd name="connsiteY86" fmla="*/ 1424960 h 3375680"/>
              <a:gd name="connsiteX87" fmla="*/ 4511040 w 7200996"/>
              <a:gd name="connsiteY87" fmla="*/ 1440200 h 3375680"/>
              <a:gd name="connsiteX88" fmla="*/ 4640580 w 7200996"/>
              <a:gd name="connsiteY88" fmla="*/ 1455440 h 3375680"/>
              <a:gd name="connsiteX89" fmla="*/ 4823460 w 7200996"/>
              <a:gd name="connsiteY89" fmla="*/ 1478300 h 3375680"/>
              <a:gd name="connsiteX90" fmla="*/ 4884420 w 7200996"/>
              <a:gd name="connsiteY90" fmla="*/ 1485920 h 3375680"/>
              <a:gd name="connsiteX91" fmla="*/ 4922520 w 7200996"/>
              <a:gd name="connsiteY91" fmla="*/ 1493540 h 3375680"/>
              <a:gd name="connsiteX92" fmla="*/ 4983480 w 7200996"/>
              <a:gd name="connsiteY92" fmla="*/ 1501160 h 3375680"/>
              <a:gd name="connsiteX93" fmla="*/ 5052060 w 7200996"/>
              <a:gd name="connsiteY93" fmla="*/ 1516400 h 3375680"/>
              <a:gd name="connsiteX94" fmla="*/ 5151120 w 7200996"/>
              <a:gd name="connsiteY94" fmla="*/ 1524020 h 3375680"/>
              <a:gd name="connsiteX95" fmla="*/ 5227320 w 7200996"/>
              <a:gd name="connsiteY95" fmla="*/ 1539260 h 3375680"/>
              <a:gd name="connsiteX96" fmla="*/ 5288280 w 7200996"/>
              <a:gd name="connsiteY96" fmla="*/ 1546880 h 3375680"/>
              <a:gd name="connsiteX97" fmla="*/ 5349240 w 7200996"/>
              <a:gd name="connsiteY97" fmla="*/ 1562120 h 3375680"/>
              <a:gd name="connsiteX98" fmla="*/ 5425440 w 7200996"/>
              <a:gd name="connsiteY98" fmla="*/ 1577360 h 3375680"/>
              <a:gd name="connsiteX99" fmla="*/ 5471160 w 7200996"/>
              <a:gd name="connsiteY99" fmla="*/ 1592600 h 3375680"/>
              <a:gd name="connsiteX100" fmla="*/ 5539740 w 7200996"/>
              <a:gd name="connsiteY100" fmla="*/ 1607840 h 3375680"/>
              <a:gd name="connsiteX101" fmla="*/ 5638800 w 7200996"/>
              <a:gd name="connsiteY101" fmla="*/ 1645940 h 3375680"/>
              <a:gd name="connsiteX102" fmla="*/ 5669280 w 7200996"/>
              <a:gd name="connsiteY102" fmla="*/ 1661180 h 3375680"/>
              <a:gd name="connsiteX103" fmla="*/ 5715000 w 7200996"/>
              <a:gd name="connsiteY103" fmla="*/ 1676420 h 3375680"/>
              <a:gd name="connsiteX104" fmla="*/ 5783580 w 7200996"/>
              <a:gd name="connsiteY104" fmla="*/ 1706900 h 3375680"/>
              <a:gd name="connsiteX105" fmla="*/ 5897880 w 7200996"/>
              <a:gd name="connsiteY105" fmla="*/ 1752620 h 3375680"/>
              <a:gd name="connsiteX106" fmla="*/ 5920740 w 7200996"/>
              <a:gd name="connsiteY106" fmla="*/ 1767860 h 3375680"/>
              <a:gd name="connsiteX107" fmla="*/ 6027420 w 7200996"/>
              <a:gd name="connsiteY107" fmla="*/ 1805960 h 3375680"/>
              <a:gd name="connsiteX108" fmla="*/ 6065520 w 7200996"/>
              <a:gd name="connsiteY108" fmla="*/ 1821200 h 3375680"/>
              <a:gd name="connsiteX109" fmla="*/ 6103620 w 7200996"/>
              <a:gd name="connsiteY109" fmla="*/ 1828820 h 3375680"/>
              <a:gd name="connsiteX110" fmla="*/ 6134100 w 7200996"/>
              <a:gd name="connsiteY110" fmla="*/ 1836440 h 3375680"/>
              <a:gd name="connsiteX111" fmla="*/ 6301740 w 7200996"/>
              <a:gd name="connsiteY111" fmla="*/ 1859300 h 3375680"/>
              <a:gd name="connsiteX112" fmla="*/ 6370320 w 7200996"/>
              <a:gd name="connsiteY112" fmla="*/ 1866920 h 3375680"/>
              <a:gd name="connsiteX113" fmla="*/ 6416040 w 7200996"/>
              <a:gd name="connsiteY113" fmla="*/ 1874540 h 3375680"/>
              <a:gd name="connsiteX114" fmla="*/ 6583680 w 7200996"/>
              <a:gd name="connsiteY114" fmla="*/ 1882160 h 3375680"/>
              <a:gd name="connsiteX115" fmla="*/ 6659880 w 7200996"/>
              <a:gd name="connsiteY115" fmla="*/ 1897400 h 3375680"/>
              <a:gd name="connsiteX116" fmla="*/ 6789420 w 7200996"/>
              <a:gd name="connsiteY116" fmla="*/ 1905020 h 3375680"/>
              <a:gd name="connsiteX117" fmla="*/ 6865620 w 7200996"/>
              <a:gd name="connsiteY117" fmla="*/ 1912640 h 3375680"/>
              <a:gd name="connsiteX118" fmla="*/ 6918960 w 7200996"/>
              <a:gd name="connsiteY118" fmla="*/ 1920260 h 3375680"/>
              <a:gd name="connsiteX119" fmla="*/ 6979920 w 7200996"/>
              <a:gd name="connsiteY119" fmla="*/ 1927880 h 3375680"/>
              <a:gd name="connsiteX120" fmla="*/ 7018020 w 7200996"/>
              <a:gd name="connsiteY120" fmla="*/ 1935500 h 3375680"/>
              <a:gd name="connsiteX121" fmla="*/ 7132320 w 7200996"/>
              <a:gd name="connsiteY121" fmla="*/ 1943120 h 3375680"/>
              <a:gd name="connsiteX122" fmla="*/ 7193280 w 7200996"/>
              <a:gd name="connsiteY122" fmla="*/ 1935500 h 3375680"/>
              <a:gd name="connsiteX123" fmla="*/ 7200900 w 7200996"/>
              <a:gd name="connsiteY123" fmla="*/ 1905020 h 3375680"/>
              <a:gd name="connsiteX124" fmla="*/ 7193280 w 7200996"/>
              <a:gd name="connsiteY124" fmla="*/ 1851680 h 3375680"/>
              <a:gd name="connsiteX125" fmla="*/ 7178040 w 7200996"/>
              <a:gd name="connsiteY125" fmla="*/ 1577360 h 3375680"/>
              <a:gd name="connsiteX126" fmla="*/ 7170420 w 7200996"/>
              <a:gd name="connsiteY126" fmla="*/ 1188740 h 3375680"/>
              <a:gd name="connsiteX127" fmla="*/ 7162800 w 7200996"/>
              <a:gd name="connsiteY127" fmla="*/ 1127780 h 3375680"/>
              <a:gd name="connsiteX128" fmla="*/ 7147560 w 7200996"/>
              <a:gd name="connsiteY128" fmla="*/ 815360 h 3375680"/>
              <a:gd name="connsiteX129" fmla="*/ 7124700 w 7200996"/>
              <a:gd name="connsiteY129" fmla="*/ 739160 h 3375680"/>
              <a:gd name="connsiteX130" fmla="*/ 7124700 w 7200996"/>
              <a:gd name="connsiteY130" fmla="*/ 502940 h 3375680"/>
              <a:gd name="connsiteX131" fmla="*/ 7139940 w 7200996"/>
              <a:gd name="connsiteY131" fmla="*/ 457220 h 3375680"/>
              <a:gd name="connsiteX132" fmla="*/ 7125057 w 7200996"/>
              <a:gd name="connsiteY132" fmla="*/ 200539 h 3375680"/>
              <a:gd name="connsiteX133" fmla="*/ 7109580 w 7200996"/>
              <a:gd name="connsiteY133" fmla="*/ 34764 h 3375680"/>
              <a:gd name="connsiteX134" fmla="*/ 6012180 w 7200996"/>
              <a:gd name="connsiteY134" fmla="*/ 7640 h 3375680"/>
              <a:gd name="connsiteX135" fmla="*/ 83820 w 7200996"/>
              <a:gd name="connsiteY135" fmla="*/ 50377 h 3375680"/>
              <a:gd name="connsiteX136" fmla="*/ 22860 w 7200996"/>
              <a:gd name="connsiteY136" fmla="*/ 20 h 3375680"/>
              <a:gd name="connsiteX0" fmla="*/ 22860 w 7200996"/>
              <a:gd name="connsiteY0" fmla="*/ 0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9580 w 7200996"/>
              <a:gd name="connsiteY133" fmla="*/ 34744 h 3375660"/>
              <a:gd name="connsiteX134" fmla="*/ 6012180 w 7200996"/>
              <a:gd name="connsiteY134" fmla="*/ 7620 h 3375660"/>
              <a:gd name="connsiteX135" fmla="*/ 22860 w 7200996"/>
              <a:gd name="connsiteY135" fmla="*/ 0 h 3375660"/>
              <a:gd name="connsiteX0" fmla="*/ 22860 w 7638573"/>
              <a:gd name="connsiteY0" fmla="*/ 0 h 3375660"/>
              <a:gd name="connsiteX1" fmla="*/ 22860 w 7638573"/>
              <a:gd name="connsiteY1" fmla="*/ 0 h 3375660"/>
              <a:gd name="connsiteX2" fmla="*/ 15240 w 7638573"/>
              <a:gd name="connsiteY2" fmla="*/ 228600 h 3375660"/>
              <a:gd name="connsiteX3" fmla="*/ 0 w 7638573"/>
              <a:gd name="connsiteY3" fmla="*/ 312420 h 3375660"/>
              <a:gd name="connsiteX4" fmla="*/ 7620 w 7638573"/>
              <a:gd name="connsiteY4" fmla="*/ 640080 h 3375660"/>
              <a:gd name="connsiteX5" fmla="*/ 15240 w 7638573"/>
              <a:gd name="connsiteY5" fmla="*/ 731520 h 3375660"/>
              <a:gd name="connsiteX6" fmla="*/ 30480 w 7638573"/>
              <a:gd name="connsiteY6" fmla="*/ 1104900 h 3375660"/>
              <a:gd name="connsiteX7" fmla="*/ 45720 w 7638573"/>
              <a:gd name="connsiteY7" fmla="*/ 1257300 h 3375660"/>
              <a:gd name="connsiteX8" fmla="*/ 53340 w 7638573"/>
              <a:gd name="connsiteY8" fmla="*/ 2628900 h 3375660"/>
              <a:gd name="connsiteX9" fmla="*/ 60960 w 7638573"/>
              <a:gd name="connsiteY9" fmla="*/ 2689860 h 3375660"/>
              <a:gd name="connsiteX10" fmla="*/ 68580 w 7638573"/>
              <a:gd name="connsiteY10" fmla="*/ 2834640 h 3375660"/>
              <a:gd name="connsiteX11" fmla="*/ 76200 w 7638573"/>
              <a:gd name="connsiteY11" fmla="*/ 3314700 h 3375660"/>
              <a:gd name="connsiteX12" fmla="*/ 152400 w 7638573"/>
              <a:gd name="connsiteY12" fmla="*/ 3352800 h 3375660"/>
              <a:gd name="connsiteX13" fmla="*/ 259080 w 7638573"/>
              <a:gd name="connsiteY13" fmla="*/ 3375660 h 3375660"/>
              <a:gd name="connsiteX14" fmla="*/ 533400 w 7638573"/>
              <a:gd name="connsiteY14" fmla="*/ 3360420 h 3375660"/>
              <a:gd name="connsiteX15" fmla="*/ 586740 w 7638573"/>
              <a:gd name="connsiteY15" fmla="*/ 3345180 h 3375660"/>
              <a:gd name="connsiteX16" fmla="*/ 685800 w 7638573"/>
              <a:gd name="connsiteY16" fmla="*/ 3299460 h 3375660"/>
              <a:gd name="connsiteX17" fmla="*/ 731520 w 7638573"/>
              <a:gd name="connsiteY17" fmla="*/ 3284220 h 3375660"/>
              <a:gd name="connsiteX18" fmla="*/ 800100 w 7638573"/>
              <a:gd name="connsiteY18" fmla="*/ 3238500 h 3375660"/>
              <a:gd name="connsiteX19" fmla="*/ 914400 w 7638573"/>
              <a:gd name="connsiteY19" fmla="*/ 3154680 h 3375660"/>
              <a:gd name="connsiteX20" fmla="*/ 952500 w 7638573"/>
              <a:gd name="connsiteY20" fmla="*/ 3131820 h 3375660"/>
              <a:gd name="connsiteX21" fmla="*/ 998220 w 7638573"/>
              <a:gd name="connsiteY21" fmla="*/ 3078480 h 3375660"/>
              <a:gd name="connsiteX22" fmla="*/ 1036320 w 7638573"/>
              <a:gd name="connsiteY22" fmla="*/ 3040380 h 3375660"/>
              <a:gd name="connsiteX23" fmla="*/ 1066800 w 7638573"/>
              <a:gd name="connsiteY23" fmla="*/ 2979420 h 3375660"/>
              <a:gd name="connsiteX24" fmla="*/ 1112520 w 7638573"/>
              <a:gd name="connsiteY24" fmla="*/ 2926080 h 3375660"/>
              <a:gd name="connsiteX25" fmla="*/ 1158240 w 7638573"/>
              <a:gd name="connsiteY25" fmla="*/ 2865120 h 3375660"/>
              <a:gd name="connsiteX26" fmla="*/ 1181100 w 7638573"/>
              <a:gd name="connsiteY26" fmla="*/ 2827020 h 3375660"/>
              <a:gd name="connsiteX27" fmla="*/ 1234440 w 7638573"/>
              <a:gd name="connsiteY27" fmla="*/ 2781300 h 3375660"/>
              <a:gd name="connsiteX28" fmla="*/ 1257300 w 7638573"/>
              <a:gd name="connsiteY28" fmla="*/ 2743200 h 3375660"/>
              <a:gd name="connsiteX29" fmla="*/ 1287780 w 7638573"/>
              <a:gd name="connsiteY29" fmla="*/ 2712720 h 3375660"/>
              <a:gd name="connsiteX30" fmla="*/ 1325880 w 7638573"/>
              <a:gd name="connsiteY30" fmla="*/ 2644140 h 3375660"/>
              <a:gd name="connsiteX31" fmla="*/ 1348740 w 7638573"/>
              <a:gd name="connsiteY31" fmla="*/ 2613660 h 3375660"/>
              <a:gd name="connsiteX32" fmla="*/ 1363980 w 7638573"/>
              <a:gd name="connsiteY32" fmla="*/ 2552700 h 3375660"/>
              <a:gd name="connsiteX33" fmla="*/ 1386840 w 7638573"/>
              <a:gd name="connsiteY33" fmla="*/ 2529840 h 3375660"/>
              <a:gd name="connsiteX34" fmla="*/ 1409700 w 7638573"/>
              <a:gd name="connsiteY34" fmla="*/ 2476500 h 3375660"/>
              <a:gd name="connsiteX35" fmla="*/ 1417320 w 7638573"/>
              <a:gd name="connsiteY35" fmla="*/ 2446020 h 3375660"/>
              <a:gd name="connsiteX36" fmla="*/ 1432560 w 7638573"/>
              <a:gd name="connsiteY36" fmla="*/ 2423160 h 3375660"/>
              <a:gd name="connsiteX37" fmla="*/ 1470660 w 7638573"/>
              <a:gd name="connsiteY37" fmla="*/ 2354580 h 3375660"/>
              <a:gd name="connsiteX38" fmla="*/ 1501140 w 7638573"/>
              <a:gd name="connsiteY38" fmla="*/ 2316480 h 3375660"/>
              <a:gd name="connsiteX39" fmla="*/ 1531620 w 7638573"/>
              <a:gd name="connsiteY39" fmla="*/ 2278380 h 3375660"/>
              <a:gd name="connsiteX40" fmla="*/ 1539240 w 7638573"/>
              <a:gd name="connsiteY40" fmla="*/ 2255520 h 3375660"/>
              <a:gd name="connsiteX41" fmla="*/ 1562100 w 7638573"/>
              <a:gd name="connsiteY41" fmla="*/ 2232660 h 3375660"/>
              <a:gd name="connsiteX42" fmla="*/ 1569720 w 7638573"/>
              <a:gd name="connsiteY42" fmla="*/ 2209800 h 3375660"/>
              <a:gd name="connsiteX43" fmla="*/ 1615440 w 7638573"/>
              <a:gd name="connsiteY43" fmla="*/ 2179320 h 3375660"/>
              <a:gd name="connsiteX44" fmla="*/ 1645920 w 7638573"/>
              <a:gd name="connsiteY44" fmla="*/ 2156460 h 3375660"/>
              <a:gd name="connsiteX45" fmla="*/ 1668780 w 7638573"/>
              <a:gd name="connsiteY45" fmla="*/ 2148840 h 3375660"/>
              <a:gd name="connsiteX46" fmla="*/ 1684020 w 7638573"/>
              <a:gd name="connsiteY46" fmla="*/ 2125980 h 3375660"/>
              <a:gd name="connsiteX47" fmla="*/ 1714500 w 7638573"/>
              <a:gd name="connsiteY47" fmla="*/ 2110740 h 3375660"/>
              <a:gd name="connsiteX48" fmla="*/ 1744980 w 7638573"/>
              <a:gd name="connsiteY48" fmla="*/ 2087880 h 3375660"/>
              <a:gd name="connsiteX49" fmla="*/ 1783080 w 7638573"/>
              <a:gd name="connsiteY49" fmla="*/ 2065020 h 3375660"/>
              <a:gd name="connsiteX50" fmla="*/ 1813560 w 7638573"/>
              <a:gd name="connsiteY50" fmla="*/ 2034540 h 3375660"/>
              <a:gd name="connsiteX51" fmla="*/ 1836420 w 7638573"/>
              <a:gd name="connsiteY51" fmla="*/ 2026920 h 3375660"/>
              <a:gd name="connsiteX52" fmla="*/ 1882140 w 7638573"/>
              <a:gd name="connsiteY52" fmla="*/ 1996440 h 3375660"/>
              <a:gd name="connsiteX53" fmla="*/ 1905000 w 7638573"/>
              <a:gd name="connsiteY53" fmla="*/ 1973580 h 3375660"/>
              <a:gd name="connsiteX54" fmla="*/ 1927860 w 7638573"/>
              <a:gd name="connsiteY54" fmla="*/ 1965960 h 3375660"/>
              <a:gd name="connsiteX55" fmla="*/ 1950720 w 7638573"/>
              <a:gd name="connsiteY55" fmla="*/ 1950720 h 3375660"/>
              <a:gd name="connsiteX56" fmla="*/ 2011680 w 7638573"/>
              <a:gd name="connsiteY56" fmla="*/ 1927860 h 3375660"/>
              <a:gd name="connsiteX57" fmla="*/ 2080260 w 7638573"/>
              <a:gd name="connsiteY57" fmla="*/ 1882140 h 3375660"/>
              <a:gd name="connsiteX58" fmla="*/ 2141220 w 7638573"/>
              <a:gd name="connsiteY58" fmla="*/ 1851660 h 3375660"/>
              <a:gd name="connsiteX59" fmla="*/ 2202180 w 7638573"/>
              <a:gd name="connsiteY59" fmla="*/ 1813560 h 3375660"/>
              <a:gd name="connsiteX60" fmla="*/ 2232660 w 7638573"/>
              <a:gd name="connsiteY60" fmla="*/ 1790700 h 3375660"/>
              <a:gd name="connsiteX61" fmla="*/ 2278380 w 7638573"/>
              <a:gd name="connsiteY61" fmla="*/ 1775460 h 3375660"/>
              <a:gd name="connsiteX62" fmla="*/ 2308860 w 7638573"/>
              <a:gd name="connsiteY62" fmla="*/ 1760220 h 3375660"/>
              <a:gd name="connsiteX63" fmla="*/ 2339340 w 7638573"/>
              <a:gd name="connsiteY63" fmla="*/ 1752600 h 3375660"/>
              <a:gd name="connsiteX64" fmla="*/ 2400300 w 7638573"/>
              <a:gd name="connsiteY64" fmla="*/ 1729740 h 3375660"/>
              <a:gd name="connsiteX65" fmla="*/ 2423160 w 7638573"/>
              <a:gd name="connsiteY65" fmla="*/ 1714500 h 3375660"/>
              <a:gd name="connsiteX66" fmla="*/ 2468880 w 7638573"/>
              <a:gd name="connsiteY66" fmla="*/ 1699260 h 3375660"/>
              <a:gd name="connsiteX67" fmla="*/ 2522220 w 7638573"/>
              <a:gd name="connsiteY67" fmla="*/ 1668780 h 3375660"/>
              <a:gd name="connsiteX68" fmla="*/ 2598420 w 7638573"/>
              <a:gd name="connsiteY68" fmla="*/ 1645920 h 3375660"/>
              <a:gd name="connsiteX69" fmla="*/ 2689860 w 7638573"/>
              <a:gd name="connsiteY69" fmla="*/ 1607820 h 3375660"/>
              <a:gd name="connsiteX70" fmla="*/ 2727960 w 7638573"/>
              <a:gd name="connsiteY70" fmla="*/ 1584960 h 3375660"/>
              <a:gd name="connsiteX71" fmla="*/ 2758440 w 7638573"/>
              <a:gd name="connsiteY71" fmla="*/ 1562100 h 3375660"/>
              <a:gd name="connsiteX72" fmla="*/ 2788920 w 7638573"/>
              <a:gd name="connsiteY72" fmla="*/ 1546860 h 3375660"/>
              <a:gd name="connsiteX73" fmla="*/ 2819400 w 7638573"/>
              <a:gd name="connsiteY73" fmla="*/ 1524000 h 3375660"/>
              <a:gd name="connsiteX74" fmla="*/ 2857500 w 7638573"/>
              <a:gd name="connsiteY74" fmla="*/ 1516380 h 3375660"/>
              <a:gd name="connsiteX75" fmla="*/ 2910840 w 7638573"/>
              <a:gd name="connsiteY75" fmla="*/ 1493520 h 3375660"/>
              <a:gd name="connsiteX76" fmla="*/ 2933700 w 7638573"/>
              <a:gd name="connsiteY76" fmla="*/ 1478280 h 3375660"/>
              <a:gd name="connsiteX77" fmla="*/ 3025140 w 7638573"/>
              <a:gd name="connsiteY77" fmla="*/ 1447800 h 3375660"/>
              <a:gd name="connsiteX78" fmla="*/ 3070860 w 7638573"/>
              <a:gd name="connsiteY78" fmla="*/ 1424940 h 3375660"/>
              <a:gd name="connsiteX79" fmla="*/ 3101340 w 7638573"/>
              <a:gd name="connsiteY79" fmla="*/ 1417320 h 3375660"/>
              <a:gd name="connsiteX80" fmla="*/ 3147060 w 7638573"/>
              <a:gd name="connsiteY80" fmla="*/ 1402080 h 3375660"/>
              <a:gd name="connsiteX81" fmla="*/ 3238500 w 7638573"/>
              <a:gd name="connsiteY81" fmla="*/ 1394460 h 3375660"/>
              <a:gd name="connsiteX82" fmla="*/ 3276600 w 7638573"/>
              <a:gd name="connsiteY82" fmla="*/ 1386840 h 3375660"/>
              <a:gd name="connsiteX83" fmla="*/ 3421380 w 7638573"/>
              <a:gd name="connsiteY83" fmla="*/ 1371600 h 3375660"/>
              <a:gd name="connsiteX84" fmla="*/ 4130040 w 7638573"/>
              <a:gd name="connsiteY84" fmla="*/ 1386840 h 3375660"/>
              <a:gd name="connsiteX85" fmla="*/ 4328160 w 7638573"/>
              <a:gd name="connsiteY85" fmla="*/ 1409700 h 3375660"/>
              <a:gd name="connsiteX86" fmla="*/ 4411980 w 7638573"/>
              <a:gd name="connsiteY86" fmla="*/ 1424940 h 3375660"/>
              <a:gd name="connsiteX87" fmla="*/ 4511040 w 7638573"/>
              <a:gd name="connsiteY87" fmla="*/ 1440180 h 3375660"/>
              <a:gd name="connsiteX88" fmla="*/ 4640580 w 7638573"/>
              <a:gd name="connsiteY88" fmla="*/ 1455420 h 3375660"/>
              <a:gd name="connsiteX89" fmla="*/ 4823460 w 7638573"/>
              <a:gd name="connsiteY89" fmla="*/ 1478280 h 3375660"/>
              <a:gd name="connsiteX90" fmla="*/ 4884420 w 7638573"/>
              <a:gd name="connsiteY90" fmla="*/ 1485900 h 3375660"/>
              <a:gd name="connsiteX91" fmla="*/ 4922520 w 7638573"/>
              <a:gd name="connsiteY91" fmla="*/ 1493520 h 3375660"/>
              <a:gd name="connsiteX92" fmla="*/ 4983480 w 7638573"/>
              <a:gd name="connsiteY92" fmla="*/ 1501140 h 3375660"/>
              <a:gd name="connsiteX93" fmla="*/ 5052060 w 7638573"/>
              <a:gd name="connsiteY93" fmla="*/ 1516380 h 3375660"/>
              <a:gd name="connsiteX94" fmla="*/ 5151120 w 7638573"/>
              <a:gd name="connsiteY94" fmla="*/ 1524000 h 3375660"/>
              <a:gd name="connsiteX95" fmla="*/ 5227320 w 7638573"/>
              <a:gd name="connsiteY95" fmla="*/ 1539240 h 3375660"/>
              <a:gd name="connsiteX96" fmla="*/ 5288280 w 7638573"/>
              <a:gd name="connsiteY96" fmla="*/ 1546860 h 3375660"/>
              <a:gd name="connsiteX97" fmla="*/ 5349240 w 7638573"/>
              <a:gd name="connsiteY97" fmla="*/ 1562100 h 3375660"/>
              <a:gd name="connsiteX98" fmla="*/ 5425440 w 7638573"/>
              <a:gd name="connsiteY98" fmla="*/ 1577340 h 3375660"/>
              <a:gd name="connsiteX99" fmla="*/ 5471160 w 7638573"/>
              <a:gd name="connsiteY99" fmla="*/ 1592580 h 3375660"/>
              <a:gd name="connsiteX100" fmla="*/ 5539740 w 7638573"/>
              <a:gd name="connsiteY100" fmla="*/ 1607820 h 3375660"/>
              <a:gd name="connsiteX101" fmla="*/ 5638800 w 7638573"/>
              <a:gd name="connsiteY101" fmla="*/ 1645920 h 3375660"/>
              <a:gd name="connsiteX102" fmla="*/ 5669280 w 7638573"/>
              <a:gd name="connsiteY102" fmla="*/ 1661160 h 3375660"/>
              <a:gd name="connsiteX103" fmla="*/ 5715000 w 7638573"/>
              <a:gd name="connsiteY103" fmla="*/ 1676400 h 3375660"/>
              <a:gd name="connsiteX104" fmla="*/ 5783580 w 7638573"/>
              <a:gd name="connsiteY104" fmla="*/ 1706880 h 3375660"/>
              <a:gd name="connsiteX105" fmla="*/ 5897880 w 7638573"/>
              <a:gd name="connsiteY105" fmla="*/ 1752600 h 3375660"/>
              <a:gd name="connsiteX106" fmla="*/ 5920740 w 7638573"/>
              <a:gd name="connsiteY106" fmla="*/ 1767840 h 3375660"/>
              <a:gd name="connsiteX107" fmla="*/ 6027420 w 7638573"/>
              <a:gd name="connsiteY107" fmla="*/ 1805940 h 3375660"/>
              <a:gd name="connsiteX108" fmla="*/ 6065520 w 7638573"/>
              <a:gd name="connsiteY108" fmla="*/ 1821180 h 3375660"/>
              <a:gd name="connsiteX109" fmla="*/ 6103620 w 7638573"/>
              <a:gd name="connsiteY109" fmla="*/ 1828800 h 3375660"/>
              <a:gd name="connsiteX110" fmla="*/ 6134100 w 7638573"/>
              <a:gd name="connsiteY110" fmla="*/ 1836420 h 3375660"/>
              <a:gd name="connsiteX111" fmla="*/ 6301740 w 7638573"/>
              <a:gd name="connsiteY111" fmla="*/ 1859280 h 3375660"/>
              <a:gd name="connsiteX112" fmla="*/ 6370320 w 7638573"/>
              <a:gd name="connsiteY112" fmla="*/ 1866900 h 3375660"/>
              <a:gd name="connsiteX113" fmla="*/ 6416040 w 7638573"/>
              <a:gd name="connsiteY113" fmla="*/ 1874520 h 3375660"/>
              <a:gd name="connsiteX114" fmla="*/ 6583680 w 7638573"/>
              <a:gd name="connsiteY114" fmla="*/ 1882140 h 3375660"/>
              <a:gd name="connsiteX115" fmla="*/ 6659880 w 7638573"/>
              <a:gd name="connsiteY115" fmla="*/ 1897380 h 3375660"/>
              <a:gd name="connsiteX116" fmla="*/ 6789420 w 7638573"/>
              <a:gd name="connsiteY116" fmla="*/ 1905000 h 3375660"/>
              <a:gd name="connsiteX117" fmla="*/ 6865620 w 7638573"/>
              <a:gd name="connsiteY117" fmla="*/ 1912620 h 3375660"/>
              <a:gd name="connsiteX118" fmla="*/ 6918960 w 7638573"/>
              <a:gd name="connsiteY118" fmla="*/ 1920240 h 3375660"/>
              <a:gd name="connsiteX119" fmla="*/ 6979920 w 7638573"/>
              <a:gd name="connsiteY119" fmla="*/ 1927860 h 3375660"/>
              <a:gd name="connsiteX120" fmla="*/ 7018020 w 7638573"/>
              <a:gd name="connsiteY120" fmla="*/ 1935480 h 3375660"/>
              <a:gd name="connsiteX121" fmla="*/ 7132320 w 7638573"/>
              <a:gd name="connsiteY121" fmla="*/ 1943100 h 3375660"/>
              <a:gd name="connsiteX122" fmla="*/ 7193280 w 7638573"/>
              <a:gd name="connsiteY122" fmla="*/ 1935480 h 3375660"/>
              <a:gd name="connsiteX123" fmla="*/ 7200900 w 7638573"/>
              <a:gd name="connsiteY123" fmla="*/ 1905000 h 3375660"/>
              <a:gd name="connsiteX124" fmla="*/ 7193280 w 7638573"/>
              <a:gd name="connsiteY124" fmla="*/ 1851660 h 3375660"/>
              <a:gd name="connsiteX125" fmla="*/ 7178040 w 7638573"/>
              <a:gd name="connsiteY125" fmla="*/ 1577340 h 3375660"/>
              <a:gd name="connsiteX126" fmla="*/ 7170420 w 7638573"/>
              <a:gd name="connsiteY126" fmla="*/ 1188720 h 3375660"/>
              <a:gd name="connsiteX127" fmla="*/ 7162800 w 7638573"/>
              <a:gd name="connsiteY127" fmla="*/ 1127760 h 3375660"/>
              <a:gd name="connsiteX128" fmla="*/ 7147560 w 7638573"/>
              <a:gd name="connsiteY128" fmla="*/ 815340 h 3375660"/>
              <a:gd name="connsiteX129" fmla="*/ 7124700 w 7638573"/>
              <a:gd name="connsiteY129" fmla="*/ 739140 h 3375660"/>
              <a:gd name="connsiteX130" fmla="*/ 7124700 w 7638573"/>
              <a:gd name="connsiteY130" fmla="*/ 502920 h 3375660"/>
              <a:gd name="connsiteX131" fmla="*/ 7139940 w 7638573"/>
              <a:gd name="connsiteY131" fmla="*/ 457200 h 3375660"/>
              <a:gd name="connsiteX132" fmla="*/ 7125057 w 7638573"/>
              <a:gd name="connsiteY132" fmla="*/ 200519 h 3375660"/>
              <a:gd name="connsiteX133" fmla="*/ 7109580 w 7638573"/>
              <a:gd name="connsiteY133" fmla="*/ 34744 h 3375660"/>
              <a:gd name="connsiteX134" fmla="*/ 22860 w 7638573"/>
              <a:gd name="connsiteY134" fmla="*/ 0 h 3375660"/>
              <a:gd name="connsiteX0" fmla="*/ 37863 w 7637462"/>
              <a:gd name="connsiteY0" fmla="*/ 57977 h 3375660"/>
              <a:gd name="connsiteX1" fmla="*/ 22860 w 7637462"/>
              <a:gd name="connsiteY1" fmla="*/ 0 h 3375660"/>
              <a:gd name="connsiteX2" fmla="*/ 15240 w 7637462"/>
              <a:gd name="connsiteY2" fmla="*/ 228600 h 3375660"/>
              <a:gd name="connsiteX3" fmla="*/ 0 w 7637462"/>
              <a:gd name="connsiteY3" fmla="*/ 312420 h 3375660"/>
              <a:gd name="connsiteX4" fmla="*/ 7620 w 7637462"/>
              <a:gd name="connsiteY4" fmla="*/ 640080 h 3375660"/>
              <a:gd name="connsiteX5" fmla="*/ 15240 w 7637462"/>
              <a:gd name="connsiteY5" fmla="*/ 731520 h 3375660"/>
              <a:gd name="connsiteX6" fmla="*/ 30480 w 7637462"/>
              <a:gd name="connsiteY6" fmla="*/ 1104900 h 3375660"/>
              <a:gd name="connsiteX7" fmla="*/ 45720 w 7637462"/>
              <a:gd name="connsiteY7" fmla="*/ 1257300 h 3375660"/>
              <a:gd name="connsiteX8" fmla="*/ 53340 w 7637462"/>
              <a:gd name="connsiteY8" fmla="*/ 2628900 h 3375660"/>
              <a:gd name="connsiteX9" fmla="*/ 60960 w 7637462"/>
              <a:gd name="connsiteY9" fmla="*/ 2689860 h 3375660"/>
              <a:gd name="connsiteX10" fmla="*/ 68580 w 7637462"/>
              <a:gd name="connsiteY10" fmla="*/ 2834640 h 3375660"/>
              <a:gd name="connsiteX11" fmla="*/ 76200 w 7637462"/>
              <a:gd name="connsiteY11" fmla="*/ 3314700 h 3375660"/>
              <a:gd name="connsiteX12" fmla="*/ 152400 w 7637462"/>
              <a:gd name="connsiteY12" fmla="*/ 3352800 h 3375660"/>
              <a:gd name="connsiteX13" fmla="*/ 259080 w 7637462"/>
              <a:gd name="connsiteY13" fmla="*/ 3375660 h 3375660"/>
              <a:gd name="connsiteX14" fmla="*/ 533400 w 7637462"/>
              <a:gd name="connsiteY14" fmla="*/ 3360420 h 3375660"/>
              <a:gd name="connsiteX15" fmla="*/ 586740 w 7637462"/>
              <a:gd name="connsiteY15" fmla="*/ 3345180 h 3375660"/>
              <a:gd name="connsiteX16" fmla="*/ 685800 w 7637462"/>
              <a:gd name="connsiteY16" fmla="*/ 3299460 h 3375660"/>
              <a:gd name="connsiteX17" fmla="*/ 731520 w 7637462"/>
              <a:gd name="connsiteY17" fmla="*/ 3284220 h 3375660"/>
              <a:gd name="connsiteX18" fmla="*/ 800100 w 7637462"/>
              <a:gd name="connsiteY18" fmla="*/ 3238500 h 3375660"/>
              <a:gd name="connsiteX19" fmla="*/ 914400 w 7637462"/>
              <a:gd name="connsiteY19" fmla="*/ 3154680 h 3375660"/>
              <a:gd name="connsiteX20" fmla="*/ 952500 w 7637462"/>
              <a:gd name="connsiteY20" fmla="*/ 3131820 h 3375660"/>
              <a:gd name="connsiteX21" fmla="*/ 998220 w 7637462"/>
              <a:gd name="connsiteY21" fmla="*/ 3078480 h 3375660"/>
              <a:gd name="connsiteX22" fmla="*/ 1036320 w 7637462"/>
              <a:gd name="connsiteY22" fmla="*/ 3040380 h 3375660"/>
              <a:gd name="connsiteX23" fmla="*/ 1066800 w 7637462"/>
              <a:gd name="connsiteY23" fmla="*/ 2979420 h 3375660"/>
              <a:gd name="connsiteX24" fmla="*/ 1112520 w 7637462"/>
              <a:gd name="connsiteY24" fmla="*/ 2926080 h 3375660"/>
              <a:gd name="connsiteX25" fmla="*/ 1158240 w 7637462"/>
              <a:gd name="connsiteY25" fmla="*/ 2865120 h 3375660"/>
              <a:gd name="connsiteX26" fmla="*/ 1181100 w 7637462"/>
              <a:gd name="connsiteY26" fmla="*/ 2827020 h 3375660"/>
              <a:gd name="connsiteX27" fmla="*/ 1234440 w 7637462"/>
              <a:gd name="connsiteY27" fmla="*/ 2781300 h 3375660"/>
              <a:gd name="connsiteX28" fmla="*/ 1257300 w 7637462"/>
              <a:gd name="connsiteY28" fmla="*/ 2743200 h 3375660"/>
              <a:gd name="connsiteX29" fmla="*/ 1287780 w 7637462"/>
              <a:gd name="connsiteY29" fmla="*/ 2712720 h 3375660"/>
              <a:gd name="connsiteX30" fmla="*/ 1325880 w 7637462"/>
              <a:gd name="connsiteY30" fmla="*/ 2644140 h 3375660"/>
              <a:gd name="connsiteX31" fmla="*/ 1348740 w 7637462"/>
              <a:gd name="connsiteY31" fmla="*/ 2613660 h 3375660"/>
              <a:gd name="connsiteX32" fmla="*/ 1363980 w 7637462"/>
              <a:gd name="connsiteY32" fmla="*/ 2552700 h 3375660"/>
              <a:gd name="connsiteX33" fmla="*/ 1386840 w 7637462"/>
              <a:gd name="connsiteY33" fmla="*/ 2529840 h 3375660"/>
              <a:gd name="connsiteX34" fmla="*/ 1409700 w 7637462"/>
              <a:gd name="connsiteY34" fmla="*/ 2476500 h 3375660"/>
              <a:gd name="connsiteX35" fmla="*/ 1417320 w 7637462"/>
              <a:gd name="connsiteY35" fmla="*/ 2446020 h 3375660"/>
              <a:gd name="connsiteX36" fmla="*/ 1432560 w 7637462"/>
              <a:gd name="connsiteY36" fmla="*/ 2423160 h 3375660"/>
              <a:gd name="connsiteX37" fmla="*/ 1470660 w 7637462"/>
              <a:gd name="connsiteY37" fmla="*/ 2354580 h 3375660"/>
              <a:gd name="connsiteX38" fmla="*/ 1501140 w 7637462"/>
              <a:gd name="connsiteY38" fmla="*/ 2316480 h 3375660"/>
              <a:gd name="connsiteX39" fmla="*/ 1531620 w 7637462"/>
              <a:gd name="connsiteY39" fmla="*/ 2278380 h 3375660"/>
              <a:gd name="connsiteX40" fmla="*/ 1539240 w 7637462"/>
              <a:gd name="connsiteY40" fmla="*/ 2255520 h 3375660"/>
              <a:gd name="connsiteX41" fmla="*/ 1562100 w 7637462"/>
              <a:gd name="connsiteY41" fmla="*/ 2232660 h 3375660"/>
              <a:gd name="connsiteX42" fmla="*/ 1569720 w 7637462"/>
              <a:gd name="connsiteY42" fmla="*/ 2209800 h 3375660"/>
              <a:gd name="connsiteX43" fmla="*/ 1615440 w 7637462"/>
              <a:gd name="connsiteY43" fmla="*/ 2179320 h 3375660"/>
              <a:gd name="connsiteX44" fmla="*/ 1645920 w 7637462"/>
              <a:gd name="connsiteY44" fmla="*/ 2156460 h 3375660"/>
              <a:gd name="connsiteX45" fmla="*/ 1668780 w 7637462"/>
              <a:gd name="connsiteY45" fmla="*/ 2148840 h 3375660"/>
              <a:gd name="connsiteX46" fmla="*/ 1684020 w 7637462"/>
              <a:gd name="connsiteY46" fmla="*/ 2125980 h 3375660"/>
              <a:gd name="connsiteX47" fmla="*/ 1714500 w 7637462"/>
              <a:gd name="connsiteY47" fmla="*/ 2110740 h 3375660"/>
              <a:gd name="connsiteX48" fmla="*/ 1744980 w 7637462"/>
              <a:gd name="connsiteY48" fmla="*/ 2087880 h 3375660"/>
              <a:gd name="connsiteX49" fmla="*/ 1783080 w 7637462"/>
              <a:gd name="connsiteY49" fmla="*/ 2065020 h 3375660"/>
              <a:gd name="connsiteX50" fmla="*/ 1813560 w 7637462"/>
              <a:gd name="connsiteY50" fmla="*/ 2034540 h 3375660"/>
              <a:gd name="connsiteX51" fmla="*/ 1836420 w 7637462"/>
              <a:gd name="connsiteY51" fmla="*/ 2026920 h 3375660"/>
              <a:gd name="connsiteX52" fmla="*/ 1882140 w 7637462"/>
              <a:gd name="connsiteY52" fmla="*/ 1996440 h 3375660"/>
              <a:gd name="connsiteX53" fmla="*/ 1905000 w 7637462"/>
              <a:gd name="connsiteY53" fmla="*/ 1973580 h 3375660"/>
              <a:gd name="connsiteX54" fmla="*/ 1927860 w 7637462"/>
              <a:gd name="connsiteY54" fmla="*/ 1965960 h 3375660"/>
              <a:gd name="connsiteX55" fmla="*/ 1950720 w 7637462"/>
              <a:gd name="connsiteY55" fmla="*/ 1950720 h 3375660"/>
              <a:gd name="connsiteX56" fmla="*/ 2011680 w 7637462"/>
              <a:gd name="connsiteY56" fmla="*/ 1927860 h 3375660"/>
              <a:gd name="connsiteX57" fmla="*/ 2080260 w 7637462"/>
              <a:gd name="connsiteY57" fmla="*/ 1882140 h 3375660"/>
              <a:gd name="connsiteX58" fmla="*/ 2141220 w 7637462"/>
              <a:gd name="connsiteY58" fmla="*/ 1851660 h 3375660"/>
              <a:gd name="connsiteX59" fmla="*/ 2202180 w 7637462"/>
              <a:gd name="connsiteY59" fmla="*/ 1813560 h 3375660"/>
              <a:gd name="connsiteX60" fmla="*/ 2232660 w 7637462"/>
              <a:gd name="connsiteY60" fmla="*/ 1790700 h 3375660"/>
              <a:gd name="connsiteX61" fmla="*/ 2278380 w 7637462"/>
              <a:gd name="connsiteY61" fmla="*/ 1775460 h 3375660"/>
              <a:gd name="connsiteX62" fmla="*/ 2308860 w 7637462"/>
              <a:gd name="connsiteY62" fmla="*/ 1760220 h 3375660"/>
              <a:gd name="connsiteX63" fmla="*/ 2339340 w 7637462"/>
              <a:gd name="connsiteY63" fmla="*/ 1752600 h 3375660"/>
              <a:gd name="connsiteX64" fmla="*/ 2400300 w 7637462"/>
              <a:gd name="connsiteY64" fmla="*/ 1729740 h 3375660"/>
              <a:gd name="connsiteX65" fmla="*/ 2423160 w 7637462"/>
              <a:gd name="connsiteY65" fmla="*/ 1714500 h 3375660"/>
              <a:gd name="connsiteX66" fmla="*/ 2468880 w 7637462"/>
              <a:gd name="connsiteY66" fmla="*/ 1699260 h 3375660"/>
              <a:gd name="connsiteX67" fmla="*/ 2522220 w 7637462"/>
              <a:gd name="connsiteY67" fmla="*/ 1668780 h 3375660"/>
              <a:gd name="connsiteX68" fmla="*/ 2598420 w 7637462"/>
              <a:gd name="connsiteY68" fmla="*/ 1645920 h 3375660"/>
              <a:gd name="connsiteX69" fmla="*/ 2689860 w 7637462"/>
              <a:gd name="connsiteY69" fmla="*/ 1607820 h 3375660"/>
              <a:gd name="connsiteX70" fmla="*/ 2727960 w 7637462"/>
              <a:gd name="connsiteY70" fmla="*/ 1584960 h 3375660"/>
              <a:gd name="connsiteX71" fmla="*/ 2758440 w 7637462"/>
              <a:gd name="connsiteY71" fmla="*/ 1562100 h 3375660"/>
              <a:gd name="connsiteX72" fmla="*/ 2788920 w 7637462"/>
              <a:gd name="connsiteY72" fmla="*/ 1546860 h 3375660"/>
              <a:gd name="connsiteX73" fmla="*/ 2819400 w 7637462"/>
              <a:gd name="connsiteY73" fmla="*/ 1524000 h 3375660"/>
              <a:gd name="connsiteX74" fmla="*/ 2857500 w 7637462"/>
              <a:gd name="connsiteY74" fmla="*/ 1516380 h 3375660"/>
              <a:gd name="connsiteX75" fmla="*/ 2910840 w 7637462"/>
              <a:gd name="connsiteY75" fmla="*/ 1493520 h 3375660"/>
              <a:gd name="connsiteX76" fmla="*/ 2933700 w 7637462"/>
              <a:gd name="connsiteY76" fmla="*/ 1478280 h 3375660"/>
              <a:gd name="connsiteX77" fmla="*/ 3025140 w 7637462"/>
              <a:gd name="connsiteY77" fmla="*/ 1447800 h 3375660"/>
              <a:gd name="connsiteX78" fmla="*/ 3070860 w 7637462"/>
              <a:gd name="connsiteY78" fmla="*/ 1424940 h 3375660"/>
              <a:gd name="connsiteX79" fmla="*/ 3101340 w 7637462"/>
              <a:gd name="connsiteY79" fmla="*/ 1417320 h 3375660"/>
              <a:gd name="connsiteX80" fmla="*/ 3147060 w 7637462"/>
              <a:gd name="connsiteY80" fmla="*/ 1402080 h 3375660"/>
              <a:gd name="connsiteX81" fmla="*/ 3238500 w 7637462"/>
              <a:gd name="connsiteY81" fmla="*/ 1394460 h 3375660"/>
              <a:gd name="connsiteX82" fmla="*/ 3276600 w 7637462"/>
              <a:gd name="connsiteY82" fmla="*/ 1386840 h 3375660"/>
              <a:gd name="connsiteX83" fmla="*/ 3421380 w 7637462"/>
              <a:gd name="connsiteY83" fmla="*/ 1371600 h 3375660"/>
              <a:gd name="connsiteX84" fmla="*/ 4130040 w 7637462"/>
              <a:gd name="connsiteY84" fmla="*/ 1386840 h 3375660"/>
              <a:gd name="connsiteX85" fmla="*/ 4328160 w 7637462"/>
              <a:gd name="connsiteY85" fmla="*/ 1409700 h 3375660"/>
              <a:gd name="connsiteX86" fmla="*/ 4411980 w 7637462"/>
              <a:gd name="connsiteY86" fmla="*/ 1424940 h 3375660"/>
              <a:gd name="connsiteX87" fmla="*/ 4511040 w 7637462"/>
              <a:gd name="connsiteY87" fmla="*/ 1440180 h 3375660"/>
              <a:gd name="connsiteX88" fmla="*/ 4640580 w 7637462"/>
              <a:gd name="connsiteY88" fmla="*/ 1455420 h 3375660"/>
              <a:gd name="connsiteX89" fmla="*/ 4823460 w 7637462"/>
              <a:gd name="connsiteY89" fmla="*/ 1478280 h 3375660"/>
              <a:gd name="connsiteX90" fmla="*/ 4884420 w 7637462"/>
              <a:gd name="connsiteY90" fmla="*/ 1485900 h 3375660"/>
              <a:gd name="connsiteX91" fmla="*/ 4922520 w 7637462"/>
              <a:gd name="connsiteY91" fmla="*/ 1493520 h 3375660"/>
              <a:gd name="connsiteX92" fmla="*/ 4983480 w 7637462"/>
              <a:gd name="connsiteY92" fmla="*/ 1501140 h 3375660"/>
              <a:gd name="connsiteX93" fmla="*/ 5052060 w 7637462"/>
              <a:gd name="connsiteY93" fmla="*/ 1516380 h 3375660"/>
              <a:gd name="connsiteX94" fmla="*/ 5151120 w 7637462"/>
              <a:gd name="connsiteY94" fmla="*/ 1524000 h 3375660"/>
              <a:gd name="connsiteX95" fmla="*/ 5227320 w 7637462"/>
              <a:gd name="connsiteY95" fmla="*/ 1539240 h 3375660"/>
              <a:gd name="connsiteX96" fmla="*/ 5288280 w 7637462"/>
              <a:gd name="connsiteY96" fmla="*/ 1546860 h 3375660"/>
              <a:gd name="connsiteX97" fmla="*/ 5349240 w 7637462"/>
              <a:gd name="connsiteY97" fmla="*/ 1562100 h 3375660"/>
              <a:gd name="connsiteX98" fmla="*/ 5425440 w 7637462"/>
              <a:gd name="connsiteY98" fmla="*/ 1577340 h 3375660"/>
              <a:gd name="connsiteX99" fmla="*/ 5471160 w 7637462"/>
              <a:gd name="connsiteY99" fmla="*/ 1592580 h 3375660"/>
              <a:gd name="connsiteX100" fmla="*/ 5539740 w 7637462"/>
              <a:gd name="connsiteY100" fmla="*/ 1607820 h 3375660"/>
              <a:gd name="connsiteX101" fmla="*/ 5638800 w 7637462"/>
              <a:gd name="connsiteY101" fmla="*/ 1645920 h 3375660"/>
              <a:gd name="connsiteX102" fmla="*/ 5669280 w 7637462"/>
              <a:gd name="connsiteY102" fmla="*/ 1661160 h 3375660"/>
              <a:gd name="connsiteX103" fmla="*/ 5715000 w 7637462"/>
              <a:gd name="connsiteY103" fmla="*/ 1676400 h 3375660"/>
              <a:gd name="connsiteX104" fmla="*/ 5783580 w 7637462"/>
              <a:gd name="connsiteY104" fmla="*/ 1706880 h 3375660"/>
              <a:gd name="connsiteX105" fmla="*/ 5897880 w 7637462"/>
              <a:gd name="connsiteY105" fmla="*/ 1752600 h 3375660"/>
              <a:gd name="connsiteX106" fmla="*/ 5920740 w 7637462"/>
              <a:gd name="connsiteY106" fmla="*/ 1767840 h 3375660"/>
              <a:gd name="connsiteX107" fmla="*/ 6027420 w 7637462"/>
              <a:gd name="connsiteY107" fmla="*/ 1805940 h 3375660"/>
              <a:gd name="connsiteX108" fmla="*/ 6065520 w 7637462"/>
              <a:gd name="connsiteY108" fmla="*/ 1821180 h 3375660"/>
              <a:gd name="connsiteX109" fmla="*/ 6103620 w 7637462"/>
              <a:gd name="connsiteY109" fmla="*/ 1828800 h 3375660"/>
              <a:gd name="connsiteX110" fmla="*/ 6134100 w 7637462"/>
              <a:gd name="connsiteY110" fmla="*/ 1836420 h 3375660"/>
              <a:gd name="connsiteX111" fmla="*/ 6301740 w 7637462"/>
              <a:gd name="connsiteY111" fmla="*/ 1859280 h 3375660"/>
              <a:gd name="connsiteX112" fmla="*/ 6370320 w 7637462"/>
              <a:gd name="connsiteY112" fmla="*/ 1866900 h 3375660"/>
              <a:gd name="connsiteX113" fmla="*/ 6416040 w 7637462"/>
              <a:gd name="connsiteY113" fmla="*/ 1874520 h 3375660"/>
              <a:gd name="connsiteX114" fmla="*/ 6583680 w 7637462"/>
              <a:gd name="connsiteY114" fmla="*/ 1882140 h 3375660"/>
              <a:gd name="connsiteX115" fmla="*/ 6659880 w 7637462"/>
              <a:gd name="connsiteY115" fmla="*/ 1897380 h 3375660"/>
              <a:gd name="connsiteX116" fmla="*/ 6789420 w 7637462"/>
              <a:gd name="connsiteY116" fmla="*/ 1905000 h 3375660"/>
              <a:gd name="connsiteX117" fmla="*/ 6865620 w 7637462"/>
              <a:gd name="connsiteY117" fmla="*/ 1912620 h 3375660"/>
              <a:gd name="connsiteX118" fmla="*/ 6918960 w 7637462"/>
              <a:gd name="connsiteY118" fmla="*/ 1920240 h 3375660"/>
              <a:gd name="connsiteX119" fmla="*/ 6979920 w 7637462"/>
              <a:gd name="connsiteY119" fmla="*/ 1927860 h 3375660"/>
              <a:gd name="connsiteX120" fmla="*/ 7018020 w 7637462"/>
              <a:gd name="connsiteY120" fmla="*/ 1935480 h 3375660"/>
              <a:gd name="connsiteX121" fmla="*/ 7132320 w 7637462"/>
              <a:gd name="connsiteY121" fmla="*/ 1943100 h 3375660"/>
              <a:gd name="connsiteX122" fmla="*/ 7193280 w 7637462"/>
              <a:gd name="connsiteY122" fmla="*/ 1935480 h 3375660"/>
              <a:gd name="connsiteX123" fmla="*/ 7200900 w 7637462"/>
              <a:gd name="connsiteY123" fmla="*/ 1905000 h 3375660"/>
              <a:gd name="connsiteX124" fmla="*/ 7193280 w 7637462"/>
              <a:gd name="connsiteY124" fmla="*/ 1851660 h 3375660"/>
              <a:gd name="connsiteX125" fmla="*/ 7178040 w 7637462"/>
              <a:gd name="connsiteY125" fmla="*/ 1577340 h 3375660"/>
              <a:gd name="connsiteX126" fmla="*/ 7170420 w 7637462"/>
              <a:gd name="connsiteY126" fmla="*/ 1188720 h 3375660"/>
              <a:gd name="connsiteX127" fmla="*/ 7162800 w 7637462"/>
              <a:gd name="connsiteY127" fmla="*/ 1127760 h 3375660"/>
              <a:gd name="connsiteX128" fmla="*/ 7147560 w 7637462"/>
              <a:gd name="connsiteY128" fmla="*/ 815340 h 3375660"/>
              <a:gd name="connsiteX129" fmla="*/ 7124700 w 7637462"/>
              <a:gd name="connsiteY129" fmla="*/ 739140 h 3375660"/>
              <a:gd name="connsiteX130" fmla="*/ 7124700 w 7637462"/>
              <a:gd name="connsiteY130" fmla="*/ 502920 h 3375660"/>
              <a:gd name="connsiteX131" fmla="*/ 7139940 w 7637462"/>
              <a:gd name="connsiteY131" fmla="*/ 457200 h 3375660"/>
              <a:gd name="connsiteX132" fmla="*/ 7125057 w 7637462"/>
              <a:gd name="connsiteY132" fmla="*/ 200519 h 3375660"/>
              <a:gd name="connsiteX133" fmla="*/ 7109580 w 7637462"/>
              <a:gd name="connsiteY133" fmla="*/ 34744 h 3375660"/>
              <a:gd name="connsiteX134" fmla="*/ 37863 w 7637462"/>
              <a:gd name="connsiteY134" fmla="*/ 57977 h 3375660"/>
              <a:gd name="connsiteX0" fmla="*/ 37863 w 7631653"/>
              <a:gd name="connsiteY0" fmla="*/ 57977 h 3375660"/>
              <a:gd name="connsiteX1" fmla="*/ 22860 w 7631653"/>
              <a:gd name="connsiteY1" fmla="*/ 0 h 3375660"/>
              <a:gd name="connsiteX2" fmla="*/ 15240 w 7631653"/>
              <a:gd name="connsiteY2" fmla="*/ 228600 h 3375660"/>
              <a:gd name="connsiteX3" fmla="*/ 0 w 7631653"/>
              <a:gd name="connsiteY3" fmla="*/ 312420 h 3375660"/>
              <a:gd name="connsiteX4" fmla="*/ 7620 w 7631653"/>
              <a:gd name="connsiteY4" fmla="*/ 640080 h 3375660"/>
              <a:gd name="connsiteX5" fmla="*/ 15240 w 7631653"/>
              <a:gd name="connsiteY5" fmla="*/ 731520 h 3375660"/>
              <a:gd name="connsiteX6" fmla="*/ 30480 w 7631653"/>
              <a:gd name="connsiteY6" fmla="*/ 1104900 h 3375660"/>
              <a:gd name="connsiteX7" fmla="*/ 45720 w 7631653"/>
              <a:gd name="connsiteY7" fmla="*/ 1257300 h 3375660"/>
              <a:gd name="connsiteX8" fmla="*/ 53340 w 7631653"/>
              <a:gd name="connsiteY8" fmla="*/ 2628900 h 3375660"/>
              <a:gd name="connsiteX9" fmla="*/ 60960 w 7631653"/>
              <a:gd name="connsiteY9" fmla="*/ 2689860 h 3375660"/>
              <a:gd name="connsiteX10" fmla="*/ 68580 w 7631653"/>
              <a:gd name="connsiteY10" fmla="*/ 2834640 h 3375660"/>
              <a:gd name="connsiteX11" fmla="*/ 76200 w 7631653"/>
              <a:gd name="connsiteY11" fmla="*/ 3314700 h 3375660"/>
              <a:gd name="connsiteX12" fmla="*/ 152400 w 7631653"/>
              <a:gd name="connsiteY12" fmla="*/ 3352800 h 3375660"/>
              <a:gd name="connsiteX13" fmla="*/ 259080 w 7631653"/>
              <a:gd name="connsiteY13" fmla="*/ 3375660 h 3375660"/>
              <a:gd name="connsiteX14" fmla="*/ 533400 w 7631653"/>
              <a:gd name="connsiteY14" fmla="*/ 3360420 h 3375660"/>
              <a:gd name="connsiteX15" fmla="*/ 586740 w 7631653"/>
              <a:gd name="connsiteY15" fmla="*/ 3345180 h 3375660"/>
              <a:gd name="connsiteX16" fmla="*/ 685800 w 7631653"/>
              <a:gd name="connsiteY16" fmla="*/ 3299460 h 3375660"/>
              <a:gd name="connsiteX17" fmla="*/ 731520 w 7631653"/>
              <a:gd name="connsiteY17" fmla="*/ 3284220 h 3375660"/>
              <a:gd name="connsiteX18" fmla="*/ 800100 w 7631653"/>
              <a:gd name="connsiteY18" fmla="*/ 3238500 h 3375660"/>
              <a:gd name="connsiteX19" fmla="*/ 914400 w 7631653"/>
              <a:gd name="connsiteY19" fmla="*/ 3154680 h 3375660"/>
              <a:gd name="connsiteX20" fmla="*/ 952500 w 7631653"/>
              <a:gd name="connsiteY20" fmla="*/ 3131820 h 3375660"/>
              <a:gd name="connsiteX21" fmla="*/ 998220 w 7631653"/>
              <a:gd name="connsiteY21" fmla="*/ 3078480 h 3375660"/>
              <a:gd name="connsiteX22" fmla="*/ 1036320 w 7631653"/>
              <a:gd name="connsiteY22" fmla="*/ 3040380 h 3375660"/>
              <a:gd name="connsiteX23" fmla="*/ 1066800 w 7631653"/>
              <a:gd name="connsiteY23" fmla="*/ 2979420 h 3375660"/>
              <a:gd name="connsiteX24" fmla="*/ 1112520 w 7631653"/>
              <a:gd name="connsiteY24" fmla="*/ 2926080 h 3375660"/>
              <a:gd name="connsiteX25" fmla="*/ 1158240 w 7631653"/>
              <a:gd name="connsiteY25" fmla="*/ 2865120 h 3375660"/>
              <a:gd name="connsiteX26" fmla="*/ 1181100 w 7631653"/>
              <a:gd name="connsiteY26" fmla="*/ 2827020 h 3375660"/>
              <a:gd name="connsiteX27" fmla="*/ 1234440 w 7631653"/>
              <a:gd name="connsiteY27" fmla="*/ 2781300 h 3375660"/>
              <a:gd name="connsiteX28" fmla="*/ 1257300 w 7631653"/>
              <a:gd name="connsiteY28" fmla="*/ 2743200 h 3375660"/>
              <a:gd name="connsiteX29" fmla="*/ 1287780 w 7631653"/>
              <a:gd name="connsiteY29" fmla="*/ 2712720 h 3375660"/>
              <a:gd name="connsiteX30" fmla="*/ 1325880 w 7631653"/>
              <a:gd name="connsiteY30" fmla="*/ 2644140 h 3375660"/>
              <a:gd name="connsiteX31" fmla="*/ 1348740 w 7631653"/>
              <a:gd name="connsiteY31" fmla="*/ 2613660 h 3375660"/>
              <a:gd name="connsiteX32" fmla="*/ 1363980 w 7631653"/>
              <a:gd name="connsiteY32" fmla="*/ 2552700 h 3375660"/>
              <a:gd name="connsiteX33" fmla="*/ 1386840 w 7631653"/>
              <a:gd name="connsiteY33" fmla="*/ 2529840 h 3375660"/>
              <a:gd name="connsiteX34" fmla="*/ 1409700 w 7631653"/>
              <a:gd name="connsiteY34" fmla="*/ 2476500 h 3375660"/>
              <a:gd name="connsiteX35" fmla="*/ 1417320 w 7631653"/>
              <a:gd name="connsiteY35" fmla="*/ 2446020 h 3375660"/>
              <a:gd name="connsiteX36" fmla="*/ 1432560 w 7631653"/>
              <a:gd name="connsiteY36" fmla="*/ 2423160 h 3375660"/>
              <a:gd name="connsiteX37" fmla="*/ 1470660 w 7631653"/>
              <a:gd name="connsiteY37" fmla="*/ 2354580 h 3375660"/>
              <a:gd name="connsiteX38" fmla="*/ 1501140 w 7631653"/>
              <a:gd name="connsiteY38" fmla="*/ 2316480 h 3375660"/>
              <a:gd name="connsiteX39" fmla="*/ 1531620 w 7631653"/>
              <a:gd name="connsiteY39" fmla="*/ 2278380 h 3375660"/>
              <a:gd name="connsiteX40" fmla="*/ 1539240 w 7631653"/>
              <a:gd name="connsiteY40" fmla="*/ 2255520 h 3375660"/>
              <a:gd name="connsiteX41" fmla="*/ 1562100 w 7631653"/>
              <a:gd name="connsiteY41" fmla="*/ 2232660 h 3375660"/>
              <a:gd name="connsiteX42" fmla="*/ 1569720 w 7631653"/>
              <a:gd name="connsiteY42" fmla="*/ 2209800 h 3375660"/>
              <a:gd name="connsiteX43" fmla="*/ 1615440 w 7631653"/>
              <a:gd name="connsiteY43" fmla="*/ 2179320 h 3375660"/>
              <a:gd name="connsiteX44" fmla="*/ 1645920 w 7631653"/>
              <a:gd name="connsiteY44" fmla="*/ 2156460 h 3375660"/>
              <a:gd name="connsiteX45" fmla="*/ 1668780 w 7631653"/>
              <a:gd name="connsiteY45" fmla="*/ 2148840 h 3375660"/>
              <a:gd name="connsiteX46" fmla="*/ 1684020 w 7631653"/>
              <a:gd name="connsiteY46" fmla="*/ 2125980 h 3375660"/>
              <a:gd name="connsiteX47" fmla="*/ 1714500 w 7631653"/>
              <a:gd name="connsiteY47" fmla="*/ 2110740 h 3375660"/>
              <a:gd name="connsiteX48" fmla="*/ 1744980 w 7631653"/>
              <a:gd name="connsiteY48" fmla="*/ 2087880 h 3375660"/>
              <a:gd name="connsiteX49" fmla="*/ 1783080 w 7631653"/>
              <a:gd name="connsiteY49" fmla="*/ 2065020 h 3375660"/>
              <a:gd name="connsiteX50" fmla="*/ 1813560 w 7631653"/>
              <a:gd name="connsiteY50" fmla="*/ 2034540 h 3375660"/>
              <a:gd name="connsiteX51" fmla="*/ 1836420 w 7631653"/>
              <a:gd name="connsiteY51" fmla="*/ 2026920 h 3375660"/>
              <a:gd name="connsiteX52" fmla="*/ 1882140 w 7631653"/>
              <a:gd name="connsiteY52" fmla="*/ 1996440 h 3375660"/>
              <a:gd name="connsiteX53" fmla="*/ 1905000 w 7631653"/>
              <a:gd name="connsiteY53" fmla="*/ 1973580 h 3375660"/>
              <a:gd name="connsiteX54" fmla="*/ 1927860 w 7631653"/>
              <a:gd name="connsiteY54" fmla="*/ 1965960 h 3375660"/>
              <a:gd name="connsiteX55" fmla="*/ 1950720 w 7631653"/>
              <a:gd name="connsiteY55" fmla="*/ 1950720 h 3375660"/>
              <a:gd name="connsiteX56" fmla="*/ 2011680 w 7631653"/>
              <a:gd name="connsiteY56" fmla="*/ 1927860 h 3375660"/>
              <a:gd name="connsiteX57" fmla="*/ 2080260 w 7631653"/>
              <a:gd name="connsiteY57" fmla="*/ 1882140 h 3375660"/>
              <a:gd name="connsiteX58" fmla="*/ 2141220 w 7631653"/>
              <a:gd name="connsiteY58" fmla="*/ 1851660 h 3375660"/>
              <a:gd name="connsiteX59" fmla="*/ 2202180 w 7631653"/>
              <a:gd name="connsiteY59" fmla="*/ 1813560 h 3375660"/>
              <a:gd name="connsiteX60" fmla="*/ 2232660 w 7631653"/>
              <a:gd name="connsiteY60" fmla="*/ 1790700 h 3375660"/>
              <a:gd name="connsiteX61" fmla="*/ 2278380 w 7631653"/>
              <a:gd name="connsiteY61" fmla="*/ 1775460 h 3375660"/>
              <a:gd name="connsiteX62" fmla="*/ 2308860 w 7631653"/>
              <a:gd name="connsiteY62" fmla="*/ 1760220 h 3375660"/>
              <a:gd name="connsiteX63" fmla="*/ 2339340 w 7631653"/>
              <a:gd name="connsiteY63" fmla="*/ 1752600 h 3375660"/>
              <a:gd name="connsiteX64" fmla="*/ 2400300 w 7631653"/>
              <a:gd name="connsiteY64" fmla="*/ 1729740 h 3375660"/>
              <a:gd name="connsiteX65" fmla="*/ 2423160 w 7631653"/>
              <a:gd name="connsiteY65" fmla="*/ 1714500 h 3375660"/>
              <a:gd name="connsiteX66" fmla="*/ 2468880 w 7631653"/>
              <a:gd name="connsiteY66" fmla="*/ 1699260 h 3375660"/>
              <a:gd name="connsiteX67" fmla="*/ 2522220 w 7631653"/>
              <a:gd name="connsiteY67" fmla="*/ 1668780 h 3375660"/>
              <a:gd name="connsiteX68" fmla="*/ 2598420 w 7631653"/>
              <a:gd name="connsiteY68" fmla="*/ 1645920 h 3375660"/>
              <a:gd name="connsiteX69" fmla="*/ 2689860 w 7631653"/>
              <a:gd name="connsiteY69" fmla="*/ 1607820 h 3375660"/>
              <a:gd name="connsiteX70" fmla="*/ 2727960 w 7631653"/>
              <a:gd name="connsiteY70" fmla="*/ 1584960 h 3375660"/>
              <a:gd name="connsiteX71" fmla="*/ 2758440 w 7631653"/>
              <a:gd name="connsiteY71" fmla="*/ 1562100 h 3375660"/>
              <a:gd name="connsiteX72" fmla="*/ 2788920 w 7631653"/>
              <a:gd name="connsiteY72" fmla="*/ 1546860 h 3375660"/>
              <a:gd name="connsiteX73" fmla="*/ 2819400 w 7631653"/>
              <a:gd name="connsiteY73" fmla="*/ 1524000 h 3375660"/>
              <a:gd name="connsiteX74" fmla="*/ 2857500 w 7631653"/>
              <a:gd name="connsiteY74" fmla="*/ 1516380 h 3375660"/>
              <a:gd name="connsiteX75" fmla="*/ 2910840 w 7631653"/>
              <a:gd name="connsiteY75" fmla="*/ 1493520 h 3375660"/>
              <a:gd name="connsiteX76" fmla="*/ 2933700 w 7631653"/>
              <a:gd name="connsiteY76" fmla="*/ 1478280 h 3375660"/>
              <a:gd name="connsiteX77" fmla="*/ 3025140 w 7631653"/>
              <a:gd name="connsiteY77" fmla="*/ 1447800 h 3375660"/>
              <a:gd name="connsiteX78" fmla="*/ 3070860 w 7631653"/>
              <a:gd name="connsiteY78" fmla="*/ 1424940 h 3375660"/>
              <a:gd name="connsiteX79" fmla="*/ 3101340 w 7631653"/>
              <a:gd name="connsiteY79" fmla="*/ 1417320 h 3375660"/>
              <a:gd name="connsiteX80" fmla="*/ 3147060 w 7631653"/>
              <a:gd name="connsiteY80" fmla="*/ 1402080 h 3375660"/>
              <a:gd name="connsiteX81" fmla="*/ 3238500 w 7631653"/>
              <a:gd name="connsiteY81" fmla="*/ 1394460 h 3375660"/>
              <a:gd name="connsiteX82" fmla="*/ 3276600 w 7631653"/>
              <a:gd name="connsiteY82" fmla="*/ 1386840 h 3375660"/>
              <a:gd name="connsiteX83" fmla="*/ 3421380 w 7631653"/>
              <a:gd name="connsiteY83" fmla="*/ 1371600 h 3375660"/>
              <a:gd name="connsiteX84" fmla="*/ 4130040 w 7631653"/>
              <a:gd name="connsiteY84" fmla="*/ 1386840 h 3375660"/>
              <a:gd name="connsiteX85" fmla="*/ 4328160 w 7631653"/>
              <a:gd name="connsiteY85" fmla="*/ 1409700 h 3375660"/>
              <a:gd name="connsiteX86" fmla="*/ 4411980 w 7631653"/>
              <a:gd name="connsiteY86" fmla="*/ 1424940 h 3375660"/>
              <a:gd name="connsiteX87" fmla="*/ 4511040 w 7631653"/>
              <a:gd name="connsiteY87" fmla="*/ 1440180 h 3375660"/>
              <a:gd name="connsiteX88" fmla="*/ 4640580 w 7631653"/>
              <a:gd name="connsiteY88" fmla="*/ 1455420 h 3375660"/>
              <a:gd name="connsiteX89" fmla="*/ 4823460 w 7631653"/>
              <a:gd name="connsiteY89" fmla="*/ 1478280 h 3375660"/>
              <a:gd name="connsiteX90" fmla="*/ 4884420 w 7631653"/>
              <a:gd name="connsiteY90" fmla="*/ 1485900 h 3375660"/>
              <a:gd name="connsiteX91" fmla="*/ 4922520 w 7631653"/>
              <a:gd name="connsiteY91" fmla="*/ 1493520 h 3375660"/>
              <a:gd name="connsiteX92" fmla="*/ 4983480 w 7631653"/>
              <a:gd name="connsiteY92" fmla="*/ 1501140 h 3375660"/>
              <a:gd name="connsiteX93" fmla="*/ 5052060 w 7631653"/>
              <a:gd name="connsiteY93" fmla="*/ 1516380 h 3375660"/>
              <a:gd name="connsiteX94" fmla="*/ 5151120 w 7631653"/>
              <a:gd name="connsiteY94" fmla="*/ 1524000 h 3375660"/>
              <a:gd name="connsiteX95" fmla="*/ 5227320 w 7631653"/>
              <a:gd name="connsiteY95" fmla="*/ 1539240 h 3375660"/>
              <a:gd name="connsiteX96" fmla="*/ 5288280 w 7631653"/>
              <a:gd name="connsiteY96" fmla="*/ 1546860 h 3375660"/>
              <a:gd name="connsiteX97" fmla="*/ 5349240 w 7631653"/>
              <a:gd name="connsiteY97" fmla="*/ 1562100 h 3375660"/>
              <a:gd name="connsiteX98" fmla="*/ 5425440 w 7631653"/>
              <a:gd name="connsiteY98" fmla="*/ 1577340 h 3375660"/>
              <a:gd name="connsiteX99" fmla="*/ 5471160 w 7631653"/>
              <a:gd name="connsiteY99" fmla="*/ 1592580 h 3375660"/>
              <a:gd name="connsiteX100" fmla="*/ 5539740 w 7631653"/>
              <a:gd name="connsiteY100" fmla="*/ 1607820 h 3375660"/>
              <a:gd name="connsiteX101" fmla="*/ 5638800 w 7631653"/>
              <a:gd name="connsiteY101" fmla="*/ 1645920 h 3375660"/>
              <a:gd name="connsiteX102" fmla="*/ 5669280 w 7631653"/>
              <a:gd name="connsiteY102" fmla="*/ 1661160 h 3375660"/>
              <a:gd name="connsiteX103" fmla="*/ 5715000 w 7631653"/>
              <a:gd name="connsiteY103" fmla="*/ 1676400 h 3375660"/>
              <a:gd name="connsiteX104" fmla="*/ 5783580 w 7631653"/>
              <a:gd name="connsiteY104" fmla="*/ 1706880 h 3375660"/>
              <a:gd name="connsiteX105" fmla="*/ 5897880 w 7631653"/>
              <a:gd name="connsiteY105" fmla="*/ 1752600 h 3375660"/>
              <a:gd name="connsiteX106" fmla="*/ 5920740 w 7631653"/>
              <a:gd name="connsiteY106" fmla="*/ 1767840 h 3375660"/>
              <a:gd name="connsiteX107" fmla="*/ 6027420 w 7631653"/>
              <a:gd name="connsiteY107" fmla="*/ 1805940 h 3375660"/>
              <a:gd name="connsiteX108" fmla="*/ 6065520 w 7631653"/>
              <a:gd name="connsiteY108" fmla="*/ 1821180 h 3375660"/>
              <a:gd name="connsiteX109" fmla="*/ 6103620 w 7631653"/>
              <a:gd name="connsiteY109" fmla="*/ 1828800 h 3375660"/>
              <a:gd name="connsiteX110" fmla="*/ 6134100 w 7631653"/>
              <a:gd name="connsiteY110" fmla="*/ 1836420 h 3375660"/>
              <a:gd name="connsiteX111" fmla="*/ 6301740 w 7631653"/>
              <a:gd name="connsiteY111" fmla="*/ 1859280 h 3375660"/>
              <a:gd name="connsiteX112" fmla="*/ 6370320 w 7631653"/>
              <a:gd name="connsiteY112" fmla="*/ 1866900 h 3375660"/>
              <a:gd name="connsiteX113" fmla="*/ 6416040 w 7631653"/>
              <a:gd name="connsiteY113" fmla="*/ 1874520 h 3375660"/>
              <a:gd name="connsiteX114" fmla="*/ 6583680 w 7631653"/>
              <a:gd name="connsiteY114" fmla="*/ 1882140 h 3375660"/>
              <a:gd name="connsiteX115" fmla="*/ 6659880 w 7631653"/>
              <a:gd name="connsiteY115" fmla="*/ 1897380 h 3375660"/>
              <a:gd name="connsiteX116" fmla="*/ 6789420 w 7631653"/>
              <a:gd name="connsiteY116" fmla="*/ 1905000 h 3375660"/>
              <a:gd name="connsiteX117" fmla="*/ 6865620 w 7631653"/>
              <a:gd name="connsiteY117" fmla="*/ 1912620 h 3375660"/>
              <a:gd name="connsiteX118" fmla="*/ 6918960 w 7631653"/>
              <a:gd name="connsiteY118" fmla="*/ 1920240 h 3375660"/>
              <a:gd name="connsiteX119" fmla="*/ 6979920 w 7631653"/>
              <a:gd name="connsiteY119" fmla="*/ 1927860 h 3375660"/>
              <a:gd name="connsiteX120" fmla="*/ 7018020 w 7631653"/>
              <a:gd name="connsiteY120" fmla="*/ 1935480 h 3375660"/>
              <a:gd name="connsiteX121" fmla="*/ 7132320 w 7631653"/>
              <a:gd name="connsiteY121" fmla="*/ 1943100 h 3375660"/>
              <a:gd name="connsiteX122" fmla="*/ 7193280 w 7631653"/>
              <a:gd name="connsiteY122" fmla="*/ 1935480 h 3375660"/>
              <a:gd name="connsiteX123" fmla="*/ 7200900 w 7631653"/>
              <a:gd name="connsiteY123" fmla="*/ 1905000 h 3375660"/>
              <a:gd name="connsiteX124" fmla="*/ 7193280 w 7631653"/>
              <a:gd name="connsiteY124" fmla="*/ 1851660 h 3375660"/>
              <a:gd name="connsiteX125" fmla="*/ 7178040 w 7631653"/>
              <a:gd name="connsiteY125" fmla="*/ 1577340 h 3375660"/>
              <a:gd name="connsiteX126" fmla="*/ 7170420 w 7631653"/>
              <a:gd name="connsiteY126" fmla="*/ 1188720 h 3375660"/>
              <a:gd name="connsiteX127" fmla="*/ 7162800 w 7631653"/>
              <a:gd name="connsiteY127" fmla="*/ 1127760 h 3375660"/>
              <a:gd name="connsiteX128" fmla="*/ 7147560 w 7631653"/>
              <a:gd name="connsiteY128" fmla="*/ 815340 h 3375660"/>
              <a:gd name="connsiteX129" fmla="*/ 7124700 w 7631653"/>
              <a:gd name="connsiteY129" fmla="*/ 739140 h 3375660"/>
              <a:gd name="connsiteX130" fmla="*/ 7124700 w 7631653"/>
              <a:gd name="connsiteY130" fmla="*/ 502920 h 3375660"/>
              <a:gd name="connsiteX131" fmla="*/ 7139940 w 7631653"/>
              <a:gd name="connsiteY131" fmla="*/ 457200 h 3375660"/>
              <a:gd name="connsiteX132" fmla="*/ 7125057 w 7631653"/>
              <a:gd name="connsiteY132" fmla="*/ 200519 h 3375660"/>
              <a:gd name="connsiteX133" fmla="*/ 7102079 w 7631653"/>
              <a:gd name="connsiteY133" fmla="*/ 70980 h 3375660"/>
              <a:gd name="connsiteX134" fmla="*/ 37863 w 7631653"/>
              <a:gd name="connsiteY134" fmla="*/ 57977 h 3375660"/>
              <a:gd name="connsiteX0" fmla="*/ 37863 w 7200996"/>
              <a:gd name="connsiteY0" fmla="*/ 136237 h 3453920"/>
              <a:gd name="connsiteX1" fmla="*/ 22860 w 7200996"/>
              <a:gd name="connsiteY1" fmla="*/ 78260 h 3453920"/>
              <a:gd name="connsiteX2" fmla="*/ 15240 w 7200996"/>
              <a:gd name="connsiteY2" fmla="*/ 306860 h 3453920"/>
              <a:gd name="connsiteX3" fmla="*/ 0 w 7200996"/>
              <a:gd name="connsiteY3" fmla="*/ 390680 h 3453920"/>
              <a:gd name="connsiteX4" fmla="*/ 7620 w 7200996"/>
              <a:gd name="connsiteY4" fmla="*/ 718340 h 3453920"/>
              <a:gd name="connsiteX5" fmla="*/ 15240 w 7200996"/>
              <a:gd name="connsiteY5" fmla="*/ 809780 h 3453920"/>
              <a:gd name="connsiteX6" fmla="*/ 30480 w 7200996"/>
              <a:gd name="connsiteY6" fmla="*/ 1183160 h 3453920"/>
              <a:gd name="connsiteX7" fmla="*/ 45720 w 7200996"/>
              <a:gd name="connsiteY7" fmla="*/ 1335560 h 3453920"/>
              <a:gd name="connsiteX8" fmla="*/ 53340 w 7200996"/>
              <a:gd name="connsiteY8" fmla="*/ 2707160 h 3453920"/>
              <a:gd name="connsiteX9" fmla="*/ 60960 w 7200996"/>
              <a:gd name="connsiteY9" fmla="*/ 2768120 h 3453920"/>
              <a:gd name="connsiteX10" fmla="*/ 68580 w 7200996"/>
              <a:gd name="connsiteY10" fmla="*/ 2912900 h 3453920"/>
              <a:gd name="connsiteX11" fmla="*/ 76200 w 7200996"/>
              <a:gd name="connsiteY11" fmla="*/ 3392960 h 3453920"/>
              <a:gd name="connsiteX12" fmla="*/ 152400 w 7200996"/>
              <a:gd name="connsiteY12" fmla="*/ 3431060 h 3453920"/>
              <a:gd name="connsiteX13" fmla="*/ 259080 w 7200996"/>
              <a:gd name="connsiteY13" fmla="*/ 3453920 h 3453920"/>
              <a:gd name="connsiteX14" fmla="*/ 533400 w 7200996"/>
              <a:gd name="connsiteY14" fmla="*/ 3438680 h 3453920"/>
              <a:gd name="connsiteX15" fmla="*/ 586740 w 7200996"/>
              <a:gd name="connsiteY15" fmla="*/ 3423440 h 3453920"/>
              <a:gd name="connsiteX16" fmla="*/ 685800 w 7200996"/>
              <a:gd name="connsiteY16" fmla="*/ 3377720 h 3453920"/>
              <a:gd name="connsiteX17" fmla="*/ 731520 w 7200996"/>
              <a:gd name="connsiteY17" fmla="*/ 3362480 h 3453920"/>
              <a:gd name="connsiteX18" fmla="*/ 800100 w 7200996"/>
              <a:gd name="connsiteY18" fmla="*/ 3316760 h 3453920"/>
              <a:gd name="connsiteX19" fmla="*/ 914400 w 7200996"/>
              <a:gd name="connsiteY19" fmla="*/ 3232940 h 3453920"/>
              <a:gd name="connsiteX20" fmla="*/ 952500 w 7200996"/>
              <a:gd name="connsiteY20" fmla="*/ 3210080 h 3453920"/>
              <a:gd name="connsiteX21" fmla="*/ 998220 w 7200996"/>
              <a:gd name="connsiteY21" fmla="*/ 3156740 h 3453920"/>
              <a:gd name="connsiteX22" fmla="*/ 1036320 w 7200996"/>
              <a:gd name="connsiteY22" fmla="*/ 3118640 h 3453920"/>
              <a:gd name="connsiteX23" fmla="*/ 1066800 w 7200996"/>
              <a:gd name="connsiteY23" fmla="*/ 3057680 h 3453920"/>
              <a:gd name="connsiteX24" fmla="*/ 1112520 w 7200996"/>
              <a:gd name="connsiteY24" fmla="*/ 3004340 h 3453920"/>
              <a:gd name="connsiteX25" fmla="*/ 1158240 w 7200996"/>
              <a:gd name="connsiteY25" fmla="*/ 2943380 h 3453920"/>
              <a:gd name="connsiteX26" fmla="*/ 1181100 w 7200996"/>
              <a:gd name="connsiteY26" fmla="*/ 2905280 h 3453920"/>
              <a:gd name="connsiteX27" fmla="*/ 1234440 w 7200996"/>
              <a:gd name="connsiteY27" fmla="*/ 2859560 h 3453920"/>
              <a:gd name="connsiteX28" fmla="*/ 1257300 w 7200996"/>
              <a:gd name="connsiteY28" fmla="*/ 2821460 h 3453920"/>
              <a:gd name="connsiteX29" fmla="*/ 1287780 w 7200996"/>
              <a:gd name="connsiteY29" fmla="*/ 2790980 h 3453920"/>
              <a:gd name="connsiteX30" fmla="*/ 1325880 w 7200996"/>
              <a:gd name="connsiteY30" fmla="*/ 2722400 h 3453920"/>
              <a:gd name="connsiteX31" fmla="*/ 1348740 w 7200996"/>
              <a:gd name="connsiteY31" fmla="*/ 2691920 h 3453920"/>
              <a:gd name="connsiteX32" fmla="*/ 1363980 w 7200996"/>
              <a:gd name="connsiteY32" fmla="*/ 2630960 h 3453920"/>
              <a:gd name="connsiteX33" fmla="*/ 1386840 w 7200996"/>
              <a:gd name="connsiteY33" fmla="*/ 2608100 h 3453920"/>
              <a:gd name="connsiteX34" fmla="*/ 1409700 w 7200996"/>
              <a:gd name="connsiteY34" fmla="*/ 2554760 h 3453920"/>
              <a:gd name="connsiteX35" fmla="*/ 1417320 w 7200996"/>
              <a:gd name="connsiteY35" fmla="*/ 2524280 h 3453920"/>
              <a:gd name="connsiteX36" fmla="*/ 1432560 w 7200996"/>
              <a:gd name="connsiteY36" fmla="*/ 2501420 h 3453920"/>
              <a:gd name="connsiteX37" fmla="*/ 1470660 w 7200996"/>
              <a:gd name="connsiteY37" fmla="*/ 2432840 h 3453920"/>
              <a:gd name="connsiteX38" fmla="*/ 1501140 w 7200996"/>
              <a:gd name="connsiteY38" fmla="*/ 2394740 h 3453920"/>
              <a:gd name="connsiteX39" fmla="*/ 1531620 w 7200996"/>
              <a:gd name="connsiteY39" fmla="*/ 2356640 h 3453920"/>
              <a:gd name="connsiteX40" fmla="*/ 1539240 w 7200996"/>
              <a:gd name="connsiteY40" fmla="*/ 2333780 h 3453920"/>
              <a:gd name="connsiteX41" fmla="*/ 1562100 w 7200996"/>
              <a:gd name="connsiteY41" fmla="*/ 2310920 h 3453920"/>
              <a:gd name="connsiteX42" fmla="*/ 1569720 w 7200996"/>
              <a:gd name="connsiteY42" fmla="*/ 2288060 h 3453920"/>
              <a:gd name="connsiteX43" fmla="*/ 1615440 w 7200996"/>
              <a:gd name="connsiteY43" fmla="*/ 2257580 h 3453920"/>
              <a:gd name="connsiteX44" fmla="*/ 1645920 w 7200996"/>
              <a:gd name="connsiteY44" fmla="*/ 2234720 h 3453920"/>
              <a:gd name="connsiteX45" fmla="*/ 1668780 w 7200996"/>
              <a:gd name="connsiteY45" fmla="*/ 2227100 h 3453920"/>
              <a:gd name="connsiteX46" fmla="*/ 1684020 w 7200996"/>
              <a:gd name="connsiteY46" fmla="*/ 2204240 h 3453920"/>
              <a:gd name="connsiteX47" fmla="*/ 1714500 w 7200996"/>
              <a:gd name="connsiteY47" fmla="*/ 2189000 h 3453920"/>
              <a:gd name="connsiteX48" fmla="*/ 1744980 w 7200996"/>
              <a:gd name="connsiteY48" fmla="*/ 2166140 h 3453920"/>
              <a:gd name="connsiteX49" fmla="*/ 1783080 w 7200996"/>
              <a:gd name="connsiteY49" fmla="*/ 2143280 h 3453920"/>
              <a:gd name="connsiteX50" fmla="*/ 1813560 w 7200996"/>
              <a:gd name="connsiteY50" fmla="*/ 2112800 h 3453920"/>
              <a:gd name="connsiteX51" fmla="*/ 1836420 w 7200996"/>
              <a:gd name="connsiteY51" fmla="*/ 2105180 h 3453920"/>
              <a:gd name="connsiteX52" fmla="*/ 1882140 w 7200996"/>
              <a:gd name="connsiteY52" fmla="*/ 2074700 h 3453920"/>
              <a:gd name="connsiteX53" fmla="*/ 1905000 w 7200996"/>
              <a:gd name="connsiteY53" fmla="*/ 2051840 h 3453920"/>
              <a:gd name="connsiteX54" fmla="*/ 1927860 w 7200996"/>
              <a:gd name="connsiteY54" fmla="*/ 2044220 h 3453920"/>
              <a:gd name="connsiteX55" fmla="*/ 1950720 w 7200996"/>
              <a:gd name="connsiteY55" fmla="*/ 2028980 h 3453920"/>
              <a:gd name="connsiteX56" fmla="*/ 2011680 w 7200996"/>
              <a:gd name="connsiteY56" fmla="*/ 2006120 h 3453920"/>
              <a:gd name="connsiteX57" fmla="*/ 2080260 w 7200996"/>
              <a:gd name="connsiteY57" fmla="*/ 1960400 h 3453920"/>
              <a:gd name="connsiteX58" fmla="*/ 2141220 w 7200996"/>
              <a:gd name="connsiteY58" fmla="*/ 1929920 h 3453920"/>
              <a:gd name="connsiteX59" fmla="*/ 2202180 w 7200996"/>
              <a:gd name="connsiteY59" fmla="*/ 1891820 h 3453920"/>
              <a:gd name="connsiteX60" fmla="*/ 2232660 w 7200996"/>
              <a:gd name="connsiteY60" fmla="*/ 1868960 h 3453920"/>
              <a:gd name="connsiteX61" fmla="*/ 2278380 w 7200996"/>
              <a:gd name="connsiteY61" fmla="*/ 1853720 h 3453920"/>
              <a:gd name="connsiteX62" fmla="*/ 2308860 w 7200996"/>
              <a:gd name="connsiteY62" fmla="*/ 1838480 h 3453920"/>
              <a:gd name="connsiteX63" fmla="*/ 2339340 w 7200996"/>
              <a:gd name="connsiteY63" fmla="*/ 1830860 h 3453920"/>
              <a:gd name="connsiteX64" fmla="*/ 2400300 w 7200996"/>
              <a:gd name="connsiteY64" fmla="*/ 1808000 h 3453920"/>
              <a:gd name="connsiteX65" fmla="*/ 2423160 w 7200996"/>
              <a:gd name="connsiteY65" fmla="*/ 1792760 h 3453920"/>
              <a:gd name="connsiteX66" fmla="*/ 2468880 w 7200996"/>
              <a:gd name="connsiteY66" fmla="*/ 1777520 h 3453920"/>
              <a:gd name="connsiteX67" fmla="*/ 2522220 w 7200996"/>
              <a:gd name="connsiteY67" fmla="*/ 1747040 h 3453920"/>
              <a:gd name="connsiteX68" fmla="*/ 2598420 w 7200996"/>
              <a:gd name="connsiteY68" fmla="*/ 1724180 h 3453920"/>
              <a:gd name="connsiteX69" fmla="*/ 2689860 w 7200996"/>
              <a:gd name="connsiteY69" fmla="*/ 1686080 h 3453920"/>
              <a:gd name="connsiteX70" fmla="*/ 2727960 w 7200996"/>
              <a:gd name="connsiteY70" fmla="*/ 1663220 h 3453920"/>
              <a:gd name="connsiteX71" fmla="*/ 2758440 w 7200996"/>
              <a:gd name="connsiteY71" fmla="*/ 1640360 h 3453920"/>
              <a:gd name="connsiteX72" fmla="*/ 2788920 w 7200996"/>
              <a:gd name="connsiteY72" fmla="*/ 1625120 h 3453920"/>
              <a:gd name="connsiteX73" fmla="*/ 2819400 w 7200996"/>
              <a:gd name="connsiteY73" fmla="*/ 1602260 h 3453920"/>
              <a:gd name="connsiteX74" fmla="*/ 2857500 w 7200996"/>
              <a:gd name="connsiteY74" fmla="*/ 1594640 h 3453920"/>
              <a:gd name="connsiteX75" fmla="*/ 2910840 w 7200996"/>
              <a:gd name="connsiteY75" fmla="*/ 1571780 h 3453920"/>
              <a:gd name="connsiteX76" fmla="*/ 2933700 w 7200996"/>
              <a:gd name="connsiteY76" fmla="*/ 1556540 h 3453920"/>
              <a:gd name="connsiteX77" fmla="*/ 3025140 w 7200996"/>
              <a:gd name="connsiteY77" fmla="*/ 1526060 h 3453920"/>
              <a:gd name="connsiteX78" fmla="*/ 3070860 w 7200996"/>
              <a:gd name="connsiteY78" fmla="*/ 1503200 h 3453920"/>
              <a:gd name="connsiteX79" fmla="*/ 3101340 w 7200996"/>
              <a:gd name="connsiteY79" fmla="*/ 1495580 h 3453920"/>
              <a:gd name="connsiteX80" fmla="*/ 3147060 w 7200996"/>
              <a:gd name="connsiteY80" fmla="*/ 1480340 h 3453920"/>
              <a:gd name="connsiteX81" fmla="*/ 3238500 w 7200996"/>
              <a:gd name="connsiteY81" fmla="*/ 1472720 h 3453920"/>
              <a:gd name="connsiteX82" fmla="*/ 3276600 w 7200996"/>
              <a:gd name="connsiteY82" fmla="*/ 1465100 h 3453920"/>
              <a:gd name="connsiteX83" fmla="*/ 3421380 w 7200996"/>
              <a:gd name="connsiteY83" fmla="*/ 1449860 h 3453920"/>
              <a:gd name="connsiteX84" fmla="*/ 4130040 w 7200996"/>
              <a:gd name="connsiteY84" fmla="*/ 1465100 h 3453920"/>
              <a:gd name="connsiteX85" fmla="*/ 4328160 w 7200996"/>
              <a:gd name="connsiteY85" fmla="*/ 1487960 h 3453920"/>
              <a:gd name="connsiteX86" fmla="*/ 4411980 w 7200996"/>
              <a:gd name="connsiteY86" fmla="*/ 1503200 h 3453920"/>
              <a:gd name="connsiteX87" fmla="*/ 4511040 w 7200996"/>
              <a:gd name="connsiteY87" fmla="*/ 1518440 h 3453920"/>
              <a:gd name="connsiteX88" fmla="*/ 4640580 w 7200996"/>
              <a:gd name="connsiteY88" fmla="*/ 1533680 h 3453920"/>
              <a:gd name="connsiteX89" fmla="*/ 4823460 w 7200996"/>
              <a:gd name="connsiteY89" fmla="*/ 1556540 h 3453920"/>
              <a:gd name="connsiteX90" fmla="*/ 4884420 w 7200996"/>
              <a:gd name="connsiteY90" fmla="*/ 1564160 h 3453920"/>
              <a:gd name="connsiteX91" fmla="*/ 4922520 w 7200996"/>
              <a:gd name="connsiteY91" fmla="*/ 1571780 h 3453920"/>
              <a:gd name="connsiteX92" fmla="*/ 4983480 w 7200996"/>
              <a:gd name="connsiteY92" fmla="*/ 1579400 h 3453920"/>
              <a:gd name="connsiteX93" fmla="*/ 5052060 w 7200996"/>
              <a:gd name="connsiteY93" fmla="*/ 1594640 h 3453920"/>
              <a:gd name="connsiteX94" fmla="*/ 5151120 w 7200996"/>
              <a:gd name="connsiteY94" fmla="*/ 1602260 h 3453920"/>
              <a:gd name="connsiteX95" fmla="*/ 5227320 w 7200996"/>
              <a:gd name="connsiteY95" fmla="*/ 1617500 h 3453920"/>
              <a:gd name="connsiteX96" fmla="*/ 5288280 w 7200996"/>
              <a:gd name="connsiteY96" fmla="*/ 1625120 h 3453920"/>
              <a:gd name="connsiteX97" fmla="*/ 5349240 w 7200996"/>
              <a:gd name="connsiteY97" fmla="*/ 1640360 h 3453920"/>
              <a:gd name="connsiteX98" fmla="*/ 5425440 w 7200996"/>
              <a:gd name="connsiteY98" fmla="*/ 1655600 h 3453920"/>
              <a:gd name="connsiteX99" fmla="*/ 5471160 w 7200996"/>
              <a:gd name="connsiteY99" fmla="*/ 1670840 h 3453920"/>
              <a:gd name="connsiteX100" fmla="*/ 5539740 w 7200996"/>
              <a:gd name="connsiteY100" fmla="*/ 1686080 h 3453920"/>
              <a:gd name="connsiteX101" fmla="*/ 5638800 w 7200996"/>
              <a:gd name="connsiteY101" fmla="*/ 1724180 h 3453920"/>
              <a:gd name="connsiteX102" fmla="*/ 5669280 w 7200996"/>
              <a:gd name="connsiteY102" fmla="*/ 1739420 h 3453920"/>
              <a:gd name="connsiteX103" fmla="*/ 5715000 w 7200996"/>
              <a:gd name="connsiteY103" fmla="*/ 1754660 h 3453920"/>
              <a:gd name="connsiteX104" fmla="*/ 5783580 w 7200996"/>
              <a:gd name="connsiteY104" fmla="*/ 1785140 h 3453920"/>
              <a:gd name="connsiteX105" fmla="*/ 5897880 w 7200996"/>
              <a:gd name="connsiteY105" fmla="*/ 1830860 h 3453920"/>
              <a:gd name="connsiteX106" fmla="*/ 5920740 w 7200996"/>
              <a:gd name="connsiteY106" fmla="*/ 1846100 h 3453920"/>
              <a:gd name="connsiteX107" fmla="*/ 6027420 w 7200996"/>
              <a:gd name="connsiteY107" fmla="*/ 1884200 h 3453920"/>
              <a:gd name="connsiteX108" fmla="*/ 6065520 w 7200996"/>
              <a:gd name="connsiteY108" fmla="*/ 1899440 h 3453920"/>
              <a:gd name="connsiteX109" fmla="*/ 6103620 w 7200996"/>
              <a:gd name="connsiteY109" fmla="*/ 1907060 h 3453920"/>
              <a:gd name="connsiteX110" fmla="*/ 6134100 w 7200996"/>
              <a:gd name="connsiteY110" fmla="*/ 1914680 h 3453920"/>
              <a:gd name="connsiteX111" fmla="*/ 6301740 w 7200996"/>
              <a:gd name="connsiteY111" fmla="*/ 1937540 h 3453920"/>
              <a:gd name="connsiteX112" fmla="*/ 6370320 w 7200996"/>
              <a:gd name="connsiteY112" fmla="*/ 1945160 h 3453920"/>
              <a:gd name="connsiteX113" fmla="*/ 6416040 w 7200996"/>
              <a:gd name="connsiteY113" fmla="*/ 1952780 h 3453920"/>
              <a:gd name="connsiteX114" fmla="*/ 6583680 w 7200996"/>
              <a:gd name="connsiteY114" fmla="*/ 1960400 h 3453920"/>
              <a:gd name="connsiteX115" fmla="*/ 6659880 w 7200996"/>
              <a:gd name="connsiteY115" fmla="*/ 1975640 h 3453920"/>
              <a:gd name="connsiteX116" fmla="*/ 6789420 w 7200996"/>
              <a:gd name="connsiteY116" fmla="*/ 1983260 h 3453920"/>
              <a:gd name="connsiteX117" fmla="*/ 6865620 w 7200996"/>
              <a:gd name="connsiteY117" fmla="*/ 1990880 h 3453920"/>
              <a:gd name="connsiteX118" fmla="*/ 6918960 w 7200996"/>
              <a:gd name="connsiteY118" fmla="*/ 1998500 h 3453920"/>
              <a:gd name="connsiteX119" fmla="*/ 6979920 w 7200996"/>
              <a:gd name="connsiteY119" fmla="*/ 2006120 h 3453920"/>
              <a:gd name="connsiteX120" fmla="*/ 7018020 w 7200996"/>
              <a:gd name="connsiteY120" fmla="*/ 2013740 h 3453920"/>
              <a:gd name="connsiteX121" fmla="*/ 7132320 w 7200996"/>
              <a:gd name="connsiteY121" fmla="*/ 2021360 h 3453920"/>
              <a:gd name="connsiteX122" fmla="*/ 7193280 w 7200996"/>
              <a:gd name="connsiteY122" fmla="*/ 2013740 h 3453920"/>
              <a:gd name="connsiteX123" fmla="*/ 7200900 w 7200996"/>
              <a:gd name="connsiteY123" fmla="*/ 1983260 h 3453920"/>
              <a:gd name="connsiteX124" fmla="*/ 7193280 w 7200996"/>
              <a:gd name="connsiteY124" fmla="*/ 1929920 h 3453920"/>
              <a:gd name="connsiteX125" fmla="*/ 7178040 w 7200996"/>
              <a:gd name="connsiteY125" fmla="*/ 1655600 h 3453920"/>
              <a:gd name="connsiteX126" fmla="*/ 7170420 w 7200996"/>
              <a:gd name="connsiteY126" fmla="*/ 1266980 h 3453920"/>
              <a:gd name="connsiteX127" fmla="*/ 7162800 w 7200996"/>
              <a:gd name="connsiteY127" fmla="*/ 1206020 h 3453920"/>
              <a:gd name="connsiteX128" fmla="*/ 7147560 w 7200996"/>
              <a:gd name="connsiteY128" fmla="*/ 893600 h 3453920"/>
              <a:gd name="connsiteX129" fmla="*/ 7124700 w 7200996"/>
              <a:gd name="connsiteY129" fmla="*/ 817400 h 3453920"/>
              <a:gd name="connsiteX130" fmla="*/ 7124700 w 7200996"/>
              <a:gd name="connsiteY130" fmla="*/ 581180 h 3453920"/>
              <a:gd name="connsiteX131" fmla="*/ 7139940 w 7200996"/>
              <a:gd name="connsiteY131" fmla="*/ 535460 h 3453920"/>
              <a:gd name="connsiteX132" fmla="*/ 7125057 w 7200996"/>
              <a:gd name="connsiteY132" fmla="*/ 278779 h 3453920"/>
              <a:gd name="connsiteX133" fmla="*/ 7102079 w 7200996"/>
              <a:gd name="connsiteY133" fmla="*/ 149240 h 3453920"/>
              <a:gd name="connsiteX134" fmla="*/ 37863 w 7200996"/>
              <a:gd name="connsiteY134" fmla="*/ 136237 h 345392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70980 h 3375660"/>
              <a:gd name="connsiteX134" fmla="*/ 37863 w 7200996"/>
              <a:gd name="connsiteY134" fmla="*/ 57977 h 337566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70980 h 3375660"/>
              <a:gd name="connsiteX134" fmla="*/ 37863 w 7200996"/>
              <a:gd name="connsiteY134" fmla="*/ 57977 h 337566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34744 h 3375660"/>
              <a:gd name="connsiteX134" fmla="*/ 37863 w 7200996"/>
              <a:gd name="connsiteY134" fmla="*/ 57977 h 3375660"/>
              <a:gd name="connsiteX0" fmla="*/ 30243 w 7193376"/>
              <a:gd name="connsiteY0" fmla="*/ 57977 h 3375660"/>
              <a:gd name="connsiteX1" fmla="*/ 15240 w 7193376"/>
              <a:gd name="connsiteY1" fmla="*/ 0 h 3375660"/>
              <a:gd name="connsiteX2" fmla="*/ 7620 w 7193376"/>
              <a:gd name="connsiteY2" fmla="*/ 228600 h 3375660"/>
              <a:gd name="connsiteX3" fmla="*/ 0 w 7193376"/>
              <a:gd name="connsiteY3" fmla="*/ 640080 h 3375660"/>
              <a:gd name="connsiteX4" fmla="*/ 7620 w 7193376"/>
              <a:gd name="connsiteY4" fmla="*/ 731520 h 3375660"/>
              <a:gd name="connsiteX5" fmla="*/ 22860 w 7193376"/>
              <a:gd name="connsiteY5" fmla="*/ 1104900 h 3375660"/>
              <a:gd name="connsiteX6" fmla="*/ 38100 w 7193376"/>
              <a:gd name="connsiteY6" fmla="*/ 1257300 h 3375660"/>
              <a:gd name="connsiteX7" fmla="*/ 45720 w 7193376"/>
              <a:gd name="connsiteY7" fmla="*/ 2628900 h 3375660"/>
              <a:gd name="connsiteX8" fmla="*/ 53340 w 7193376"/>
              <a:gd name="connsiteY8" fmla="*/ 2689860 h 3375660"/>
              <a:gd name="connsiteX9" fmla="*/ 60960 w 7193376"/>
              <a:gd name="connsiteY9" fmla="*/ 2834640 h 3375660"/>
              <a:gd name="connsiteX10" fmla="*/ 68580 w 7193376"/>
              <a:gd name="connsiteY10" fmla="*/ 3314700 h 3375660"/>
              <a:gd name="connsiteX11" fmla="*/ 144780 w 7193376"/>
              <a:gd name="connsiteY11" fmla="*/ 3352800 h 3375660"/>
              <a:gd name="connsiteX12" fmla="*/ 251460 w 7193376"/>
              <a:gd name="connsiteY12" fmla="*/ 3375660 h 3375660"/>
              <a:gd name="connsiteX13" fmla="*/ 525780 w 7193376"/>
              <a:gd name="connsiteY13" fmla="*/ 3360420 h 3375660"/>
              <a:gd name="connsiteX14" fmla="*/ 579120 w 7193376"/>
              <a:gd name="connsiteY14" fmla="*/ 3345180 h 3375660"/>
              <a:gd name="connsiteX15" fmla="*/ 678180 w 7193376"/>
              <a:gd name="connsiteY15" fmla="*/ 3299460 h 3375660"/>
              <a:gd name="connsiteX16" fmla="*/ 723900 w 7193376"/>
              <a:gd name="connsiteY16" fmla="*/ 3284220 h 3375660"/>
              <a:gd name="connsiteX17" fmla="*/ 792480 w 7193376"/>
              <a:gd name="connsiteY17" fmla="*/ 3238500 h 3375660"/>
              <a:gd name="connsiteX18" fmla="*/ 906780 w 7193376"/>
              <a:gd name="connsiteY18" fmla="*/ 3154680 h 3375660"/>
              <a:gd name="connsiteX19" fmla="*/ 944880 w 7193376"/>
              <a:gd name="connsiteY19" fmla="*/ 3131820 h 3375660"/>
              <a:gd name="connsiteX20" fmla="*/ 990600 w 7193376"/>
              <a:gd name="connsiteY20" fmla="*/ 3078480 h 3375660"/>
              <a:gd name="connsiteX21" fmla="*/ 1028700 w 7193376"/>
              <a:gd name="connsiteY21" fmla="*/ 3040380 h 3375660"/>
              <a:gd name="connsiteX22" fmla="*/ 1059180 w 7193376"/>
              <a:gd name="connsiteY22" fmla="*/ 2979420 h 3375660"/>
              <a:gd name="connsiteX23" fmla="*/ 1104900 w 7193376"/>
              <a:gd name="connsiteY23" fmla="*/ 2926080 h 3375660"/>
              <a:gd name="connsiteX24" fmla="*/ 1150620 w 7193376"/>
              <a:gd name="connsiteY24" fmla="*/ 2865120 h 3375660"/>
              <a:gd name="connsiteX25" fmla="*/ 1173480 w 7193376"/>
              <a:gd name="connsiteY25" fmla="*/ 2827020 h 3375660"/>
              <a:gd name="connsiteX26" fmla="*/ 1226820 w 7193376"/>
              <a:gd name="connsiteY26" fmla="*/ 2781300 h 3375660"/>
              <a:gd name="connsiteX27" fmla="*/ 1249680 w 7193376"/>
              <a:gd name="connsiteY27" fmla="*/ 2743200 h 3375660"/>
              <a:gd name="connsiteX28" fmla="*/ 1280160 w 7193376"/>
              <a:gd name="connsiteY28" fmla="*/ 2712720 h 3375660"/>
              <a:gd name="connsiteX29" fmla="*/ 1318260 w 7193376"/>
              <a:gd name="connsiteY29" fmla="*/ 2644140 h 3375660"/>
              <a:gd name="connsiteX30" fmla="*/ 1341120 w 7193376"/>
              <a:gd name="connsiteY30" fmla="*/ 2613660 h 3375660"/>
              <a:gd name="connsiteX31" fmla="*/ 1356360 w 7193376"/>
              <a:gd name="connsiteY31" fmla="*/ 2552700 h 3375660"/>
              <a:gd name="connsiteX32" fmla="*/ 1379220 w 7193376"/>
              <a:gd name="connsiteY32" fmla="*/ 2529840 h 3375660"/>
              <a:gd name="connsiteX33" fmla="*/ 1402080 w 7193376"/>
              <a:gd name="connsiteY33" fmla="*/ 2476500 h 3375660"/>
              <a:gd name="connsiteX34" fmla="*/ 1409700 w 7193376"/>
              <a:gd name="connsiteY34" fmla="*/ 2446020 h 3375660"/>
              <a:gd name="connsiteX35" fmla="*/ 1424940 w 7193376"/>
              <a:gd name="connsiteY35" fmla="*/ 2423160 h 3375660"/>
              <a:gd name="connsiteX36" fmla="*/ 1463040 w 7193376"/>
              <a:gd name="connsiteY36" fmla="*/ 2354580 h 3375660"/>
              <a:gd name="connsiteX37" fmla="*/ 1493520 w 7193376"/>
              <a:gd name="connsiteY37" fmla="*/ 2316480 h 3375660"/>
              <a:gd name="connsiteX38" fmla="*/ 1524000 w 7193376"/>
              <a:gd name="connsiteY38" fmla="*/ 2278380 h 3375660"/>
              <a:gd name="connsiteX39" fmla="*/ 1531620 w 7193376"/>
              <a:gd name="connsiteY39" fmla="*/ 2255520 h 3375660"/>
              <a:gd name="connsiteX40" fmla="*/ 1554480 w 7193376"/>
              <a:gd name="connsiteY40" fmla="*/ 2232660 h 3375660"/>
              <a:gd name="connsiteX41" fmla="*/ 1562100 w 7193376"/>
              <a:gd name="connsiteY41" fmla="*/ 2209800 h 3375660"/>
              <a:gd name="connsiteX42" fmla="*/ 1607820 w 7193376"/>
              <a:gd name="connsiteY42" fmla="*/ 2179320 h 3375660"/>
              <a:gd name="connsiteX43" fmla="*/ 1638300 w 7193376"/>
              <a:gd name="connsiteY43" fmla="*/ 2156460 h 3375660"/>
              <a:gd name="connsiteX44" fmla="*/ 1661160 w 7193376"/>
              <a:gd name="connsiteY44" fmla="*/ 2148840 h 3375660"/>
              <a:gd name="connsiteX45" fmla="*/ 1676400 w 7193376"/>
              <a:gd name="connsiteY45" fmla="*/ 2125980 h 3375660"/>
              <a:gd name="connsiteX46" fmla="*/ 1706880 w 7193376"/>
              <a:gd name="connsiteY46" fmla="*/ 2110740 h 3375660"/>
              <a:gd name="connsiteX47" fmla="*/ 1737360 w 7193376"/>
              <a:gd name="connsiteY47" fmla="*/ 2087880 h 3375660"/>
              <a:gd name="connsiteX48" fmla="*/ 1775460 w 7193376"/>
              <a:gd name="connsiteY48" fmla="*/ 2065020 h 3375660"/>
              <a:gd name="connsiteX49" fmla="*/ 1805940 w 7193376"/>
              <a:gd name="connsiteY49" fmla="*/ 2034540 h 3375660"/>
              <a:gd name="connsiteX50" fmla="*/ 1828800 w 7193376"/>
              <a:gd name="connsiteY50" fmla="*/ 2026920 h 3375660"/>
              <a:gd name="connsiteX51" fmla="*/ 1874520 w 7193376"/>
              <a:gd name="connsiteY51" fmla="*/ 1996440 h 3375660"/>
              <a:gd name="connsiteX52" fmla="*/ 1897380 w 7193376"/>
              <a:gd name="connsiteY52" fmla="*/ 1973580 h 3375660"/>
              <a:gd name="connsiteX53" fmla="*/ 1920240 w 7193376"/>
              <a:gd name="connsiteY53" fmla="*/ 1965960 h 3375660"/>
              <a:gd name="connsiteX54" fmla="*/ 1943100 w 7193376"/>
              <a:gd name="connsiteY54" fmla="*/ 1950720 h 3375660"/>
              <a:gd name="connsiteX55" fmla="*/ 2004060 w 7193376"/>
              <a:gd name="connsiteY55" fmla="*/ 1927860 h 3375660"/>
              <a:gd name="connsiteX56" fmla="*/ 2072640 w 7193376"/>
              <a:gd name="connsiteY56" fmla="*/ 1882140 h 3375660"/>
              <a:gd name="connsiteX57" fmla="*/ 2133600 w 7193376"/>
              <a:gd name="connsiteY57" fmla="*/ 1851660 h 3375660"/>
              <a:gd name="connsiteX58" fmla="*/ 2194560 w 7193376"/>
              <a:gd name="connsiteY58" fmla="*/ 1813560 h 3375660"/>
              <a:gd name="connsiteX59" fmla="*/ 2225040 w 7193376"/>
              <a:gd name="connsiteY59" fmla="*/ 1790700 h 3375660"/>
              <a:gd name="connsiteX60" fmla="*/ 2270760 w 7193376"/>
              <a:gd name="connsiteY60" fmla="*/ 1775460 h 3375660"/>
              <a:gd name="connsiteX61" fmla="*/ 2301240 w 7193376"/>
              <a:gd name="connsiteY61" fmla="*/ 1760220 h 3375660"/>
              <a:gd name="connsiteX62" fmla="*/ 2331720 w 7193376"/>
              <a:gd name="connsiteY62" fmla="*/ 1752600 h 3375660"/>
              <a:gd name="connsiteX63" fmla="*/ 2392680 w 7193376"/>
              <a:gd name="connsiteY63" fmla="*/ 1729740 h 3375660"/>
              <a:gd name="connsiteX64" fmla="*/ 2415540 w 7193376"/>
              <a:gd name="connsiteY64" fmla="*/ 1714500 h 3375660"/>
              <a:gd name="connsiteX65" fmla="*/ 2461260 w 7193376"/>
              <a:gd name="connsiteY65" fmla="*/ 1699260 h 3375660"/>
              <a:gd name="connsiteX66" fmla="*/ 2514600 w 7193376"/>
              <a:gd name="connsiteY66" fmla="*/ 1668780 h 3375660"/>
              <a:gd name="connsiteX67" fmla="*/ 2590800 w 7193376"/>
              <a:gd name="connsiteY67" fmla="*/ 1645920 h 3375660"/>
              <a:gd name="connsiteX68" fmla="*/ 2682240 w 7193376"/>
              <a:gd name="connsiteY68" fmla="*/ 1607820 h 3375660"/>
              <a:gd name="connsiteX69" fmla="*/ 2720340 w 7193376"/>
              <a:gd name="connsiteY69" fmla="*/ 1584960 h 3375660"/>
              <a:gd name="connsiteX70" fmla="*/ 2750820 w 7193376"/>
              <a:gd name="connsiteY70" fmla="*/ 1562100 h 3375660"/>
              <a:gd name="connsiteX71" fmla="*/ 2781300 w 7193376"/>
              <a:gd name="connsiteY71" fmla="*/ 1546860 h 3375660"/>
              <a:gd name="connsiteX72" fmla="*/ 2811780 w 7193376"/>
              <a:gd name="connsiteY72" fmla="*/ 1524000 h 3375660"/>
              <a:gd name="connsiteX73" fmla="*/ 2849880 w 7193376"/>
              <a:gd name="connsiteY73" fmla="*/ 1516380 h 3375660"/>
              <a:gd name="connsiteX74" fmla="*/ 2903220 w 7193376"/>
              <a:gd name="connsiteY74" fmla="*/ 1493520 h 3375660"/>
              <a:gd name="connsiteX75" fmla="*/ 2926080 w 7193376"/>
              <a:gd name="connsiteY75" fmla="*/ 1478280 h 3375660"/>
              <a:gd name="connsiteX76" fmla="*/ 3017520 w 7193376"/>
              <a:gd name="connsiteY76" fmla="*/ 1447800 h 3375660"/>
              <a:gd name="connsiteX77" fmla="*/ 3063240 w 7193376"/>
              <a:gd name="connsiteY77" fmla="*/ 1424940 h 3375660"/>
              <a:gd name="connsiteX78" fmla="*/ 3093720 w 7193376"/>
              <a:gd name="connsiteY78" fmla="*/ 1417320 h 3375660"/>
              <a:gd name="connsiteX79" fmla="*/ 3139440 w 7193376"/>
              <a:gd name="connsiteY79" fmla="*/ 1402080 h 3375660"/>
              <a:gd name="connsiteX80" fmla="*/ 3230880 w 7193376"/>
              <a:gd name="connsiteY80" fmla="*/ 1394460 h 3375660"/>
              <a:gd name="connsiteX81" fmla="*/ 3268980 w 7193376"/>
              <a:gd name="connsiteY81" fmla="*/ 1386840 h 3375660"/>
              <a:gd name="connsiteX82" fmla="*/ 3413760 w 7193376"/>
              <a:gd name="connsiteY82" fmla="*/ 1371600 h 3375660"/>
              <a:gd name="connsiteX83" fmla="*/ 4122420 w 7193376"/>
              <a:gd name="connsiteY83" fmla="*/ 1386840 h 3375660"/>
              <a:gd name="connsiteX84" fmla="*/ 4320540 w 7193376"/>
              <a:gd name="connsiteY84" fmla="*/ 1409700 h 3375660"/>
              <a:gd name="connsiteX85" fmla="*/ 4404360 w 7193376"/>
              <a:gd name="connsiteY85" fmla="*/ 1424940 h 3375660"/>
              <a:gd name="connsiteX86" fmla="*/ 4503420 w 7193376"/>
              <a:gd name="connsiteY86" fmla="*/ 1440180 h 3375660"/>
              <a:gd name="connsiteX87" fmla="*/ 4632960 w 7193376"/>
              <a:gd name="connsiteY87" fmla="*/ 1455420 h 3375660"/>
              <a:gd name="connsiteX88" fmla="*/ 4815840 w 7193376"/>
              <a:gd name="connsiteY88" fmla="*/ 1478280 h 3375660"/>
              <a:gd name="connsiteX89" fmla="*/ 4876800 w 7193376"/>
              <a:gd name="connsiteY89" fmla="*/ 1485900 h 3375660"/>
              <a:gd name="connsiteX90" fmla="*/ 4914900 w 7193376"/>
              <a:gd name="connsiteY90" fmla="*/ 1493520 h 3375660"/>
              <a:gd name="connsiteX91" fmla="*/ 4975860 w 7193376"/>
              <a:gd name="connsiteY91" fmla="*/ 1501140 h 3375660"/>
              <a:gd name="connsiteX92" fmla="*/ 5044440 w 7193376"/>
              <a:gd name="connsiteY92" fmla="*/ 1516380 h 3375660"/>
              <a:gd name="connsiteX93" fmla="*/ 5143500 w 7193376"/>
              <a:gd name="connsiteY93" fmla="*/ 1524000 h 3375660"/>
              <a:gd name="connsiteX94" fmla="*/ 5219700 w 7193376"/>
              <a:gd name="connsiteY94" fmla="*/ 1539240 h 3375660"/>
              <a:gd name="connsiteX95" fmla="*/ 5280660 w 7193376"/>
              <a:gd name="connsiteY95" fmla="*/ 1546860 h 3375660"/>
              <a:gd name="connsiteX96" fmla="*/ 5341620 w 7193376"/>
              <a:gd name="connsiteY96" fmla="*/ 1562100 h 3375660"/>
              <a:gd name="connsiteX97" fmla="*/ 5417820 w 7193376"/>
              <a:gd name="connsiteY97" fmla="*/ 1577340 h 3375660"/>
              <a:gd name="connsiteX98" fmla="*/ 5463540 w 7193376"/>
              <a:gd name="connsiteY98" fmla="*/ 1592580 h 3375660"/>
              <a:gd name="connsiteX99" fmla="*/ 5532120 w 7193376"/>
              <a:gd name="connsiteY99" fmla="*/ 1607820 h 3375660"/>
              <a:gd name="connsiteX100" fmla="*/ 5631180 w 7193376"/>
              <a:gd name="connsiteY100" fmla="*/ 1645920 h 3375660"/>
              <a:gd name="connsiteX101" fmla="*/ 5661660 w 7193376"/>
              <a:gd name="connsiteY101" fmla="*/ 1661160 h 3375660"/>
              <a:gd name="connsiteX102" fmla="*/ 5707380 w 7193376"/>
              <a:gd name="connsiteY102" fmla="*/ 1676400 h 3375660"/>
              <a:gd name="connsiteX103" fmla="*/ 5775960 w 7193376"/>
              <a:gd name="connsiteY103" fmla="*/ 1706880 h 3375660"/>
              <a:gd name="connsiteX104" fmla="*/ 5890260 w 7193376"/>
              <a:gd name="connsiteY104" fmla="*/ 1752600 h 3375660"/>
              <a:gd name="connsiteX105" fmla="*/ 5913120 w 7193376"/>
              <a:gd name="connsiteY105" fmla="*/ 1767840 h 3375660"/>
              <a:gd name="connsiteX106" fmla="*/ 6019800 w 7193376"/>
              <a:gd name="connsiteY106" fmla="*/ 1805940 h 3375660"/>
              <a:gd name="connsiteX107" fmla="*/ 6057900 w 7193376"/>
              <a:gd name="connsiteY107" fmla="*/ 1821180 h 3375660"/>
              <a:gd name="connsiteX108" fmla="*/ 6096000 w 7193376"/>
              <a:gd name="connsiteY108" fmla="*/ 1828800 h 3375660"/>
              <a:gd name="connsiteX109" fmla="*/ 6126480 w 7193376"/>
              <a:gd name="connsiteY109" fmla="*/ 1836420 h 3375660"/>
              <a:gd name="connsiteX110" fmla="*/ 6294120 w 7193376"/>
              <a:gd name="connsiteY110" fmla="*/ 1859280 h 3375660"/>
              <a:gd name="connsiteX111" fmla="*/ 6362700 w 7193376"/>
              <a:gd name="connsiteY111" fmla="*/ 1866900 h 3375660"/>
              <a:gd name="connsiteX112" fmla="*/ 6408420 w 7193376"/>
              <a:gd name="connsiteY112" fmla="*/ 1874520 h 3375660"/>
              <a:gd name="connsiteX113" fmla="*/ 6576060 w 7193376"/>
              <a:gd name="connsiteY113" fmla="*/ 1882140 h 3375660"/>
              <a:gd name="connsiteX114" fmla="*/ 6652260 w 7193376"/>
              <a:gd name="connsiteY114" fmla="*/ 1897380 h 3375660"/>
              <a:gd name="connsiteX115" fmla="*/ 6781800 w 7193376"/>
              <a:gd name="connsiteY115" fmla="*/ 1905000 h 3375660"/>
              <a:gd name="connsiteX116" fmla="*/ 6858000 w 7193376"/>
              <a:gd name="connsiteY116" fmla="*/ 1912620 h 3375660"/>
              <a:gd name="connsiteX117" fmla="*/ 6911340 w 7193376"/>
              <a:gd name="connsiteY117" fmla="*/ 1920240 h 3375660"/>
              <a:gd name="connsiteX118" fmla="*/ 6972300 w 7193376"/>
              <a:gd name="connsiteY118" fmla="*/ 1927860 h 3375660"/>
              <a:gd name="connsiteX119" fmla="*/ 7010400 w 7193376"/>
              <a:gd name="connsiteY119" fmla="*/ 1935480 h 3375660"/>
              <a:gd name="connsiteX120" fmla="*/ 7124700 w 7193376"/>
              <a:gd name="connsiteY120" fmla="*/ 1943100 h 3375660"/>
              <a:gd name="connsiteX121" fmla="*/ 7185660 w 7193376"/>
              <a:gd name="connsiteY121" fmla="*/ 1935480 h 3375660"/>
              <a:gd name="connsiteX122" fmla="*/ 7193280 w 7193376"/>
              <a:gd name="connsiteY122" fmla="*/ 1905000 h 3375660"/>
              <a:gd name="connsiteX123" fmla="*/ 7185660 w 7193376"/>
              <a:gd name="connsiteY123" fmla="*/ 1851660 h 3375660"/>
              <a:gd name="connsiteX124" fmla="*/ 7170420 w 7193376"/>
              <a:gd name="connsiteY124" fmla="*/ 1577340 h 3375660"/>
              <a:gd name="connsiteX125" fmla="*/ 7162800 w 7193376"/>
              <a:gd name="connsiteY125" fmla="*/ 1188720 h 3375660"/>
              <a:gd name="connsiteX126" fmla="*/ 7155180 w 7193376"/>
              <a:gd name="connsiteY126" fmla="*/ 1127760 h 3375660"/>
              <a:gd name="connsiteX127" fmla="*/ 7139940 w 7193376"/>
              <a:gd name="connsiteY127" fmla="*/ 815340 h 3375660"/>
              <a:gd name="connsiteX128" fmla="*/ 7117080 w 7193376"/>
              <a:gd name="connsiteY128" fmla="*/ 739140 h 3375660"/>
              <a:gd name="connsiteX129" fmla="*/ 7117080 w 7193376"/>
              <a:gd name="connsiteY129" fmla="*/ 502920 h 3375660"/>
              <a:gd name="connsiteX130" fmla="*/ 7132320 w 7193376"/>
              <a:gd name="connsiteY130" fmla="*/ 457200 h 3375660"/>
              <a:gd name="connsiteX131" fmla="*/ 7117437 w 7193376"/>
              <a:gd name="connsiteY131" fmla="*/ 200519 h 3375660"/>
              <a:gd name="connsiteX132" fmla="*/ 7094459 w 7193376"/>
              <a:gd name="connsiteY132" fmla="*/ 34744 h 3375660"/>
              <a:gd name="connsiteX133" fmla="*/ 30243 w 7193376"/>
              <a:gd name="connsiteY133" fmla="*/ 57977 h 3375660"/>
              <a:gd name="connsiteX0" fmla="*/ 24090 w 7187223"/>
              <a:gd name="connsiteY0" fmla="*/ 57977 h 3375660"/>
              <a:gd name="connsiteX1" fmla="*/ 9087 w 7187223"/>
              <a:gd name="connsiteY1" fmla="*/ 0 h 3375660"/>
              <a:gd name="connsiteX2" fmla="*/ 1467 w 7187223"/>
              <a:gd name="connsiteY2" fmla="*/ 228600 h 3375660"/>
              <a:gd name="connsiteX3" fmla="*/ 1467 w 7187223"/>
              <a:gd name="connsiteY3" fmla="*/ 731520 h 3375660"/>
              <a:gd name="connsiteX4" fmla="*/ 16707 w 7187223"/>
              <a:gd name="connsiteY4" fmla="*/ 1104900 h 3375660"/>
              <a:gd name="connsiteX5" fmla="*/ 31947 w 7187223"/>
              <a:gd name="connsiteY5" fmla="*/ 1257300 h 3375660"/>
              <a:gd name="connsiteX6" fmla="*/ 39567 w 7187223"/>
              <a:gd name="connsiteY6" fmla="*/ 2628900 h 3375660"/>
              <a:gd name="connsiteX7" fmla="*/ 47187 w 7187223"/>
              <a:gd name="connsiteY7" fmla="*/ 2689860 h 3375660"/>
              <a:gd name="connsiteX8" fmla="*/ 54807 w 7187223"/>
              <a:gd name="connsiteY8" fmla="*/ 2834640 h 3375660"/>
              <a:gd name="connsiteX9" fmla="*/ 62427 w 7187223"/>
              <a:gd name="connsiteY9" fmla="*/ 3314700 h 3375660"/>
              <a:gd name="connsiteX10" fmla="*/ 138627 w 7187223"/>
              <a:gd name="connsiteY10" fmla="*/ 3352800 h 3375660"/>
              <a:gd name="connsiteX11" fmla="*/ 245307 w 7187223"/>
              <a:gd name="connsiteY11" fmla="*/ 3375660 h 3375660"/>
              <a:gd name="connsiteX12" fmla="*/ 519627 w 7187223"/>
              <a:gd name="connsiteY12" fmla="*/ 3360420 h 3375660"/>
              <a:gd name="connsiteX13" fmla="*/ 572967 w 7187223"/>
              <a:gd name="connsiteY13" fmla="*/ 3345180 h 3375660"/>
              <a:gd name="connsiteX14" fmla="*/ 672027 w 7187223"/>
              <a:gd name="connsiteY14" fmla="*/ 3299460 h 3375660"/>
              <a:gd name="connsiteX15" fmla="*/ 717747 w 7187223"/>
              <a:gd name="connsiteY15" fmla="*/ 3284220 h 3375660"/>
              <a:gd name="connsiteX16" fmla="*/ 786327 w 7187223"/>
              <a:gd name="connsiteY16" fmla="*/ 3238500 h 3375660"/>
              <a:gd name="connsiteX17" fmla="*/ 900627 w 7187223"/>
              <a:gd name="connsiteY17" fmla="*/ 3154680 h 3375660"/>
              <a:gd name="connsiteX18" fmla="*/ 938727 w 7187223"/>
              <a:gd name="connsiteY18" fmla="*/ 3131820 h 3375660"/>
              <a:gd name="connsiteX19" fmla="*/ 984447 w 7187223"/>
              <a:gd name="connsiteY19" fmla="*/ 3078480 h 3375660"/>
              <a:gd name="connsiteX20" fmla="*/ 1022547 w 7187223"/>
              <a:gd name="connsiteY20" fmla="*/ 3040380 h 3375660"/>
              <a:gd name="connsiteX21" fmla="*/ 1053027 w 7187223"/>
              <a:gd name="connsiteY21" fmla="*/ 2979420 h 3375660"/>
              <a:gd name="connsiteX22" fmla="*/ 1098747 w 7187223"/>
              <a:gd name="connsiteY22" fmla="*/ 2926080 h 3375660"/>
              <a:gd name="connsiteX23" fmla="*/ 1144467 w 7187223"/>
              <a:gd name="connsiteY23" fmla="*/ 2865120 h 3375660"/>
              <a:gd name="connsiteX24" fmla="*/ 1167327 w 7187223"/>
              <a:gd name="connsiteY24" fmla="*/ 2827020 h 3375660"/>
              <a:gd name="connsiteX25" fmla="*/ 1220667 w 7187223"/>
              <a:gd name="connsiteY25" fmla="*/ 2781300 h 3375660"/>
              <a:gd name="connsiteX26" fmla="*/ 1243527 w 7187223"/>
              <a:gd name="connsiteY26" fmla="*/ 2743200 h 3375660"/>
              <a:gd name="connsiteX27" fmla="*/ 1274007 w 7187223"/>
              <a:gd name="connsiteY27" fmla="*/ 2712720 h 3375660"/>
              <a:gd name="connsiteX28" fmla="*/ 1312107 w 7187223"/>
              <a:gd name="connsiteY28" fmla="*/ 2644140 h 3375660"/>
              <a:gd name="connsiteX29" fmla="*/ 1334967 w 7187223"/>
              <a:gd name="connsiteY29" fmla="*/ 2613660 h 3375660"/>
              <a:gd name="connsiteX30" fmla="*/ 1350207 w 7187223"/>
              <a:gd name="connsiteY30" fmla="*/ 2552700 h 3375660"/>
              <a:gd name="connsiteX31" fmla="*/ 1373067 w 7187223"/>
              <a:gd name="connsiteY31" fmla="*/ 2529840 h 3375660"/>
              <a:gd name="connsiteX32" fmla="*/ 1395927 w 7187223"/>
              <a:gd name="connsiteY32" fmla="*/ 2476500 h 3375660"/>
              <a:gd name="connsiteX33" fmla="*/ 1403547 w 7187223"/>
              <a:gd name="connsiteY33" fmla="*/ 2446020 h 3375660"/>
              <a:gd name="connsiteX34" fmla="*/ 1418787 w 7187223"/>
              <a:gd name="connsiteY34" fmla="*/ 2423160 h 3375660"/>
              <a:gd name="connsiteX35" fmla="*/ 1456887 w 7187223"/>
              <a:gd name="connsiteY35" fmla="*/ 2354580 h 3375660"/>
              <a:gd name="connsiteX36" fmla="*/ 1487367 w 7187223"/>
              <a:gd name="connsiteY36" fmla="*/ 2316480 h 3375660"/>
              <a:gd name="connsiteX37" fmla="*/ 1517847 w 7187223"/>
              <a:gd name="connsiteY37" fmla="*/ 2278380 h 3375660"/>
              <a:gd name="connsiteX38" fmla="*/ 1525467 w 7187223"/>
              <a:gd name="connsiteY38" fmla="*/ 2255520 h 3375660"/>
              <a:gd name="connsiteX39" fmla="*/ 1548327 w 7187223"/>
              <a:gd name="connsiteY39" fmla="*/ 2232660 h 3375660"/>
              <a:gd name="connsiteX40" fmla="*/ 1555947 w 7187223"/>
              <a:gd name="connsiteY40" fmla="*/ 2209800 h 3375660"/>
              <a:gd name="connsiteX41" fmla="*/ 1601667 w 7187223"/>
              <a:gd name="connsiteY41" fmla="*/ 2179320 h 3375660"/>
              <a:gd name="connsiteX42" fmla="*/ 1632147 w 7187223"/>
              <a:gd name="connsiteY42" fmla="*/ 2156460 h 3375660"/>
              <a:gd name="connsiteX43" fmla="*/ 1655007 w 7187223"/>
              <a:gd name="connsiteY43" fmla="*/ 2148840 h 3375660"/>
              <a:gd name="connsiteX44" fmla="*/ 1670247 w 7187223"/>
              <a:gd name="connsiteY44" fmla="*/ 2125980 h 3375660"/>
              <a:gd name="connsiteX45" fmla="*/ 1700727 w 7187223"/>
              <a:gd name="connsiteY45" fmla="*/ 2110740 h 3375660"/>
              <a:gd name="connsiteX46" fmla="*/ 1731207 w 7187223"/>
              <a:gd name="connsiteY46" fmla="*/ 2087880 h 3375660"/>
              <a:gd name="connsiteX47" fmla="*/ 1769307 w 7187223"/>
              <a:gd name="connsiteY47" fmla="*/ 2065020 h 3375660"/>
              <a:gd name="connsiteX48" fmla="*/ 1799787 w 7187223"/>
              <a:gd name="connsiteY48" fmla="*/ 2034540 h 3375660"/>
              <a:gd name="connsiteX49" fmla="*/ 1822647 w 7187223"/>
              <a:gd name="connsiteY49" fmla="*/ 2026920 h 3375660"/>
              <a:gd name="connsiteX50" fmla="*/ 1868367 w 7187223"/>
              <a:gd name="connsiteY50" fmla="*/ 1996440 h 3375660"/>
              <a:gd name="connsiteX51" fmla="*/ 1891227 w 7187223"/>
              <a:gd name="connsiteY51" fmla="*/ 1973580 h 3375660"/>
              <a:gd name="connsiteX52" fmla="*/ 1914087 w 7187223"/>
              <a:gd name="connsiteY52" fmla="*/ 1965960 h 3375660"/>
              <a:gd name="connsiteX53" fmla="*/ 1936947 w 7187223"/>
              <a:gd name="connsiteY53" fmla="*/ 1950720 h 3375660"/>
              <a:gd name="connsiteX54" fmla="*/ 1997907 w 7187223"/>
              <a:gd name="connsiteY54" fmla="*/ 1927860 h 3375660"/>
              <a:gd name="connsiteX55" fmla="*/ 2066487 w 7187223"/>
              <a:gd name="connsiteY55" fmla="*/ 1882140 h 3375660"/>
              <a:gd name="connsiteX56" fmla="*/ 2127447 w 7187223"/>
              <a:gd name="connsiteY56" fmla="*/ 1851660 h 3375660"/>
              <a:gd name="connsiteX57" fmla="*/ 2188407 w 7187223"/>
              <a:gd name="connsiteY57" fmla="*/ 1813560 h 3375660"/>
              <a:gd name="connsiteX58" fmla="*/ 2218887 w 7187223"/>
              <a:gd name="connsiteY58" fmla="*/ 1790700 h 3375660"/>
              <a:gd name="connsiteX59" fmla="*/ 2264607 w 7187223"/>
              <a:gd name="connsiteY59" fmla="*/ 1775460 h 3375660"/>
              <a:gd name="connsiteX60" fmla="*/ 2295087 w 7187223"/>
              <a:gd name="connsiteY60" fmla="*/ 1760220 h 3375660"/>
              <a:gd name="connsiteX61" fmla="*/ 2325567 w 7187223"/>
              <a:gd name="connsiteY61" fmla="*/ 1752600 h 3375660"/>
              <a:gd name="connsiteX62" fmla="*/ 2386527 w 7187223"/>
              <a:gd name="connsiteY62" fmla="*/ 1729740 h 3375660"/>
              <a:gd name="connsiteX63" fmla="*/ 2409387 w 7187223"/>
              <a:gd name="connsiteY63" fmla="*/ 1714500 h 3375660"/>
              <a:gd name="connsiteX64" fmla="*/ 2455107 w 7187223"/>
              <a:gd name="connsiteY64" fmla="*/ 1699260 h 3375660"/>
              <a:gd name="connsiteX65" fmla="*/ 2508447 w 7187223"/>
              <a:gd name="connsiteY65" fmla="*/ 1668780 h 3375660"/>
              <a:gd name="connsiteX66" fmla="*/ 2584647 w 7187223"/>
              <a:gd name="connsiteY66" fmla="*/ 1645920 h 3375660"/>
              <a:gd name="connsiteX67" fmla="*/ 2676087 w 7187223"/>
              <a:gd name="connsiteY67" fmla="*/ 1607820 h 3375660"/>
              <a:gd name="connsiteX68" fmla="*/ 2714187 w 7187223"/>
              <a:gd name="connsiteY68" fmla="*/ 1584960 h 3375660"/>
              <a:gd name="connsiteX69" fmla="*/ 2744667 w 7187223"/>
              <a:gd name="connsiteY69" fmla="*/ 1562100 h 3375660"/>
              <a:gd name="connsiteX70" fmla="*/ 2775147 w 7187223"/>
              <a:gd name="connsiteY70" fmla="*/ 1546860 h 3375660"/>
              <a:gd name="connsiteX71" fmla="*/ 2805627 w 7187223"/>
              <a:gd name="connsiteY71" fmla="*/ 1524000 h 3375660"/>
              <a:gd name="connsiteX72" fmla="*/ 2843727 w 7187223"/>
              <a:gd name="connsiteY72" fmla="*/ 1516380 h 3375660"/>
              <a:gd name="connsiteX73" fmla="*/ 2897067 w 7187223"/>
              <a:gd name="connsiteY73" fmla="*/ 1493520 h 3375660"/>
              <a:gd name="connsiteX74" fmla="*/ 2919927 w 7187223"/>
              <a:gd name="connsiteY74" fmla="*/ 1478280 h 3375660"/>
              <a:gd name="connsiteX75" fmla="*/ 3011367 w 7187223"/>
              <a:gd name="connsiteY75" fmla="*/ 1447800 h 3375660"/>
              <a:gd name="connsiteX76" fmla="*/ 3057087 w 7187223"/>
              <a:gd name="connsiteY76" fmla="*/ 1424940 h 3375660"/>
              <a:gd name="connsiteX77" fmla="*/ 3087567 w 7187223"/>
              <a:gd name="connsiteY77" fmla="*/ 1417320 h 3375660"/>
              <a:gd name="connsiteX78" fmla="*/ 3133287 w 7187223"/>
              <a:gd name="connsiteY78" fmla="*/ 1402080 h 3375660"/>
              <a:gd name="connsiteX79" fmla="*/ 3224727 w 7187223"/>
              <a:gd name="connsiteY79" fmla="*/ 1394460 h 3375660"/>
              <a:gd name="connsiteX80" fmla="*/ 3262827 w 7187223"/>
              <a:gd name="connsiteY80" fmla="*/ 1386840 h 3375660"/>
              <a:gd name="connsiteX81" fmla="*/ 3407607 w 7187223"/>
              <a:gd name="connsiteY81" fmla="*/ 1371600 h 3375660"/>
              <a:gd name="connsiteX82" fmla="*/ 4116267 w 7187223"/>
              <a:gd name="connsiteY82" fmla="*/ 1386840 h 3375660"/>
              <a:gd name="connsiteX83" fmla="*/ 4314387 w 7187223"/>
              <a:gd name="connsiteY83" fmla="*/ 1409700 h 3375660"/>
              <a:gd name="connsiteX84" fmla="*/ 4398207 w 7187223"/>
              <a:gd name="connsiteY84" fmla="*/ 1424940 h 3375660"/>
              <a:gd name="connsiteX85" fmla="*/ 4497267 w 7187223"/>
              <a:gd name="connsiteY85" fmla="*/ 1440180 h 3375660"/>
              <a:gd name="connsiteX86" fmla="*/ 4626807 w 7187223"/>
              <a:gd name="connsiteY86" fmla="*/ 1455420 h 3375660"/>
              <a:gd name="connsiteX87" fmla="*/ 4809687 w 7187223"/>
              <a:gd name="connsiteY87" fmla="*/ 1478280 h 3375660"/>
              <a:gd name="connsiteX88" fmla="*/ 4870647 w 7187223"/>
              <a:gd name="connsiteY88" fmla="*/ 1485900 h 3375660"/>
              <a:gd name="connsiteX89" fmla="*/ 4908747 w 7187223"/>
              <a:gd name="connsiteY89" fmla="*/ 1493520 h 3375660"/>
              <a:gd name="connsiteX90" fmla="*/ 4969707 w 7187223"/>
              <a:gd name="connsiteY90" fmla="*/ 1501140 h 3375660"/>
              <a:gd name="connsiteX91" fmla="*/ 5038287 w 7187223"/>
              <a:gd name="connsiteY91" fmla="*/ 1516380 h 3375660"/>
              <a:gd name="connsiteX92" fmla="*/ 5137347 w 7187223"/>
              <a:gd name="connsiteY92" fmla="*/ 1524000 h 3375660"/>
              <a:gd name="connsiteX93" fmla="*/ 5213547 w 7187223"/>
              <a:gd name="connsiteY93" fmla="*/ 1539240 h 3375660"/>
              <a:gd name="connsiteX94" fmla="*/ 5274507 w 7187223"/>
              <a:gd name="connsiteY94" fmla="*/ 1546860 h 3375660"/>
              <a:gd name="connsiteX95" fmla="*/ 5335467 w 7187223"/>
              <a:gd name="connsiteY95" fmla="*/ 1562100 h 3375660"/>
              <a:gd name="connsiteX96" fmla="*/ 5411667 w 7187223"/>
              <a:gd name="connsiteY96" fmla="*/ 1577340 h 3375660"/>
              <a:gd name="connsiteX97" fmla="*/ 5457387 w 7187223"/>
              <a:gd name="connsiteY97" fmla="*/ 1592580 h 3375660"/>
              <a:gd name="connsiteX98" fmla="*/ 5525967 w 7187223"/>
              <a:gd name="connsiteY98" fmla="*/ 1607820 h 3375660"/>
              <a:gd name="connsiteX99" fmla="*/ 5625027 w 7187223"/>
              <a:gd name="connsiteY99" fmla="*/ 1645920 h 3375660"/>
              <a:gd name="connsiteX100" fmla="*/ 5655507 w 7187223"/>
              <a:gd name="connsiteY100" fmla="*/ 1661160 h 3375660"/>
              <a:gd name="connsiteX101" fmla="*/ 5701227 w 7187223"/>
              <a:gd name="connsiteY101" fmla="*/ 1676400 h 3375660"/>
              <a:gd name="connsiteX102" fmla="*/ 5769807 w 7187223"/>
              <a:gd name="connsiteY102" fmla="*/ 1706880 h 3375660"/>
              <a:gd name="connsiteX103" fmla="*/ 5884107 w 7187223"/>
              <a:gd name="connsiteY103" fmla="*/ 1752600 h 3375660"/>
              <a:gd name="connsiteX104" fmla="*/ 5906967 w 7187223"/>
              <a:gd name="connsiteY104" fmla="*/ 1767840 h 3375660"/>
              <a:gd name="connsiteX105" fmla="*/ 6013647 w 7187223"/>
              <a:gd name="connsiteY105" fmla="*/ 1805940 h 3375660"/>
              <a:gd name="connsiteX106" fmla="*/ 6051747 w 7187223"/>
              <a:gd name="connsiteY106" fmla="*/ 1821180 h 3375660"/>
              <a:gd name="connsiteX107" fmla="*/ 6089847 w 7187223"/>
              <a:gd name="connsiteY107" fmla="*/ 1828800 h 3375660"/>
              <a:gd name="connsiteX108" fmla="*/ 6120327 w 7187223"/>
              <a:gd name="connsiteY108" fmla="*/ 1836420 h 3375660"/>
              <a:gd name="connsiteX109" fmla="*/ 6287967 w 7187223"/>
              <a:gd name="connsiteY109" fmla="*/ 1859280 h 3375660"/>
              <a:gd name="connsiteX110" fmla="*/ 6356547 w 7187223"/>
              <a:gd name="connsiteY110" fmla="*/ 1866900 h 3375660"/>
              <a:gd name="connsiteX111" fmla="*/ 6402267 w 7187223"/>
              <a:gd name="connsiteY111" fmla="*/ 1874520 h 3375660"/>
              <a:gd name="connsiteX112" fmla="*/ 6569907 w 7187223"/>
              <a:gd name="connsiteY112" fmla="*/ 1882140 h 3375660"/>
              <a:gd name="connsiteX113" fmla="*/ 6646107 w 7187223"/>
              <a:gd name="connsiteY113" fmla="*/ 1897380 h 3375660"/>
              <a:gd name="connsiteX114" fmla="*/ 6775647 w 7187223"/>
              <a:gd name="connsiteY114" fmla="*/ 1905000 h 3375660"/>
              <a:gd name="connsiteX115" fmla="*/ 6851847 w 7187223"/>
              <a:gd name="connsiteY115" fmla="*/ 1912620 h 3375660"/>
              <a:gd name="connsiteX116" fmla="*/ 6905187 w 7187223"/>
              <a:gd name="connsiteY116" fmla="*/ 1920240 h 3375660"/>
              <a:gd name="connsiteX117" fmla="*/ 6966147 w 7187223"/>
              <a:gd name="connsiteY117" fmla="*/ 1927860 h 3375660"/>
              <a:gd name="connsiteX118" fmla="*/ 7004247 w 7187223"/>
              <a:gd name="connsiteY118" fmla="*/ 1935480 h 3375660"/>
              <a:gd name="connsiteX119" fmla="*/ 7118547 w 7187223"/>
              <a:gd name="connsiteY119" fmla="*/ 1943100 h 3375660"/>
              <a:gd name="connsiteX120" fmla="*/ 7179507 w 7187223"/>
              <a:gd name="connsiteY120" fmla="*/ 1935480 h 3375660"/>
              <a:gd name="connsiteX121" fmla="*/ 7187127 w 7187223"/>
              <a:gd name="connsiteY121" fmla="*/ 1905000 h 3375660"/>
              <a:gd name="connsiteX122" fmla="*/ 7179507 w 7187223"/>
              <a:gd name="connsiteY122" fmla="*/ 1851660 h 3375660"/>
              <a:gd name="connsiteX123" fmla="*/ 7164267 w 7187223"/>
              <a:gd name="connsiteY123" fmla="*/ 1577340 h 3375660"/>
              <a:gd name="connsiteX124" fmla="*/ 7156647 w 7187223"/>
              <a:gd name="connsiteY124" fmla="*/ 1188720 h 3375660"/>
              <a:gd name="connsiteX125" fmla="*/ 7149027 w 7187223"/>
              <a:gd name="connsiteY125" fmla="*/ 1127760 h 3375660"/>
              <a:gd name="connsiteX126" fmla="*/ 7133787 w 7187223"/>
              <a:gd name="connsiteY126" fmla="*/ 815340 h 3375660"/>
              <a:gd name="connsiteX127" fmla="*/ 7110927 w 7187223"/>
              <a:gd name="connsiteY127" fmla="*/ 739140 h 3375660"/>
              <a:gd name="connsiteX128" fmla="*/ 7110927 w 7187223"/>
              <a:gd name="connsiteY128" fmla="*/ 502920 h 3375660"/>
              <a:gd name="connsiteX129" fmla="*/ 7126167 w 7187223"/>
              <a:gd name="connsiteY129" fmla="*/ 457200 h 3375660"/>
              <a:gd name="connsiteX130" fmla="*/ 7111284 w 7187223"/>
              <a:gd name="connsiteY130" fmla="*/ 200519 h 3375660"/>
              <a:gd name="connsiteX131" fmla="*/ 7088306 w 7187223"/>
              <a:gd name="connsiteY131" fmla="*/ 34744 h 3375660"/>
              <a:gd name="connsiteX132" fmla="*/ 24090 w 7187223"/>
              <a:gd name="connsiteY132" fmla="*/ 57977 h 3375660"/>
              <a:gd name="connsiteX0" fmla="*/ 22790 w 7185923"/>
              <a:gd name="connsiteY0" fmla="*/ 57977 h 3375660"/>
              <a:gd name="connsiteX1" fmla="*/ 7787 w 7185923"/>
              <a:gd name="connsiteY1" fmla="*/ 0 h 3375660"/>
              <a:gd name="connsiteX2" fmla="*/ 167 w 7185923"/>
              <a:gd name="connsiteY2" fmla="*/ 228600 h 3375660"/>
              <a:gd name="connsiteX3" fmla="*/ 15407 w 7185923"/>
              <a:gd name="connsiteY3" fmla="*/ 1104900 h 3375660"/>
              <a:gd name="connsiteX4" fmla="*/ 30647 w 7185923"/>
              <a:gd name="connsiteY4" fmla="*/ 1257300 h 3375660"/>
              <a:gd name="connsiteX5" fmla="*/ 38267 w 7185923"/>
              <a:gd name="connsiteY5" fmla="*/ 2628900 h 3375660"/>
              <a:gd name="connsiteX6" fmla="*/ 45887 w 7185923"/>
              <a:gd name="connsiteY6" fmla="*/ 2689860 h 3375660"/>
              <a:gd name="connsiteX7" fmla="*/ 53507 w 7185923"/>
              <a:gd name="connsiteY7" fmla="*/ 2834640 h 3375660"/>
              <a:gd name="connsiteX8" fmla="*/ 61127 w 7185923"/>
              <a:gd name="connsiteY8" fmla="*/ 3314700 h 3375660"/>
              <a:gd name="connsiteX9" fmla="*/ 137327 w 7185923"/>
              <a:gd name="connsiteY9" fmla="*/ 3352800 h 3375660"/>
              <a:gd name="connsiteX10" fmla="*/ 244007 w 7185923"/>
              <a:gd name="connsiteY10" fmla="*/ 3375660 h 3375660"/>
              <a:gd name="connsiteX11" fmla="*/ 518327 w 7185923"/>
              <a:gd name="connsiteY11" fmla="*/ 3360420 h 3375660"/>
              <a:gd name="connsiteX12" fmla="*/ 571667 w 7185923"/>
              <a:gd name="connsiteY12" fmla="*/ 3345180 h 3375660"/>
              <a:gd name="connsiteX13" fmla="*/ 670727 w 7185923"/>
              <a:gd name="connsiteY13" fmla="*/ 3299460 h 3375660"/>
              <a:gd name="connsiteX14" fmla="*/ 716447 w 7185923"/>
              <a:gd name="connsiteY14" fmla="*/ 3284220 h 3375660"/>
              <a:gd name="connsiteX15" fmla="*/ 785027 w 7185923"/>
              <a:gd name="connsiteY15" fmla="*/ 3238500 h 3375660"/>
              <a:gd name="connsiteX16" fmla="*/ 899327 w 7185923"/>
              <a:gd name="connsiteY16" fmla="*/ 3154680 h 3375660"/>
              <a:gd name="connsiteX17" fmla="*/ 937427 w 7185923"/>
              <a:gd name="connsiteY17" fmla="*/ 3131820 h 3375660"/>
              <a:gd name="connsiteX18" fmla="*/ 983147 w 7185923"/>
              <a:gd name="connsiteY18" fmla="*/ 3078480 h 3375660"/>
              <a:gd name="connsiteX19" fmla="*/ 1021247 w 7185923"/>
              <a:gd name="connsiteY19" fmla="*/ 3040380 h 3375660"/>
              <a:gd name="connsiteX20" fmla="*/ 1051727 w 7185923"/>
              <a:gd name="connsiteY20" fmla="*/ 2979420 h 3375660"/>
              <a:gd name="connsiteX21" fmla="*/ 1097447 w 7185923"/>
              <a:gd name="connsiteY21" fmla="*/ 2926080 h 3375660"/>
              <a:gd name="connsiteX22" fmla="*/ 1143167 w 7185923"/>
              <a:gd name="connsiteY22" fmla="*/ 2865120 h 3375660"/>
              <a:gd name="connsiteX23" fmla="*/ 1166027 w 7185923"/>
              <a:gd name="connsiteY23" fmla="*/ 2827020 h 3375660"/>
              <a:gd name="connsiteX24" fmla="*/ 1219367 w 7185923"/>
              <a:gd name="connsiteY24" fmla="*/ 2781300 h 3375660"/>
              <a:gd name="connsiteX25" fmla="*/ 1242227 w 7185923"/>
              <a:gd name="connsiteY25" fmla="*/ 2743200 h 3375660"/>
              <a:gd name="connsiteX26" fmla="*/ 1272707 w 7185923"/>
              <a:gd name="connsiteY26" fmla="*/ 2712720 h 3375660"/>
              <a:gd name="connsiteX27" fmla="*/ 1310807 w 7185923"/>
              <a:gd name="connsiteY27" fmla="*/ 2644140 h 3375660"/>
              <a:gd name="connsiteX28" fmla="*/ 1333667 w 7185923"/>
              <a:gd name="connsiteY28" fmla="*/ 2613660 h 3375660"/>
              <a:gd name="connsiteX29" fmla="*/ 1348907 w 7185923"/>
              <a:gd name="connsiteY29" fmla="*/ 2552700 h 3375660"/>
              <a:gd name="connsiteX30" fmla="*/ 1371767 w 7185923"/>
              <a:gd name="connsiteY30" fmla="*/ 2529840 h 3375660"/>
              <a:gd name="connsiteX31" fmla="*/ 1394627 w 7185923"/>
              <a:gd name="connsiteY31" fmla="*/ 2476500 h 3375660"/>
              <a:gd name="connsiteX32" fmla="*/ 1402247 w 7185923"/>
              <a:gd name="connsiteY32" fmla="*/ 2446020 h 3375660"/>
              <a:gd name="connsiteX33" fmla="*/ 1417487 w 7185923"/>
              <a:gd name="connsiteY33" fmla="*/ 2423160 h 3375660"/>
              <a:gd name="connsiteX34" fmla="*/ 1455587 w 7185923"/>
              <a:gd name="connsiteY34" fmla="*/ 2354580 h 3375660"/>
              <a:gd name="connsiteX35" fmla="*/ 1486067 w 7185923"/>
              <a:gd name="connsiteY35" fmla="*/ 2316480 h 3375660"/>
              <a:gd name="connsiteX36" fmla="*/ 1516547 w 7185923"/>
              <a:gd name="connsiteY36" fmla="*/ 2278380 h 3375660"/>
              <a:gd name="connsiteX37" fmla="*/ 1524167 w 7185923"/>
              <a:gd name="connsiteY37" fmla="*/ 2255520 h 3375660"/>
              <a:gd name="connsiteX38" fmla="*/ 1547027 w 7185923"/>
              <a:gd name="connsiteY38" fmla="*/ 2232660 h 3375660"/>
              <a:gd name="connsiteX39" fmla="*/ 1554647 w 7185923"/>
              <a:gd name="connsiteY39" fmla="*/ 2209800 h 3375660"/>
              <a:gd name="connsiteX40" fmla="*/ 1600367 w 7185923"/>
              <a:gd name="connsiteY40" fmla="*/ 2179320 h 3375660"/>
              <a:gd name="connsiteX41" fmla="*/ 1630847 w 7185923"/>
              <a:gd name="connsiteY41" fmla="*/ 2156460 h 3375660"/>
              <a:gd name="connsiteX42" fmla="*/ 1653707 w 7185923"/>
              <a:gd name="connsiteY42" fmla="*/ 2148840 h 3375660"/>
              <a:gd name="connsiteX43" fmla="*/ 1668947 w 7185923"/>
              <a:gd name="connsiteY43" fmla="*/ 2125980 h 3375660"/>
              <a:gd name="connsiteX44" fmla="*/ 1699427 w 7185923"/>
              <a:gd name="connsiteY44" fmla="*/ 2110740 h 3375660"/>
              <a:gd name="connsiteX45" fmla="*/ 1729907 w 7185923"/>
              <a:gd name="connsiteY45" fmla="*/ 2087880 h 3375660"/>
              <a:gd name="connsiteX46" fmla="*/ 1768007 w 7185923"/>
              <a:gd name="connsiteY46" fmla="*/ 2065020 h 3375660"/>
              <a:gd name="connsiteX47" fmla="*/ 1798487 w 7185923"/>
              <a:gd name="connsiteY47" fmla="*/ 2034540 h 3375660"/>
              <a:gd name="connsiteX48" fmla="*/ 1821347 w 7185923"/>
              <a:gd name="connsiteY48" fmla="*/ 2026920 h 3375660"/>
              <a:gd name="connsiteX49" fmla="*/ 1867067 w 7185923"/>
              <a:gd name="connsiteY49" fmla="*/ 1996440 h 3375660"/>
              <a:gd name="connsiteX50" fmla="*/ 1889927 w 7185923"/>
              <a:gd name="connsiteY50" fmla="*/ 1973580 h 3375660"/>
              <a:gd name="connsiteX51" fmla="*/ 1912787 w 7185923"/>
              <a:gd name="connsiteY51" fmla="*/ 1965960 h 3375660"/>
              <a:gd name="connsiteX52" fmla="*/ 1935647 w 7185923"/>
              <a:gd name="connsiteY52" fmla="*/ 1950720 h 3375660"/>
              <a:gd name="connsiteX53" fmla="*/ 1996607 w 7185923"/>
              <a:gd name="connsiteY53" fmla="*/ 1927860 h 3375660"/>
              <a:gd name="connsiteX54" fmla="*/ 2065187 w 7185923"/>
              <a:gd name="connsiteY54" fmla="*/ 1882140 h 3375660"/>
              <a:gd name="connsiteX55" fmla="*/ 2126147 w 7185923"/>
              <a:gd name="connsiteY55" fmla="*/ 1851660 h 3375660"/>
              <a:gd name="connsiteX56" fmla="*/ 2187107 w 7185923"/>
              <a:gd name="connsiteY56" fmla="*/ 1813560 h 3375660"/>
              <a:gd name="connsiteX57" fmla="*/ 2217587 w 7185923"/>
              <a:gd name="connsiteY57" fmla="*/ 1790700 h 3375660"/>
              <a:gd name="connsiteX58" fmla="*/ 2263307 w 7185923"/>
              <a:gd name="connsiteY58" fmla="*/ 1775460 h 3375660"/>
              <a:gd name="connsiteX59" fmla="*/ 2293787 w 7185923"/>
              <a:gd name="connsiteY59" fmla="*/ 1760220 h 3375660"/>
              <a:gd name="connsiteX60" fmla="*/ 2324267 w 7185923"/>
              <a:gd name="connsiteY60" fmla="*/ 1752600 h 3375660"/>
              <a:gd name="connsiteX61" fmla="*/ 2385227 w 7185923"/>
              <a:gd name="connsiteY61" fmla="*/ 1729740 h 3375660"/>
              <a:gd name="connsiteX62" fmla="*/ 2408087 w 7185923"/>
              <a:gd name="connsiteY62" fmla="*/ 1714500 h 3375660"/>
              <a:gd name="connsiteX63" fmla="*/ 2453807 w 7185923"/>
              <a:gd name="connsiteY63" fmla="*/ 1699260 h 3375660"/>
              <a:gd name="connsiteX64" fmla="*/ 2507147 w 7185923"/>
              <a:gd name="connsiteY64" fmla="*/ 1668780 h 3375660"/>
              <a:gd name="connsiteX65" fmla="*/ 2583347 w 7185923"/>
              <a:gd name="connsiteY65" fmla="*/ 1645920 h 3375660"/>
              <a:gd name="connsiteX66" fmla="*/ 2674787 w 7185923"/>
              <a:gd name="connsiteY66" fmla="*/ 1607820 h 3375660"/>
              <a:gd name="connsiteX67" fmla="*/ 2712887 w 7185923"/>
              <a:gd name="connsiteY67" fmla="*/ 1584960 h 3375660"/>
              <a:gd name="connsiteX68" fmla="*/ 2743367 w 7185923"/>
              <a:gd name="connsiteY68" fmla="*/ 1562100 h 3375660"/>
              <a:gd name="connsiteX69" fmla="*/ 2773847 w 7185923"/>
              <a:gd name="connsiteY69" fmla="*/ 1546860 h 3375660"/>
              <a:gd name="connsiteX70" fmla="*/ 2804327 w 7185923"/>
              <a:gd name="connsiteY70" fmla="*/ 1524000 h 3375660"/>
              <a:gd name="connsiteX71" fmla="*/ 2842427 w 7185923"/>
              <a:gd name="connsiteY71" fmla="*/ 1516380 h 3375660"/>
              <a:gd name="connsiteX72" fmla="*/ 2895767 w 7185923"/>
              <a:gd name="connsiteY72" fmla="*/ 1493520 h 3375660"/>
              <a:gd name="connsiteX73" fmla="*/ 2918627 w 7185923"/>
              <a:gd name="connsiteY73" fmla="*/ 1478280 h 3375660"/>
              <a:gd name="connsiteX74" fmla="*/ 3010067 w 7185923"/>
              <a:gd name="connsiteY74" fmla="*/ 1447800 h 3375660"/>
              <a:gd name="connsiteX75" fmla="*/ 3055787 w 7185923"/>
              <a:gd name="connsiteY75" fmla="*/ 1424940 h 3375660"/>
              <a:gd name="connsiteX76" fmla="*/ 3086267 w 7185923"/>
              <a:gd name="connsiteY76" fmla="*/ 1417320 h 3375660"/>
              <a:gd name="connsiteX77" fmla="*/ 3131987 w 7185923"/>
              <a:gd name="connsiteY77" fmla="*/ 1402080 h 3375660"/>
              <a:gd name="connsiteX78" fmla="*/ 3223427 w 7185923"/>
              <a:gd name="connsiteY78" fmla="*/ 1394460 h 3375660"/>
              <a:gd name="connsiteX79" fmla="*/ 3261527 w 7185923"/>
              <a:gd name="connsiteY79" fmla="*/ 1386840 h 3375660"/>
              <a:gd name="connsiteX80" fmla="*/ 3406307 w 7185923"/>
              <a:gd name="connsiteY80" fmla="*/ 1371600 h 3375660"/>
              <a:gd name="connsiteX81" fmla="*/ 4114967 w 7185923"/>
              <a:gd name="connsiteY81" fmla="*/ 1386840 h 3375660"/>
              <a:gd name="connsiteX82" fmla="*/ 4313087 w 7185923"/>
              <a:gd name="connsiteY82" fmla="*/ 1409700 h 3375660"/>
              <a:gd name="connsiteX83" fmla="*/ 4396907 w 7185923"/>
              <a:gd name="connsiteY83" fmla="*/ 1424940 h 3375660"/>
              <a:gd name="connsiteX84" fmla="*/ 4495967 w 7185923"/>
              <a:gd name="connsiteY84" fmla="*/ 1440180 h 3375660"/>
              <a:gd name="connsiteX85" fmla="*/ 4625507 w 7185923"/>
              <a:gd name="connsiteY85" fmla="*/ 1455420 h 3375660"/>
              <a:gd name="connsiteX86" fmla="*/ 4808387 w 7185923"/>
              <a:gd name="connsiteY86" fmla="*/ 1478280 h 3375660"/>
              <a:gd name="connsiteX87" fmla="*/ 4869347 w 7185923"/>
              <a:gd name="connsiteY87" fmla="*/ 1485900 h 3375660"/>
              <a:gd name="connsiteX88" fmla="*/ 4907447 w 7185923"/>
              <a:gd name="connsiteY88" fmla="*/ 1493520 h 3375660"/>
              <a:gd name="connsiteX89" fmla="*/ 4968407 w 7185923"/>
              <a:gd name="connsiteY89" fmla="*/ 1501140 h 3375660"/>
              <a:gd name="connsiteX90" fmla="*/ 5036987 w 7185923"/>
              <a:gd name="connsiteY90" fmla="*/ 1516380 h 3375660"/>
              <a:gd name="connsiteX91" fmla="*/ 5136047 w 7185923"/>
              <a:gd name="connsiteY91" fmla="*/ 1524000 h 3375660"/>
              <a:gd name="connsiteX92" fmla="*/ 5212247 w 7185923"/>
              <a:gd name="connsiteY92" fmla="*/ 1539240 h 3375660"/>
              <a:gd name="connsiteX93" fmla="*/ 5273207 w 7185923"/>
              <a:gd name="connsiteY93" fmla="*/ 1546860 h 3375660"/>
              <a:gd name="connsiteX94" fmla="*/ 5334167 w 7185923"/>
              <a:gd name="connsiteY94" fmla="*/ 1562100 h 3375660"/>
              <a:gd name="connsiteX95" fmla="*/ 5410367 w 7185923"/>
              <a:gd name="connsiteY95" fmla="*/ 1577340 h 3375660"/>
              <a:gd name="connsiteX96" fmla="*/ 5456087 w 7185923"/>
              <a:gd name="connsiteY96" fmla="*/ 1592580 h 3375660"/>
              <a:gd name="connsiteX97" fmla="*/ 5524667 w 7185923"/>
              <a:gd name="connsiteY97" fmla="*/ 1607820 h 3375660"/>
              <a:gd name="connsiteX98" fmla="*/ 5623727 w 7185923"/>
              <a:gd name="connsiteY98" fmla="*/ 1645920 h 3375660"/>
              <a:gd name="connsiteX99" fmla="*/ 5654207 w 7185923"/>
              <a:gd name="connsiteY99" fmla="*/ 1661160 h 3375660"/>
              <a:gd name="connsiteX100" fmla="*/ 5699927 w 7185923"/>
              <a:gd name="connsiteY100" fmla="*/ 1676400 h 3375660"/>
              <a:gd name="connsiteX101" fmla="*/ 5768507 w 7185923"/>
              <a:gd name="connsiteY101" fmla="*/ 1706880 h 3375660"/>
              <a:gd name="connsiteX102" fmla="*/ 5882807 w 7185923"/>
              <a:gd name="connsiteY102" fmla="*/ 1752600 h 3375660"/>
              <a:gd name="connsiteX103" fmla="*/ 5905667 w 7185923"/>
              <a:gd name="connsiteY103" fmla="*/ 1767840 h 3375660"/>
              <a:gd name="connsiteX104" fmla="*/ 6012347 w 7185923"/>
              <a:gd name="connsiteY104" fmla="*/ 1805940 h 3375660"/>
              <a:gd name="connsiteX105" fmla="*/ 6050447 w 7185923"/>
              <a:gd name="connsiteY105" fmla="*/ 1821180 h 3375660"/>
              <a:gd name="connsiteX106" fmla="*/ 6088547 w 7185923"/>
              <a:gd name="connsiteY106" fmla="*/ 1828800 h 3375660"/>
              <a:gd name="connsiteX107" fmla="*/ 6119027 w 7185923"/>
              <a:gd name="connsiteY107" fmla="*/ 1836420 h 3375660"/>
              <a:gd name="connsiteX108" fmla="*/ 6286667 w 7185923"/>
              <a:gd name="connsiteY108" fmla="*/ 1859280 h 3375660"/>
              <a:gd name="connsiteX109" fmla="*/ 6355247 w 7185923"/>
              <a:gd name="connsiteY109" fmla="*/ 1866900 h 3375660"/>
              <a:gd name="connsiteX110" fmla="*/ 6400967 w 7185923"/>
              <a:gd name="connsiteY110" fmla="*/ 1874520 h 3375660"/>
              <a:gd name="connsiteX111" fmla="*/ 6568607 w 7185923"/>
              <a:gd name="connsiteY111" fmla="*/ 1882140 h 3375660"/>
              <a:gd name="connsiteX112" fmla="*/ 6644807 w 7185923"/>
              <a:gd name="connsiteY112" fmla="*/ 1897380 h 3375660"/>
              <a:gd name="connsiteX113" fmla="*/ 6774347 w 7185923"/>
              <a:gd name="connsiteY113" fmla="*/ 1905000 h 3375660"/>
              <a:gd name="connsiteX114" fmla="*/ 6850547 w 7185923"/>
              <a:gd name="connsiteY114" fmla="*/ 1912620 h 3375660"/>
              <a:gd name="connsiteX115" fmla="*/ 6903887 w 7185923"/>
              <a:gd name="connsiteY115" fmla="*/ 1920240 h 3375660"/>
              <a:gd name="connsiteX116" fmla="*/ 6964847 w 7185923"/>
              <a:gd name="connsiteY116" fmla="*/ 1927860 h 3375660"/>
              <a:gd name="connsiteX117" fmla="*/ 7002947 w 7185923"/>
              <a:gd name="connsiteY117" fmla="*/ 1935480 h 3375660"/>
              <a:gd name="connsiteX118" fmla="*/ 7117247 w 7185923"/>
              <a:gd name="connsiteY118" fmla="*/ 1943100 h 3375660"/>
              <a:gd name="connsiteX119" fmla="*/ 7178207 w 7185923"/>
              <a:gd name="connsiteY119" fmla="*/ 1935480 h 3375660"/>
              <a:gd name="connsiteX120" fmla="*/ 7185827 w 7185923"/>
              <a:gd name="connsiteY120" fmla="*/ 1905000 h 3375660"/>
              <a:gd name="connsiteX121" fmla="*/ 7178207 w 7185923"/>
              <a:gd name="connsiteY121" fmla="*/ 1851660 h 3375660"/>
              <a:gd name="connsiteX122" fmla="*/ 7162967 w 7185923"/>
              <a:gd name="connsiteY122" fmla="*/ 1577340 h 3375660"/>
              <a:gd name="connsiteX123" fmla="*/ 7155347 w 7185923"/>
              <a:gd name="connsiteY123" fmla="*/ 1188720 h 3375660"/>
              <a:gd name="connsiteX124" fmla="*/ 7147727 w 7185923"/>
              <a:gd name="connsiteY124" fmla="*/ 1127760 h 3375660"/>
              <a:gd name="connsiteX125" fmla="*/ 7132487 w 7185923"/>
              <a:gd name="connsiteY125" fmla="*/ 815340 h 3375660"/>
              <a:gd name="connsiteX126" fmla="*/ 7109627 w 7185923"/>
              <a:gd name="connsiteY126" fmla="*/ 739140 h 3375660"/>
              <a:gd name="connsiteX127" fmla="*/ 7109627 w 7185923"/>
              <a:gd name="connsiteY127" fmla="*/ 502920 h 3375660"/>
              <a:gd name="connsiteX128" fmla="*/ 7124867 w 7185923"/>
              <a:gd name="connsiteY128" fmla="*/ 457200 h 3375660"/>
              <a:gd name="connsiteX129" fmla="*/ 7109984 w 7185923"/>
              <a:gd name="connsiteY129" fmla="*/ 200519 h 3375660"/>
              <a:gd name="connsiteX130" fmla="*/ 7087006 w 7185923"/>
              <a:gd name="connsiteY130" fmla="*/ 34744 h 3375660"/>
              <a:gd name="connsiteX131" fmla="*/ 22790 w 7185923"/>
              <a:gd name="connsiteY131" fmla="*/ 57977 h 3375660"/>
              <a:gd name="connsiteX0" fmla="*/ 23558 w 7186691"/>
              <a:gd name="connsiteY0" fmla="*/ 57977 h 3375660"/>
              <a:gd name="connsiteX1" fmla="*/ 8555 w 7186691"/>
              <a:gd name="connsiteY1" fmla="*/ 0 h 3375660"/>
              <a:gd name="connsiteX2" fmla="*/ 935 w 7186691"/>
              <a:gd name="connsiteY2" fmla="*/ 228600 h 3375660"/>
              <a:gd name="connsiteX3" fmla="*/ 31415 w 7186691"/>
              <a:gd name="connsiteY3" fmla="*/ 1257300 h 3375660"/>
              <a:gd name="connsiteX4" fmla="*/ 39035 w 7186691"/>
              <a:gd name="connsiteY4" fmla="*/ 2628900 h 3375660"/>
              <a:gd name="connsiteX5" fmla="*/ 46655 w 7186691"/>
              <a:gd name="connsiteY5" fmla="*/ 2689860 h 3375660"/>
              <a:gd name="connsiteX6" fmla="*/ 54275 w 7186691"/>
              <a:gd name="connsiteY6" fmla="*/ 2834640 h 3375660"/>
              <a:gd name="connsiteX7" fmla="*/ 61895 w 7186691"/>
              <a:gd name="connsiteY7" fmla="*/ 3314700 h 3375660"/>
              <a:gd name="connsiteX8" fmla="*/ 138095 w 7186691"/>
              <a:gd name="connsiteY8" fmla="*/ 3352800 h 3375660"/>
              <a:gd name="connsiteX9" fmla="*/ 244775 w 7186691"/>
              <a:gd name="connsiteY9" fmla="*/ 3375660 h 3375660"/>
              <a:gd name="connsiteX10" fmla="*/ 519095 w 7186691"/>
              <a:gd name="connsiteY10" fmla="*/ 3360420 h 3375660"/>
              <a:gd name="connsiteX11" fmla="*/ 572435 w 7186691"/>
              <a:gd name="connsiteY11" fmla="*/ 3345180 h 3375660"/>
              <a:gd name="connsiteX12" fmla="*/ 671495 w 7186691"/>
              <a:gd name="connsiteY12" fmla="*/ 3299460 h 3375660"/>
              <a:gd name="connsiteX13" fmla="*/ 717215 w 7186691"/>
              <a:gd name="connsiteY13" fmla="*/ 3284220 h 3375660"/>
              <a:gd name="connsiteX14" fmla="*/ 785795 w 7186691"/>
              <a:gd name="connsiteY14" fmla="*/ 3238500 h 3375660"/>
              <a:gd name="connsiteX15" fmla="*/ 900095 w 7186691"/>
              <a:gd name="connsiteY15" fmla="*/ 3154680 h 3375660"/>
              <a:gd name="connsiteX16" fmla="*/ 938195 w 7186691"/>
              <a:gd name="connsiteY16" fmla="*/ 3131820 h 3375660"/>
              <a:gd name="connsiteX17" fmla="*/ 983915 w 7186691"/>
              <a:gd name="connsiteY17" fmla="*/ 3078480 h 3375660"/>
              <a:gd name="connsiteX18" fmla="*/ 1022015 w 7186691"/>
              <a:gd name="connsiteY18" fmla="*/ 3040380 h 3375660"/>
              <a:gd name="connsiteX19" fmla="*/ 1052495 w 7186691"/>
              <a:gd name="connsiteY19" fmla="*/ 2979420 h 3375660"/>
              <a:gd name="connsiteX20" fmla="*/ 1098215 w 7186691"/>
              <a:gd name="connsiteY20" fmla="*/ 2926080 h 3375660"/>
              <a:gd name="connsiteX21" fmla="*/ 1143935 w 7186691"/>
              <a:gd name="connsiteY21" fmla="*/ 2865120 h 3375660"/>
              <a:gd name="connsiteX22" fmla="*/ 1166795 w 7186691"/>
              <a:gd name="connsiteY22" fmla="*/ 2827020 h 3375660"/>
              <a:gd name="connsiteX23" fmla="*/ 1220135 w 7186691"/>
              <a:gd name="connsiteY23" fmla="*/ 2781300 h 3375660"/>
              <a:gd name="connsiteX24" fmla="*/ 1242995 w 7186691"/>
              <a:gd name="connsiteY24" fmla="*/ 2743200 h 3375660"/>
              <a:gd name="connsiteX25" fmla="*/ 1273475 w 7186691"/>
              <a:gd name="connsiteY25" fmla="*/ 2712720 h 3375660"/>
              <a:gd name="connsiteX26" fmla="*/ 1311575 w 7186691"/>
              <a:gd name="connsiteY26" fmla="*/ 2644140 h 3375660"/>
              <a:gd name="connsiteX27" fmla="*/ 1334435 w 7186691"/>
              <a:gd name="connsiteY27" fmla="*/ 2613660 h 3375660"/>
              <a:gd name="connsiteX28" fmla="*/ 1349675 w 7186691"/>
              <a:gd name="connsiteY28" fmla="*/ 2552700 h 3375660"/>
              <a:gd name="connsiteX29" fmla="*/ 1372535 w 7186691"/>
              <a:gd name="connsiteY29" fmla="*/ 2529840 h 3375660"/>
              <a:gd name="connsiteX30" fmla="*/ 1395395 w 7186691"/>
              <a:gd name="connsiteY30" fmla="*/ 2476500 h 3375660"/>
              <a:gd name="connsiteX31" fmla="*/ 1403015 w 7186691"/>
              <a:gd name="connsiteY31" fmla="*/ 2446020 h 3375660"/>
              <a:gd name="connsiteX32" fmla="*/ 1418255 w 7186691"/>
              <a:gd name="connsiteY32" fmla="*/ 2423160 h 3375660"/>
              <a:gd name="connsiteX33" fmla="*/ 1456355 w 7186691"/>
              <a:gd name="connsiteY33" fmla="*/ 2354580 h 3375660"/>
              <a:gd name="connsiteX34" fmla="*/ 1486835 w 7186691"/>
              <a:gd name="connsiteY34" fmla="*/ 2316480 h 3375660"/>
              <a:gd name="connsiteX35" fmla="*/ 1517315 w 7186691"/>
              <a:gd name="connsiteY35" fmla="*/ 2278380 h 3375660"/>
              <a:gd name="connsiteX36" fmla="*/ 1524935 w 7186691"/>
              <a:gd name="connsiteY36" fmla="*/ 2255520 h 3375660"/>
              <a:gd name="connsiteX37" fmla="*/ 1547795 w 7186691"/>
              <a:gd name="connsiteY37" fmla="*/ 2232660 h 3375660"/>
              <a:gd name="connsiteX38" fmla="*/ 1555415 w 7186691"/>
              <a:gd name="connsiteY38" fmla="*/ 2209800 h 3375660"/>
              <a:gd name="connsiteX39" fmla="*/ 1601135 w 7186691"/>
              <a:gd name="connsiteY39" fmla="*/ 2179320 h 3375660"/>
              <a:gd name="connsiteX40" fmla="*/ 1631615 w 7186691"/>
              <a:gd name="connsiteY40" fmla="*/ 2156460 h 3375660"/>
              <a:gd name="connsiteX41" fmla="*/ 1654475 w 7186691"/>
              <a:gd name="connsiteY41" fmla="*/ 2148840 h 3375660"/>
              <a:gd name="connsiteX42" fmla="*/ 1669715 w 7186691"/>
              <a:gd name="connsiteY42" fmla="*/ 2125980 h 3375660"/>
              <a:gd name="connsiteX43" fmla="*/ 1700195 w 7186691"/>
              <a:gd name="connsiteY43" fmla="*/ 2110740 h 3375660"/>
              <a:gd name="connsiteX44" fmla="*/ 1730675 w 7186691"/>
              <a:gd name="connsiteY44" fmla="*/ 2087880 h 3375660"/>
              <a:gd name="connsiteX45" fmla="*/ 1768775 w 7186691"/>
              <a:gd name="connsiteY45" fmla="*/ 2065020 h 3375660"/>
              <a:gd name="connsiteX46" fmla="*/ 1799255 w 7186691"/>
              <a:gd name="connsiteY46" fmla="*/ 2034540 h 3375660"/>
              <a:gd name="connsiteX47" fmla="*/ 1822115 w 7186691"/>
              <a:gd name="connsiteY47" fmla="*/ 2026920 h 3375660"/>
              <a:gd name="connsiteX48" fmla="*/ 1867835 w 7186691"/>
              <a:gd name="connsiteY48" fmla="*/ 1996440 h 3375660"/>
              <a:gd name="connsiteX49" fmla="*/ 1890695 w 7186691"/>
              <a:gd name="connsiteY49" fmla="*/ 1973580 h 3375660"/>
              <a:gd name="connsiteX50" fmla="*/ 1913555 w 7186691"/>
              <a:gd name="connsiteY50" fmla="*/ 1965960 h 3375660"/>
              <a:gd name="connsiteX51" fmla="*/ 1936415 w 7186691"/>
              <a:gd name="connsiteY51" fmla="*/ 1950720 h 3375660"/>
              <a:gd name="connsiteX52" fmla="*/ 1997375 w 7186691"/>
              <a:gd name="connsiteY52" fmla="*/ 1927860 h 3375660"/>
              <a:gd name="connsiteX53" fmla="*/ 2065955 w 7186691"/>
              <a:gd name="connsiteY53" fmla="*/ 1882140 h 3375660"/>
              <a:gd name="connsiteX54" fmla="*/ 2126915 w 7186691"/>
              <a:gd name="connsiteY54" fmla="*/ 1851660 h 3375660"/>
              <a:gd name="connsiteX55" fmla="*/ 2187875 w 7186691"/>
              <a:gd name="connsiteY55" fmla="*/ 1813560 h 3375660"/>
              <a:gd name="connsiteX56" fmla="*/ 2218355 w 7186691"/>
              <a:gd name="connsiteY56" fmla="*/ 1790700 h 3375660"/>
              <a:gd name="connsiteX57" fmla="*/ 2264075 w 7186691"/>
              <a:gd name="connsiteY57" fmla="*/ 1775460 h 3375660"/>
              <a:gd name="connsiteX58" fmla="*/ 2294555 w 7186691"/>
              <a:gd name="connsiteY58" fmla="*/ 1760220 h 3375660"/>
              <a:gd name="connsiteX59" fmla="*/ 2325035 w 7186691"/>
              <a:gd name="connsiteY59" fmla="*/ 1752600 h 3375660"/>
              <a:gd name="connsiteX60" fmla="*/ 2385995 w 7186691"/>
              <a:gd name="connsiteY60" fmla="*/ 1729740 h 3375660"/>
              <a:gd name="connsiteX61" fmla="*/ 2408855 w 7186691"/>
              <a:gd name="connsiteY61" fmla="*/ 1714500 h 3375660"/>
              <a:gd name="connsiteX62" fmla="*/ 2454575 w 7186691"/>
              <a:gd name="connsiteY62" fmla="*/ 1699260 h 3375660"/>
              <a:gd name="connsiteX63" fmla="*/ 2507915 w 7186691"/>
              <a:gd name="connsiteY63" fmla="*/ 1668780 h 3375660"/>
              <a:gd name="connsiteX64" fmla="*/ 2584115 w 7186691"/>
              <a:gd name="connsiteY64" fmla="*/ 1645920 h 3375660"/>
              <a:gd name="connsiteX65" fmla="*/ 2675555 w 7186691"/>
              <a:gd name="connsiteY65" fmla="*/ 1607820 h 3375660"/>
              <a:gd name="connsiteX66" fmla="*/ 2713655 w 7186691"/>
              <a:gd name="connsiteY66" fmla="*/ 1584960 h 3375660"/>
              <a:gd name="connsiteX67" fmla="*/ 2744135 w 7186691"/>
              <a:gd name="connsiteY67" fmla="*/ 1562100 h 3375660"/>
              <a:gd name="connsiteX68" fmla="*/ 2774615 w 7186691"/>
              <a:gd name="connsiteY68" fmla="*/ 1546860 h 3375660"/>
              <a:gd name="connsiteX69" fmla="*/ 2805095 w 7186691"/>
              <a:gd name="connsiteY69" fmla="*/ 1524000 h 3375660"/>
              <a:gd name="connsiteX70" fmla="*/ 2843195 w 7186691"/>
              <a:gd name="connsiteY70" fmla="*/ 1516380 h 3375660"/>
              <a:gd name="connsiteX71" fmla="*/ 2896535 w 7186691"/>
              <a:gd name="connsiteY71" fmla="*/ 1493520 h 3375660"/>
              <a:gd name="connsiteX72" fmla="*/ 2919395 w 7186691"/>
              <a:gd name="connsiteY72" fmla="*/ 1478280 h 3375660"/>
              <a:gd name="connsiteX73" fmla="*/ 3010835 w 7186691"/>
              <a:gd name="connsiteY73" fmla="*/ 1447800 h 3375660"/>
              <a:gd name="connsiteX74" fmla="*/ 3056555 w 7186691"/>
              <a:gd name="connsiteY74" fmla="*/ 1424940 h 3375660"/>
              <a:gd name="connsiteX75" fmla="*/ 3087035 w 7186691"/>
              <a:gd name="connsiteY75" fmla="*/ 1417320 h 3375660"/>
              <a:gd name="connsiteX76" fmla="*/ 3132755 w 7186691"/>
              <a:gd name="connsiteY76" fmla="*/ 1402080 h 3375660"/>
              <a:gd name="connsiteX77" fmla="*/ 3224195 w 7186691"/>
              <a:gd name="connsiteY77" fmla="*/ 1394460 h 3375660"/>
              <a:gd name="connsiteX78" fmla="*/ 3262295 w 7186691"/>
              <a:gd name="connsiteY78" fmla="*/ 1386840 h 3375660"/>
              <a:gd name="connsiteX79" fmla="*/ 3407075 w 7186691"/>
              <a:gd name="connsiteY79" fmla="*/ 1371600 h 3375660"/>
              <a:gd name="connsiteX80" fmla="*/ 4115735 w 7186691"/>
              <a:gd name="connsiteY80" fmla="*/ 1386840 h 3375660"/>
              <a:gd name="connsiteX81" fmla="*/ 4313855 w 7186691"/>
              <a:gd name="connsiteY81" fmla="*/ 1409700 h 3375660"/>
              <a:gd name="connsiteX82" fmla="*/ 4397675 w 7186691"/>
              <a:gd name="connsiteY82" fmla="*/ 1424940 h 3375660"/>
              <a:gd name="connsiteX83" fmla="*/ 4496735 w 7186691"/>
              <a:gd name="connsiteY83" fmla="*/ 1440180 h 3375660"/>
              <a:gd name="connsiteX84" fmla="*/ 4626275 w 7186691"/>
              <a:gd name="connsiteY84" fmla="*/ 1455420 h 3375660"/>
              <a:gd name="connsiteX85" fmla="*/ 4809155 w 7186691"/>
              <a:gd name="connsiteY85" fmla="*/ 1478280 h 3375660"/>
              <a:gd name="connsiteX86" fmla="*/ 4870115 w 7186691"/>
              <a:gd name="connsiteY86" fmla="*/ 1485900 h 3375660"/>
              <a:gd name="connsiteX87" fmla="*/ 4908215 w 7186691"/>
              <a:gd name="connsiteY87" fmla="*/ 1493520 h 3375660"/>
              <a:gd name="connsiteX88" fmla="*/ 4969175 w 7186691"/>
              <a:gd name="connsiteY88" fmla="*/ 1501140 h 3375660"/>
              <a:gd name="connsiteX89" fmla="*/ 5037755 w 7186691"/>
              <a:gd name="connsiteY89" fmla="*/ 1516380 h 3375660"/>
              <a:gd name="connsiteX90" fmla="*/ 5136815 w 7186691"/>
              <a:gd name="connsiteY90" fmla="*/ 1524000 h 3375660"/>
              <a:gd name="connsiteX91" fmla="*/ 5213015 w 7186691"/>
              <a:gd name="connsiteY91" fmla="*/ 1539240 h 3375660"/>
              <a:gd name="connsiteX92" fmla="*/ 5273975 w 7186691"/>
              <a:gd name="connsiteY92" fmla="*/ 1546860 h 3375660"/>
              <a:gd name="connsiteX93" fmla="*/ 5334935 w 7186691"/>
              <a:gd name="connsiteY93" fmla="*/ 1562100 h 3375660"/>
              <a:gd name="connsiteX94" fmla="*/ 5411135 w 7186691"/>
              <a:gd name="connsiteY94" fmla="*/ 1577340 h 3375660"/>
              <a:gd name="connsiteX95" fmla="*/ 5456855 w 7186691"/>
              <a:gd name="connsiteY95" fmla="*/ 1592580 h 3375660"/>
              <a:gd name="connsiteX96" fmla="*/ 5525435 w 7186691"/>
              <a:gd name="connsiteY96" fmla="*/ 1607820 h 3375660"/>
              <a:gd name="connsiteX97" fmla="*/ 5624495 w 7186691"/>
              <a:gd name="connsiteY97" fmla="*/ 1645920 h 3375660"/>
              <a:gd name="connsiteX98" fmla="*/ 5654975 w 7186691"/>
              <a:gd name="connsiteY98" fmla="*/ 1661160 h 3375660"/>
              <a:gd name="connsiteX99" fmla="*/ 5700695 w 7186691"/>
              <a:gd name="connsiteY99" fmla="*/ 1676400 h 3375660"/>
              <a:gd name="connsiteX100" fmla="*/ 5769275 w 7186691"/>
              <a:gd name="connsiteY100" fmla="*/ 1706880 h 3375660"/>
              <a:gd name="connsiteX101" fmla="*/ 5883575 w 7186691"/>
              <a:gd name="connsiteY101" fmla="*/ 1752600 h 3375660"/>
              <a:gd name="connsiteX102" fmla="*/ 5906435 w 7186691"/>
              <a:gd name="connsiteY102" fmla="*/ 1767840 h 3375660"/>
              <a:gd name="connsiteX103" fmla="*/ 6013115 w 7186691"/>
              <a:gd name="connsiteY103" fmla="*/ 1805940 h 3375660"/>
              <a:gd name="connsiteX104" fmla="*/ 6051215 w 7186691"/>
              <a:gd name="connsiteY104" fmla="*/ 1821180 h 3375660"/>
              <a:gd name="connsiteX105" fmla="*/ 6089315 w 7186691"/>
              <a:gd name="connsiteY105" fmla="*/ 1828800 h 3375660"/>
              <a:gd name="connsiteX106" fmla="*/ 6119795 w 7186691"/>
              <a:gd name="connsiteY106" fmla="*/ 1836420 h 3375660"/>
              <a:gd name="connsiteX107" fmla="*/ 6287435 w 7186691"/>
              <a:gd name="connsiteY107" fmla="*/ 1859280 h 3375660"/>
              <a:gd name="connsiteX108" fmla="*/ 6356015 w 7186691"/>
              <a:gd name="connsiteY108" fmla="*/ 1866900 h 3375660"/>
              <a:gd name="connsiteX109" fmla="*/ 6401735 w 7186691"/>
              <a:gd name="connsiteY109" fmla="*/ 1874520 h 3375660"/>
              <a:gd name="connsiteX110" fmla="*/ 6569375 w 7186691"/>
              <a:gd name="connsiteY110" fmla="*/ 1882140 h 3375660"/>
              <a:gd name="connsiteX111" fmla="*/ 6645575 w 7186691"/>
              <a:gd name="connsiteY111" fmla="*/ 1897380 h 3375660"/>
              <a:gd name="connsiteX112" fmla="*/ 6775115 w 7186691"/>
              <a:gd name="connsiteY112" fmla="*/ 1905000 h 3375660"/>
              <a:gd name="connsiteX113" fmla="*/ 6851315 w 7186691"/>
              <a:gd name="connsiteY113" fmla="*/ 1912620 h 3375660"/>
              <a:gd name="connsiteX114" fmla="*/ 6904655 w 7186691"/>
              <a:gd name="connsiteY114" fmla="*/ 1920240 h 3375660"/>
              <a:gd name="connsiteX115" fmla="*/ 6965615 w 7186691"/>
              <a:gd name="connsiteY115" fmla="*/ 1927860 h 3375660"/>
              <a:gd name="connsiteX116" fmla="*/ 7003715 w 7186691"/>
              <a:gd name="connsiteY116" fmla="*/ 1935480 h 3375660"/>
              <a:gd name="connsiteX117" fmla="*/ 7118015 w 7186691"/>
              <a:gd name="connsiteY117" fmla="*/ 1943100 h 3375660"/>
              <a:gd name="connsiteX118" fmla="*/ 7178975 w 7186691"/>
              <a:gd name="connsiteY118" fmla="*/ 1935480 h 3375660"/>
              <a:gd name="connsiteX119" fmla="*/ 7186595 w 7186691"/>
              <a:gd name="connsiteY119" fmla="*/ 1905000 h 3375660"/>
              <a:gd name="connsiteX120" fmla="*/ 7178975 w 7186691"/>
              <a:gd name="connsiteY120" fmla="*/ 1851660 h 3375660"/>
              <a:gd name="connsiteX121" fmla="*/ 7163735 w 7186691"/>
              <a:gd name="connsiteY121" fmla="*/ 1577340 h 3375660"/>
              <a:gd name="connsiteX122" fmla="*/ 7156115 w 7186691"/>
              <a:gd name="connsiteY122" fmla="*/ 1188720 h 3375660"/>
              <a:gd name="connsiteX123" fmla="*/ 7148495 w 7186691"/>
              <a:gd name="connsiteY123" fmla="*/ 1127760 h 3375660"/>
              <a:gd name="connsiteX124" fmla="*/ 7133255 w 7186691"/>
              <a:gd name="connsiteY124" fmla="*/ 815340 h 3375660"/>
              <a:gd name="connsiteX125" fmla="*/ 7110395 w 7186691"/>
              <a:gd name="connsiteY125" fmla="*/ 739140 h 3375660"/>
              <a:gd name="connsiteX126" fmla="*/ 7110395 w 7186691"/>
              <a:gd name="connsiteY126" fmla="*/ 502920 h 3375660"/>
              <a:gd name="connsiteX127" fmla="*/ 7125635 w 7186691"/>
              <a:gd name="connsiteY127" fmla="*/ 457200 h 3375660"/>
              <a:gd name="connsiteX128" fmla="*/ 7110752 w 7186691"/>
              <a:gd name="connsiteY128" fmla="*/ 200519 h 3375660"/>
              <a:gd name="connsiteX129" fmla="*/ 7087774 w 7186691"/>
              <a:gd name="connsiteY129" fmla="*/ 34744 h 3375660"/>
              <a:gd name="connsiteX130" fmla="*/ 23558 w 7186691"/>
              <a:gd name="connsiteY130" fmla="*/ 57977 h 3375660"/>
              <a:gd name="connsiteX0" fmla="*/ 24025 w 7187158"/>
              <a:gd name="connsiteY0" fmla="*/ 80197 h 3397880"/>
              <a:gd name="connsiteX1" fmla="*/ 9022 w 7187158"/>
              <a:gd name="connsiteY1" fmla="*/ 22220 h 3397880"/>
              <a:gd name="connsiteX2" fmla="*/ 1402 w 7187158"/>
              <a:gd name="connsiteY2" fmla="*/ 250820 h 3397880"/>
              <a:gd name="connsiteX3" fmla="*/ 39502 w 7187158"/>
              <a:gd name="connsiteY3" fmla="*/ 2651120 h 3397880"/>
              <a:gd name="connsiteX4" fmla="*/ 47122 w 7187158"/>
              <a:gd name="connsiteY4" fmla="*/ 2712080 h 3397880"/>
              <a:gd name="connsiteX5" fmla="*/ 54742 w 7187158"/>
              <a:gd name="connsiteY5" fmla="*/ 2856860 h 3397880"/>
              <a:gd name="connsiteX6" fmla="*/ 62362 w 7187158"/>
              <a:gd name="connsiteY6" fmla="*/ 3336920 h 3397880"/>
              <a:gd name="connsiteX7" fmla="*/ 138562 w 7187158"/>
              <a:gd name="connsiteY7" fmla="*/ 3375020 h 3397880"/>
              <a:gd name="connsiteX8" fmla="*/ 245242 w 7187158"/>
              <a:gd name="connsiteY8" fmla="*/ 3397880 h 3397880"/>
              <a:gd name="connsiteX9" fmla="*/ 519562 w 7187158"/>
              <a:gd name="connsiteY9" fmla="*/ 3382640 h 3397880"/>
              <a:gd name="connsiteX10" fmla="*/ 572902 w 7187158"/>
              <a:gd name="connsiteY10" fmla="*/ 3367400 h 3397880"/>
              <a:gd name="connsiteX11" fmla="*/ 671962 w 7187158"/>
              <a:gd name="connsiteY11" fmla="*/ 3321680 h 3397880"/>
              <a:gd name="connsiteX12" fmla="*/ 717682 w 7187158"/>
              <a:gd name="connsiteY12" fmla="*/ 3306440 h 3397880"/>
              <a:gd name="connsiteX13" fmla="*/ 786262 w 7187158"/>
              <a:gd name="connsiteY13" fmla="*/ 3260720 h 3397880"/>
              <a:gd name="connsiteX14" fmla="*/ 900562 w 7187158"/>
              <a:gd name="connsiteY14" fmla="*/ 3176900 h 3397880"/>
              <a:gd name="connsiteX15" fmla="*/ 938662 w 7187158"/>
              <a:gd name="connsiteY15" fmla="*/ 3154040 h 3397880"/>
              <a:gd name="connsiteX16" fmla="*/ 984382 w 7187158"/>
              <a:gd name="connsiteY16" fmla="*/ 3100700 h 3397880"/>
              <a:gd name="connsiteX17" fmla="*/ 1022482 w 7187158"/>
              <a:gd name="connsiteY17" fmla="*/ 3062600 h 3397880"/>
              <a:gd name="connsiteX18" fmla="*/ 1052962 w 7187158"/>
              <a:gd name="connsiteY18" fmla="*/ 3001640 h 3397880"/>
              <a:gd name="connsiteX19" fmla="*/ 1098682 w 7187158"/>
              <a:gd name="connsiteY19" fmla="*/ 2948300 h 3397880"/>
              <a:gd name="connsiteX20" fmla="*/ 1144402 w 7187158"/>
              <a:gd name="connsiteY20" fmla="*/ 2887340 h 3397880"/>
              <a:gd name="connsiteX21" fmla="*/ 1167262 w 7187158"/>
              <a:gd name="connsiteY21" fmla="*/ 2849240 h 3397880"/>
              <a:gd name="connsiteX22" fmla="*/ 1220602 w 7187158"/>
              <a:gd name="connsiteY22" fmla="*/ 2803520 h 3397880"/>
              <a:gd name="connsiteX23" fmla="*/ 1243462 w 7187158"/>
              <a:gd name="connsiteY23" fmla="*/ 2765420 h 3397880"/>
              <a:gd name="connsiteX24" fmla="*/ 1273942 w 7187158"/>
              <a:gd name="connsiteY24" fmla="*/ 2734940 h 3397880"/>
              <a:gd name="connsiteX25" fmla="*/ 1312042 w 7187158"/>
              <a:gd name="connsiteY25" fmla="*/ 2666360 h 3397880"/>
              <a:gd name="connsiteX26" fmla="*/ 1334902 w 7187158"/>
              <a:gd name="connsiteY26" fmla="*/ 2635880 h 3397880"/>
              <a:gd name="connsiteX27" fmla="*/ 1350142 w 7187158"/>
              <a:gd name="connsiteY27" fmla="*/ 2574920 h 3397880"/>
              <a:gd name="connsiteX28" fmla="*/ 1373002 w 7187158"/>
              <a:gd name="connsiteY28" fmla="*/ 2552060 h 3397880"/>
              <a:gd name="connsiteX29" fmla="*/ 1395862 w 7187158"/>
              <a:gd name="connsiteY29" fmla="*/ 2498720 h 3397880"/>
              <a:gd name="connsiteX30" fmla="*/ 1403482 w 7187158"/>
              <a:gd name="connsiteY30" fmla="*/ 2468240 h 3397880"/>
              <a:gd name="connsiteX31" fmla="*/ 1418722 w 7187158"/>
              <a:gd name="connsiteY31" fmla="*/ 2445380 h 3397880"/>
              <a:gd name="connsiteX32" fmla="*/ 1456822 w 7187158"/>
              <a:gd name="connsiteY32" fmla="*/ 2376800 h 3397880"/>
              <a:gd name="connsiteX33" fmla="*/ 1487302 w 7187158"/>
              <a:gd name="connsiteY33" fmla="*/ 2338700 h 3397880"/>
              <a:gd name="connsiteX34" fmla="*/ 1517782 w 7187158"/>
              <a:gd name="connsiteY34" fmla="*/ 2300600 h 3397880"/>
              <a:gd name="connsiteX35" fmla="*/ 1525402 w 7187158"/>
              <a:gd name="connsiteY35" fmla="*/ 2277740 h 3397880"/>
              <a:gd name="connsiteX36" fmla="*/ 1548262 w 7187158"/>
              <a:gd name="connsiteY36" fmla="*/ 2254880 h 3397880"/>
              <a:gd name="connsiteX37" fmla="*/ 1555882 w 7187158"/>
              <a:gd name="connsiteY37" fmla="*/ 2232020 h 3397880"/>
              <a:gd name="connsiteX38" fmla="*/ 1601602 w 7187158"/>
              <a:gd name="connsiteY38" fmla="*/ 2201540 h 3397880"/>
              <a:gd name="connsiteX39" fmla="*/ 1632082 w 7187158"/>
              <a:gd name="connsiteY39" fmla="*/ 2178680 h 3397880"/>
              <a:gd name="connsiteX40" fmla="*/ 1654942 w 7187158"/>
              <a:gd name="connsiteY40" fmla="*/ 2171060 h 3397880"/>
              <a:gd name="connsiteX41" fmla="*/ 1670182 w 7187158"/>
              <a:gd name="connsiteY41" fmla="*/ 2148200 h 3397880"/>
              <a:gd name="connsiteX42" fmla="*/ 1700662 w 7187158"/>
              <a:gd name="connsiteY42" fmla="*/ 2132960 h 3397880"/>
              <a:gd name="connsiteX43" fmla="*/ 1731142 w 7187158"/>
              <a:gd name="connsiteY43" fmla="*/ 2110100 h 3397880"/>
              <a:gd name="connsiteX44" fmla="*/ 1769242 w 7187158"/>
              <a:gd name="connsiteY44" fmla="*/ 2087240 h 3397880"/>
              <a:gd name="connsiteX45" fmla="*/ 1799722 w 7187158"/>
              <a:gd name="connsiteY45" fmla="*/ 2056760 h 3397880"/>
              <a:gd name="connsiteX46" fmla="*/ 1822582 w 7187158"/>
              <a:gd name="connsiteY46" fmla="*/ 2049140 h 3397880"/>
              <a:gd name="connsiteX47" fmla="*/ 1868302 w 7187158"/>
              <a:gd name="connsiteY47" fmla="*/ 2018660 h 3397880"/>
              <a:gd name="connsiteX48" fmla="*/ 1891162 w 7187158"/>
              <a:gd name="connsiteY48" fmla="*/ 1995800 h 3397880"/>
              <a:gd name="connsiteX49" fmla="*/ 1914022 w 7187158"/>
              <a:gd name="connsiteY49" fmla="*/ 1988180 h 3397880"/>
              <a:gd name="connsiteX50" fmla="*/ 1936882 w 7187158"/>
              <a:gd name="connsiteY50" fmla="*/ 1972940 h 3397880"/>
              <a:gd name="connsiteX51" fmla="*/ 1997842 w 7187158"/>
              <a:gd name="connsiteY51" fmla="*/ 1950080 h 3397880"/>
              <a:gd name="connsiteX52" fmla="*/ 2066422 w 7187158"/>
              <a:gd name="connsiteY52" fmla="*/ 1904360 h 3397880"/>
              <a:gd name="connsiteX53" fmla="*/ 2127382 w 7187158"/>
              <a:gd name="connsiteY53" fmla="*/ 1873880 h 3397880"/>
              <a:gd name="connsiteX54" fmla="*/ 2188342 w 7187158"/>
              <a:gd name="connsiteY54" fmla="*/ 1835780 h 3397880"/>
              <a:gd name="connsiteX55" fmla="*/ 2218822 w 7187158"/>
              <a:gd name="connsiteY55" fmla="*/ 1812920 h 3397880"/>
              <a:gd name="connsiteX56" fmla="*/ 2264542 w 7187158"/>
              <a:gd name="connsiteY56" fmla="*/ 1797680 h 3397880"/>
              <a:gd name="connsiteX57" fmla="*/ 2295022 w 7187158"/>
              <a:gd name="connsiteY57" fmla="*/ 1782440 h 3397880"/>
              <a:gd name="connsiteX58" fmla="*/ 2325502 w 7187158"/>
              <a:gd name="connsiteY58" fmla="*/ 1774820 h 3397880"/>
              <a:gd name="connsiteX59" fmla="*/ 2386462 w 7187158"/>
              <a:gd name="connsiteY59" fmla="*/ 1751960 h 3397880"/>
              <a:gd name="connsiteX60" fmla="*/ 2409322 w 7187158"/>
              <a:gd name="connsiteY60" fmla="*/ 1736720 h 3397880"/>
              <a:gd name="connsiteX61" fmla="*/ 2455042 w 7187158"/>
              <a:gd name="connsiteY61" fmla="*/ 1721480 h 3397880"/>
              <a:gd name="connsiteX62" fmla="*/ 2508382 w 7187158"/>
              <a:gd name="connsiteY62" fmla="*/ 1691000 h 3397880"/>
              <a:gd name="connsiteX63" fmla="*/ 2584582 w 7187158"/>
              <a:gd name="connsiteY63" fmla="*/ 1668140 h 3397880"/>
              <a:gd name="connsiteX64" fmla="*/ 2676022 w 7187158"/>
              <a:gd name="connsiteY64" fmla="*/ 1630040 h 3397880"/>
              <a:gd name="connsiteX65" fmla="*/ 2714122 w 7187158"/>
              <a:gd name="connsiteY65" fmla="*/ 1607180 h 3397880"/>
              <a:gd name="connsiteX66" fmla="*/ 2744602 w 7187158"/>
              <a:gd name="connsiteY66" fmla="*/ 1584320 h 3397880"/>
              <a:gd name="connsiteX67" fmla="*/ 2775082 w 7187158"/>
              <a:gd name="connsiteY67" fmla="*/ 1569080 h 3397880"/>
              <a:gd name="connsiteX68" fmla="*/ 2805562 w 7187158"/>
              <a:gd name="connsiteY68" fmla="*/ 1546220 h 3397880"/>
              <a:gd name="connsiteX69" fmla="*/ 2843662 w 7187158"/>
              <a:gd name="connsiteY69" fmla="*/ 1538600 h 3397880"/>
              <a:gd name="connsiteX70" fmla="*/ 2897002 w 7187158"/>
              <a:gd name="connsiteY70" fmla="*/ 1515740 h 3397880"/>
              <a:gd name="connsiteX71" fmla="*/ 2919862 w 7187158"/>
              <a:gd name="connsiteY71" fmla="*/ 1500500 h 3397880"/>
              <a:gd name="connsiteX72" fmla="*/ 3011302 w 7187158"/>
              <a:gd name="connsiteY72" fmla="*/ 1470020 h 3397880"/>
              <a:gd name="connsiteX73" fmla="*/ 3057022 w 7187158"/>
              <a:gd name="connsiteY73" fmla="*/ 1447160 h 3397880"/>
              <a:gd name="connsiteX74" fmla="*/ 3087502 w 7187158"/>
              <a:gd name="connsiteY74" fmla="*/ 1439540 h 3397880"/>
              <a:gd name="connsiteX75" fmla="*/ 3133222 w 7187158"/>
              <a:gd name="connsiteY75" fmla="*/ 1424300 h 3397880"/>
              <a:gd name="connsiteX76" fmla="*/ 3224662 w 7187158"/>
              <a:gd name="connsiteY76" fmla="*/ 1416680 h 3397880"/>
              <a:gd name="connsiteX77" fmla="*/ 3262762 w 7187158"/>
              <a:gd name="connsiteY77" fmla="*/ 1409060 h 3397880"/>
              <a:gd name="connsiteX78" fmla="*/ 3407542 w 7187158"/>
              <a:gd name="connsiteY78" fmla="*/ 1393820 h 3397880"/>
              <a:gd name="connsiteX79" fmla="*/ 4116202 w 7187158"/>
              <a:gd name="connsiteY79" fmla="*/ 1409060 h 3397880"/>
              <a:gd name="connsiteX80" fmla="*/ 4314322 w 7187158"/>
              <a:gd name="connsiteY80" fmla="*/ 1431920 h 3397880"/>
              <a:gd name="connsiteX81" fmla="*/ 4398142 w 7187158"/>
              <a:gd name="connsiteY81" fmla="*/ 1447160 h 3397880"/>
              <a:gd name="connsiteX82" fmla="*/ 4497202 w 7187158"/>
              <a:gd name="connsiteY82" fmla="*/ 1462400 h 3397880"/>
              <a:gd name="connsiteX83" fmla="*/ 4626742 w 7187158"/>
              <a:gd name="connsiteY83" fmla="*/ 1477640 h 3397880"/>
              <a:gd name="connsiteX84" fmla="*/ 4809622 w 7187158"/>
              <a:gd name="connsiteY84" fmla="*/ 1500500 h 3397880"/>
              <a:gd name="connsiteX85" fmla="*/ 4870582 w 7187158"/>
              <a:gd name="connsiteY85" fmla="*/ 1508120 h 3397880"/>
              <a:gd name="connsiteX86" fmla="*/ 4908682 w 7187158"/>
              <a:gd name="connsiteY86" fmla="*/ 1515740 h 3397880"/>
              <a:gd name="connsiteX87" fmla="*/ 4969642 w 7187158"/>
              <a:gd name="connsiteY87" fmla="*/ 1523360 h 3397880"/>
              <a:gd name="connsiteX88" fmla="*/ 5038222 w 7187158"/>
              <a:gd name="connsiteY88" fmla="*/ 1538600 h 3397880"/>
              <a:gd name="connsiteX89" fmla="*/ 5137282 w 7187158"/>
              <a:gd name="connsiteY89" fmla="*/ 1546220 h 3397880"/>
              <a:gd name="connsiteX90" fmla="*/ 5213482 w 7187158"/>
              <a:gd name="connsiteY90" fmla="*/ 1561460 h 3397880"/>
              <a:gd name="connsiteX91" fmla="*/ 5274442 w 7187158"/>
              <a:gd name="connsiteY91" fmla="*/ 1569080 h 3397880"/>
              <a:gd name="connsiteX92" fmla="*/ 5335402 w 7187158"/>
              <a:gd name="connsiteY92" fmla="*/ 1584320 h 3397880"/>
              <a:gd name="connsiteX93" fmla="*/ 5411602 w 7187158"/>
              <a:gd name="connsiteY93" fmla="*/ 1599560 h 3397880"/>
              <a:gd name="connsiteX94" fmla="*/ 5457322 w 7187158"/>
              <a:gd name="connsiteY94" fmla="*/ 1614800 h 3397880"/>
              <a:gd name="connsiteX95" fmla="*/ 5525902 w 7187158"/>
              <a:gd name="connsiteY95" fmla="*/ 1630040 h 3397880"/>
              <a:gd name="connsiteX96" fmla="*/ 5624962 w 7187158"/>
              <a:gd name="connsiteY96" fmla="*/ 1668140 h 3397880"/>
              <a:gd name="connsiteX97" fmla="*/ 5655442 w 7187158"/>
              <a:gd name="connsiteY97" fmla="*/ 1683380 h 3397880"/>
              <a:gd name="connsiteX98" fmla="*/ 5701162 w 7187158"/>
              <a:gd name="connsiteY98" fmla="*/ 1698620 h 3397880"/>
              <a:gd name="connsiteX99" fmla="*/ 5769742 w 7187158"/>
              <a:gd name="connsiteY99" fmla="*/ 1729100 h 3397880"/>
              <a:gd name="connsiteX100" fmla="*/ 5884042 w 7187158"/>
              <a:gd name="connsiteY100" fmla="*/ 1774820 h 3397880"/>
              <a:gd name="connsiteX101" fmla="*/ 5906902 w 7187158"/>
              <a:gd name="connsiteY101" fmla="*/ 1790060 h 3397880"/>
              <a:gd name="connsiteX102" fmla="*/ 6013582 w 7187158"/>
              <a:gd name="connsiteY102" fmla="*/ 1828160 h 3397880"/>
              <a:gd name="connsiteX103" fmla="*/ 6051682 w 7187158"/>
              <a:gd name="connsiteY103" fmla="*/ 1843400 h 3397880"/>
              <a:gd name="connsiteX104" fmla="*/ 6089782 w 7187158"/>
              <a:gd name="connsiteY104" fmla="*/ 1851020 h 3397880"/>
              <a:gd name="connsiteX105" fmla="*/ 6120262 w 7187158"/>
              <a:gd name="connsiteY105" fmla="*/ 1858640 h 3397880"/>
              <a:gd name="connsiteX106" fmla="*/ 6287902 w 7187158"/>
              <a:gd name="connsiteY106" fmla="*/ 1881500 h 3397880"/>
              <a:gd name="connsiteX107" fmla="*/ 6356482 w 7187158"/>
              <a:gd name="connsiteY107" fmla="*/ 1889120 h 3397880"/>
              <a:gd name="connsiteX108" fmla="*/ 6402202 w 7187158"/>
              <a:gd name="connsiteY108" fmla="*/ 1896740 h 3397880"/>
              <a:gd name="connsiteX109" fmla="*/ 6569842 w 7187158"/>
              <a:gd name="connsiteY109" fmla="*/ 1904360 h 3397880"/>
              <a:gd name="connsiteX110" fmla="*/ 6646042 w 7187158"/>
              <a:gd name="connsiteY110" fmla="*/ 1919600 h 3397880"/>
              <a:gd name="connsiteX111" fmla="*/ 6775582 w 7187158"/>
              <a:gd name="connsiteY111" fmla="*/ 1927220 h 3397880"/>
              <a:gd name="connsiteX112" fmla="*/ 6851782 w 7187158"/>
              <a:gd name="connsiteY112" fmla="*/ 1934840 h 3397880"/>
              <a:gd name="connsiteX113" fmla="*/ 6905122 w 7187158"/>
              <a:gd name="connsiteY113" fmla="*/ 1942460 h 3397880"/>
              <a:gd name="connsiteX114" fmla="*/ 6966082 w 7187158"/>
              <a:gd name="connsiteY114" fmla="*/ 1950080 h 3397880"/>
              <a:gd name="connsiteX115" fmla="*/ 7004182 w 7187158"/>
              <a:gd name="connsiteY115" fmla="*/ 1957700 h 3397880"/>
              <a:gd name="connsiteX116" fmla="*/ 7118482 w 7187158"/>
              <a:gd name="connsiteY116" fmla="*/ 1965320 h 3397880"/>
              <a:gd name="connsiteX117" fmla="*/ 7179442 w 7187158"/>
              <a:gd name="connsiteY117" fmla="*/ 1957700 h 3397880"/>
              <a:gd name="connsiteX118" fmla="*/ 7187062 w 7187158"/>
              <a:gd name="connsiteY118" fmla="*/ 1927220 h 3397880"/>
              <a:gd name="connsiteX119" fmla="*/ 7179442 w 7187158"/>
              <a:gd name="connsiteY119" fmla="*/ 1873880 h 3397880"/>
              <a:gd name="connsiteX120" fmla="*/ 7164202 w 7187158"/>
              <a:gd name="connsiteY120" fmla="*/ 1599560 h 3397880"/>
              <a:gd name="connsiteX121" fmla="*/ 7156582 w 7187158"/>
              <a:gd name="connsiteY121" fmla="*/ 1210940 h 3397880"/>
              <a:gd name="connsiteX122" fmla="*/ 7148962 w 7187158"/>
              <a:gd name="connsiteY122" fmla="*/ 1149980 h 3397880"/>
              <a:gd name="connsiteX123" fmla="*/ 7133722 w 7187158"/>
              <a:gd name="connsiteY123" fmla="*/ 837560 h 3397880"/>
              <a:gd name="connsiteX124" fmla="*/ 7110862 w 7187158"/>
              <a:gd name="connsiteY124" fmla="*/ 761360 h 3397880"/>
              <a:gd name="connsiteX125" fmla="*/ 7110862 w 7187158"/>
              <a:gd name="connsiteY125" fmla="*/ 525140 h 3397880"/>
              <a:gd name="connsiteX126" fmla="*/ 7126102 w 7187158"/>
              <a:gd name="connsiteY126" fmla="*/ 479420 h 3397880"/>
              <a:gd name="connsiteX127" fmla="*/ 7111219 w 7187158"/>
              <a:gd name="connsiteY127" fmla="*/ 222739 h 3397880"/>
              <a:gd name="connsiteX128" fmla="*/ 7088241 w 7187158"/>
              <a:gd name="connsiteY128" fmla="*/ 56964 h 3397880"/>
              <a:gd name="connsiteX129" fmla="*/ 24025 w 7187158"/>
              <a:gd name="connsiteY129" fmla="*/ 80197 h 3397880"/>
              <a:gd name="connsiteX0" fmla="*/ 24518 w 7187651"/>
              <a:gd name="connsiteY0" fmla="*/ 84273 h 3401956"/>
              <a:gd name="connsiteX1" fmla="*/ 9515 w 7187651"/>
              <a:gd name="connsiteY1" fmla="*/ 26296 h 3401956"/>
              <a:gd name="connsiteX2" fmla="*/ 1895 w 7187651"/>
              <a:gd name="connsiteY2" fmla="*/ 254896 h 3401956"/>
              <a:gd name="connsiteX3" fmla="*/ 47615 w 7187651"/>
              <a:gd name="connsiteY3" fmla="*/ 2716156 h 3401956"/>
              <a:gd name="connsiteX4" fmla="*/ 55235 w 7187651"/>
              <a:gd name="connsiteY4" fmla="*/ 2860936 h 3401956"/>
              <a:gd name="connsiteX5" fmla="*/ 62855 w 7187651"/>
              <a:gd name="connsiteY5" fmla="*/ 3340996 h 3401956"/>
              <a:gd name="connsiteX6" fmla="*/ 139055 w 7187651"/>
              <a:gd name="connsiteY6" fmla="*/ 3379096 h 3401956"/>
              <a:gd name="connsiteX7" fmla="*/ 245735 w 7187651"/>
              <a:gd name="connsiteY7" fmla="*/ 3401956 h 3401956"/>
              <a:gd name="connsiteX8" fmla="*/ 520055 w 7187651"/>
              <a:gd name="connsiteY8" fmla="*/ 3386716 h 3401956"/>
              <a:gd name="connsiteX9" fmla="*/ 573395 w 7187651"/>
              <a:gd name="connsiteY9" fmla="*/ 3371476 h 3401956"/>
              <a:gd name="connsiteX10" fmla="*/ 672455 w 7187651"/>
              <a:gd name="connsiteY10" fmla="*/ 3325756 h 3401956"/>
              <a:gd name="connsiteX11" fmla="*/ 718175 w 7187651"/>
              <a:gd name="connsiteY11" fmla="*/ 3310516 h 3401956"/>
              <a:gd name="connsiteX12" fmla="*/ 786755 w 7187651"/>
              <a:gd name="connsiteY12" fmla="*/ 3264796 h 3401956"/>
              <a:gd name="connsiteX13" fmla="*/ 901055 w 7187651"/>
              <a:gd name="connsiteY13" fmla="*/ 3180976 h 3401956"/>
              <a:gd name="connsiteX14" fmla="*/ 939155 w 7187651"/>
              <a:gd name="connsiteY14" fmla="*/ 3158116 h 3401956"/>
              <a:gd name="connsiteX15" fmla="*/ 984875 w 7187651"/>
              <a:gd name="connsiteY15" fmla="*/ 3104776 h 3401956"/>
              <a:gd name="connsiteX16" fmla="*/ 1022975 w 7187651"/>
              <a:gd name="connsiteY16" fmla="*/ 3066676 h 3401956"/>
              <a:gd name="connsiteX17" fmla="*/ 1053455 w 7187651"/>
              <a:gd name="connsiteY17" fmla="*/ 3005716 h 3401956"/>
              <a:gd name="connsiteX18" fmla="*/ 1099175 w 7187651"/>
              <a:gd name="connsiteY18" fmla="*/ 2952376 h 3401956"/>
              <a:gd name="connsiteX19" fmla="*/ 1144895 w 7187651"/>
              <a:gd name="connsiteY19" fmla="*/ 2891416 h 3401956"/>
              <a:gd name="connsiteX20" fmla="*/ 1167755 w 7187651"/>
              <a:gd name="connsiteY20" fmla="*/ 2853316 h 3401956"/>
              <a:gd name="connsiteX21" fmla="*/ 1221095 w 7187651"/>
              <a:gd name="connsiteY21" fmla="*/ 2807596 h 3401956"/>
              <a:gd name="connsiteX22" fmla="*/ 1243955 w 7187651"/>
              <a:gd name="connsiteY22" fmla="*/ 2769496 h 3401956"/>
              <a:gd name="connsiteX23" fmla="*/ 1274435 w 7187651"/>
              <a:gd name="connsiteY23" fmla="*/ 2739016 h 3401956"/>
              <a:gd name="connsiteX24" fmla="*/ 1312535 w 7187651"/>
              <a:gd name="connsiteY24" fmla="*/ 2670436 h 3401956"/>
              <a:gd name="connsiteX25" fmla="*/ 1335395 w 7187651"/>
              <a:gd name="connsiteY25" fmla="*/ 2639956 h 3401956"/>
              <a:gd name="connsiteX26" fmla="*/ 1350635 w 7187651"/>
              <a:gd name="connsiteY26" fmla="*/ 2578996 h 3401956"/>
              <a:gd name="connsiteX27" fmla="*/ 1373495 w 7187651"/>
              <a:gd name="connsiteY27" fmla="*/ 2556136 h 3401956"/>
              <a:gd name="connsiteX28" fmla="*/ 1396355 w 7187651"/>
              <a:gd name="connsiteY28" fmla="*/ 2502796 h 3401956"/>
              <a:gd name="connsiteX29" fmla="*/ 1403975 w 7187651"/>
              <a:gd name="connsiteY29" fmla="*/ 2472316 h 3401956"/>
              <a:gd name="connsiteX30" fmla="*/ 1419215 w 7187651"/>
              <a:gd name="connsiteY30" fmla="*/ 2449456 h 3401956"/>
              <a:gd name="connsiteX31" fmla="*/ 1457315 w 7187651"/>
              <a:gd name="connsiteY31" fmla="*/ 2380876 h 3401956"/>
              <a:gd name="connsiteX32" fmla="*/ 1487795 w 7187651"/>
              <a:gd name="connsiteY32" fmla="*/ 2342776 h 3401956"/>
              <a:gd name="connsiteX33" fmla="*/ 1518275 w 7187651"/>
              <a:gd name="connsiteY33" fmla="*/ 2304676 h 3401956"/>
              <a:gd name="connsiteX34" fmla="*/ 1525895 w 7187651"/>
              <a:gd name="connsiteY34" fmla="*/ 2281816 h 3401956"/>
              <a:gd name="connsiteX35" fmla="*/ 1548755 w 7187651"/>
              <a:gd name="connsiteY35" fmla="*/ 2258956 h 3401956"/>
              <a:gd name="connsiteX36" fmla="*/ 1556375 w 7187651"/>
              <a:gd name="connsiteY36" fmla="*/ 2236096 h 3401956"/>
              <a:gd name="connsiteX37" fmla="*/ 1602095 w 7187651"/>
              <a:gd name="connsiteY37" fmla="*/ 2205616 h 3401956"/>
              <a:gd name="connsiteX38" fmla="*/ 1632575 w 7187651"/>
              <a:gd name="connsiteY38" fmla="*/ 2182756 h 3401956"/>
              <a:gd name="connsiteX39" fmla="*/ 1655435 w 7187651"/>
              <a:gd name="connsiteY39" fmla="*/ 2175136 h 3401956"/>
              <a:gd name="connsiteX40" fmla="*/ 1670675 w 7187651"/>
              <a:gd name="connsiteY40" fmla="*/ 2152276 h 3401956"/>
              <a:gd name="connsiteX41" fmla="*/ 1701155 w 7187651"/>
              <a:gd name="connsiteY41" fmla="*/ 2137036 h 3401956"/>
              <a:gd name="connsiteX42" fmla="*/ 1731635 w 7187651"/>
              <a:gd name="connsiteY42" fmla="*/ 2114176 h 3401956"/>
              <a:gd name="connsiteX43" fmla="*/ 1769735 w 7187651"/>
              <a:gd name="connsiteY43" fmla="*/ 2091316 h 3401956"/>
              <a:gd name="connsiteX44" fmla="*/ 1800215 w 7187651"/>
              <a:gd name="connsiteY44" fmla="*/ 2060836 h 3401956"/>
              <a:gd name="connsiteX45" fmla="*/ 1823075 w 7187651"/>
              <a:gd name="connsiteY45" fmla="*/ 2053216 h 3401956"/>
              <a:gd name="connsiteX46" fmla="*/ 1868795 w 7187651"/>
              <a:gd name="connsiteY46" fmla="*/ 2022736 h 3401956"/>
              <a:gd name="connsiteX47" fmla="*/ 1891655 w 7187651"/>
              <a:gd name="connsiteY47" fmla="*/ 1999876 h 3401956"/>
              <a:gd name="connsiteX48" fmla="*/ 1914515 w 7187651"/>
              <a:gd name="connsiteY48" fmla="*/ 1992256 h 3401956"/>
              <a:gd name="connsiteX49" fmla="*/ 1937375 w 7187651"/>
              <a:gd name="connsiteY49" fmla="*/ 1977016 h 3401956"/>
              <a:gd name="connsiteX50" fmla="*/ 1998335 w 7187651"/>
              <a:gd name="connsiteY50" fmla="*/ 1954156 h 3401956"/>
              <a:gd name="connsiteX51" fmla="*/ 2066915 w 7187651"/>
              <a:gd name="connsiteY51" fmla="*/ 1908436 h 3401956"/>
              <a:gd name="connsiteX52" fmla="*/ 2127875 w 7187651"/>
              <a:gd name="connsiteY52" fmla="*/ 1877956 h 3401956"/>
              <a:gd name="connsiteX53" fmla="*/ 2188835 w 7187651"/>
              <a:gd name="connsiteY53" fmla="*/ 1839856 h 3401956"/>
              <a:gd name="connsiteX54" fmla="*/ 2219315 w 7187651"/>
              <a:gd name="connsiteY54" fmla="*/ 1816996 h 3401956"/>
              <a:gd name="connsiteX55" fmla="*/ 2265035 w 7187651"/>
              <a:gd name="connsiteY55" fmla="*/ 1801756 h 3401956"/>
              <a:gd name="connsiteX56" fmla="*/ 2295515 w 7187651"/>
              <a:gd name="connsiteY56" fmla="*/ 1786516 h 3401956"/>
              <a:gd name="connsiteX57" fmla="*/ 2325995 w 7187651"/>
              <a:gd name="connsiteY57" fmla="*/ 1778896 h 3401956"/>
              <a:gd name="connsiteX58" fmla="*/ 2386955 w 7187651"/>
              <a:gd name="connsiteY58" fmla="*/ 1756036 h 3401956"/>
              <a:gd name="connsiteX59" fmla="*/ 2409815 w 7187651"/>
              <a:gd name="connsiteY59" fmla="*/ 1740796 h 3401956"/>
              <a:gd name="connsiteX60" fmla="*/ 2455535 w 7187651"/>
              <a:gd name="connsiteY60" fmla="*/ 1725556 h 3401956"/>
              <a:gd name="connsiteX61" fmla="*/ 2508875 w 7187651"/>
              <a:gd name="connsiteY61" fmla="*/ 1695076 h 3401956"/>
              <a:gd name="connsiteX62" fmla="*/ 2585075 w 7187651"/>
              <a:gd name="connsiteY62" fmla="*/ 1672216 h 3401956"/>
              <a:gd name="connsiteX63" fmla="*/ 2676515 w 7187651"/>
              <a:gd name="connsiteY63" fmla="*/ 1634116 h 3401956"/>
              <a:gd name="connsiteX64" fmla="*/ 2714615 w 7187651"/>
              <a:gd name="connsiteY64" fmla="*/ 1611256 h 3401956"/>
              <a:gd name="connsiteX65" fmla="*/ 2745095 w 7187651"/>
              <a:gd name="connsiteY65" fmla="*/ 1588396 h 3401956"/>
              <a:gd name="connsiteX66" fmla="*/ 2775575 w 7187651"/>
              <a:gd name="connsiteY66" fmla="*/ 1573156 h 3401956"/>
              <a:gd name="connsiteX67" fmla="*/ 2806055 w 7187651"/>
              <a:gd name="connsiteY67" fmla="*/ 1550296 h 3401956"/>
              <a:gd name="connsiteX68" fmla="*/ 2844155 w 7187651"/>
              <a:gd name="connsiteY68" fmla="*/ 1542676 h 3401956"/>
              <a:gd name="connsiteX69" fmla="*/ 2897495 w 7187651"/>
              <a:gd name="connsiteY69" fmla="*/ 1519816 h 3401956"/>
              <a:gd name="connsiteX70" fmla="*/ 2920355 w 7187651"/>
              <a:gd name="connsiteY70" fmla="*/ 1504576 h 3401956"/>
              <a:gd name="connsiteX71" fmla="*/ 3011795 w 7187651"/>
              <a:gd name="connsiteY71" fmla="*/ 1474096 h 3401956"/>
              <a:gd name="connsiteX72" fmla="*/ 3057515 w 7187651"/>
              <a:gd name="connsiteY72" fmla="*/ 1451236 h 3401956"/>
              <a:gd name="connsiteX73" fmla="*/ 3087995 w 7187651"/>
              <a:gd name="connsiteY73" fmla="*/ 1443616 h 3401956"/>
              <a:gd name="connsiteX74" fmla="*/ 3133715 w 7187651"/>
              <a:gd name="connsiteY74" fmla="*/ 1428376 h 3401956"/>
              <a:gd name="connsiteX75" fmla="*/ 3225155 w 7187651"/>
              <a:gd name="connsiteY75" fmla="*/ 1420756 h 3401956"/>
              <a:gd name="connsiteX76" fmla="*/ 3263255 w 7187651"/>
              <a:gd name="connsiteY76" fmla="*/ 1413136 h 3401956"/>
              <a:gd name="connsiteX77" fmla="*/ 3408035 w 7187651"/>
              <a:gd name="connsiteY77" fmla="*/ 1397896 h 3401956"/>
              <a:gd name="connsiteX78" fmla="*/ 4116695 w 7187651"/>
              <a:gd name="connsiteY78" fmla="*/ 1413136 h 3401956"/>
              <a:gd name="connsiteX79" fmla="*/ 4314815 w 7187651"/>
              <a:gd name="connsiteY79" fmla="*/ 1435996 h 3401956"/>
              <a:gd name="connsiteX80" fmla="*/ 4398635 w 7187651"/>
              <a:gd name="connsiteY80" fmla="*/ 1451236 h 3401956"/>
              <a:gd name="connsiteX81" fmla="*/ 4497695 w 7187651"/>
              <a:gd name="connsiteY81" fmla="*/ 1466476 h 3401956"/>
              <a:gd name="connsiteX82" fmla="*/ 4627235 w 7187651"/>
              <a:gd name="connsiteY82" fmla="*/ 1481716 h 3401956"/>
              <a:gd name="connsiteX83" fmla="*/ 4810115 w 7187651"/>
              <a:gd name="connsiteY83" fmla="*/ 1504576 h 3401956"/>
              <a:gd name="connsiteX84" fmla="*/ 4871075 w 7187651"/>
              <a:gd name="connsiteY84" fmla="*/ 1512196 h 3401956"/>
              <a:gd name="connsiteX85" fmla="*/ 4909175 w 7187651"/>
              <a:gd name="connsiteY85" fmla="*/ 1519816 h 3401956"/>
              <a:gd name="connsiteX86" fmla="*/ 4970135 w 7187651"/>
              <a:gd name="connsiteY86" fmla="*/ 1527436 h 3401956"/>
              <a:gd name="connsiteX87" fmla="*/ 5038715 w 7187651"/>
              <a:gd name="connsiteY87" fmla="*/ 1542676 h 3401956"/>
              <a:gd name="connsiteX88" fmla="*/ 5137775 w 7187651"/>
              <a:gd name="connsiteY88" fmla="*/ 1550296 h 3401956"/>
              <a:gd name="connsiteX89" fmla="*/ 5213975 w 7187651"/>
              <a:gd name="connsiteY89" fmla="*/ 1565536 h 3401956"/>
              <a:gd name="connsiteX90" fmla="*/ 5274935 w 7187651"/>
              <a:gd name="connsiteY90" fmla="*/ 1573156 h 3401956"/>
              <a:gd name="connsiteX91" fmla="*/ 5335895 w 7187651"/>
              <a:gd name="connsiteY91" fmla="*/ 1588396 h 3401956"/>
              <a:gd name="connsiteX92" fmla="*/ 5412095 w 7187651"/>
              <a:gd name="connsiteY92" fmla="*/ 1603636 h 3401956"/>
              <a:gd name="connsiteX93" fmla="*/ 5457815 w 7187651"/>
              <a:gd name="connsiteY93" fmla="*/ 1618876 h 3401956"/>
              <a:gd name="connsiteX94" fmla="*/ 5526395 w 7187651"/>
              <a:gd name="connsiteY94" fmla="*/ 1634116 h 3401956"/>
              <a:gd name="connsiteX95" fmla="*/ 5625455 w 7187651"/>
              <a:gd name="connsiteY95" fmla="*/ 1672216 h 3401956"/>
              <a:gd name="connsiteX96" fmla="*/ 5655935 w 7187651"/>
              <a:gd name="connsiteY96" fmla="*/ 1687456 h 3401956"/>
              <a:gd name="connsiteX97" fmla="*/ 5701655 w 7187651"/>
              <a:gd name="connsiteY97" fmla="*/ 1702696 h 3401956"/>
              <a:gd name="connsiteX98" fmla="*/ 5770235 w 7187651"/>
              <a:gd name="connsiteY98" fmla="*/ 1733176 h 3401956"/>
              <a:gd name="connsiteX99" fmla="*/ 5884535 w 7187651"/>
              <a:gd name="connsiteY99" fmla="*/ 1778896 h 3401956"/>
              <a:gd name="connsiteX100" fmla="*/ 5907395 w 7187651"/>
              <a:gd name="connsiteY100" fmla="*/ 1794136 h 3401956"/>
              <a:gd name="connsiteX101" fmla="*/ 6014075 w 7187651"/>
              <a:gd name="connsiteY101" fmla="*/ 1832236 h 3401956"/>
              <a:gd name="connsiteX102" fmla="*/ 6052175 w 7187651"/>
              <a:gd name="connsiteY102" fmla="*/ 1847476 h 3401956"/>
              <a:gd name="connsiteX103" fmla="*/ 6090275 w 7187651"/>
              <a:gd name="connsiteY103" fmla="*/ 1855096 h 3401956"/>
              <a:gd name="connsiteX104" fmla="*/ 6120755 w 7187651"/>
              <a:gd name="connsiteY104" fmla="*/ 1862716 h 3401956"/>
              <a:gd name="connsiteX105" fmla="*/ 6288395 w 7187651"/>
              <a:gd name="connsiteY105" fmla="*/ 1885576 h 3401956"/>
              <a:gd name="connsiteX106" fmla="*/ 6356975 w 7187651"/>
              <a:gd name="connsiteY106" fmla="*/ 1893196 h 3401956"/>
              <a:gd name="connsiteX107" fmla="*/ 6402695 w 7187651"/>
              <a:gd name="connsiteY107" fmla="*/ 1900816 h 3401956"/>
              <a:gd name="connsiteX108" fmla="*/ 6570335 w 7187651"/>
              <a:gd name="connsiteY108" fmla="*/ 1908436 h 3401956"/>
              <a:gd name="connsiteX109" fmla="*/ 6646535 w 7187651"/>
              <a:gd name="connsiteY109" fmla="*/ 1923676 h 3401956"/>
              <a:gd name="connsiteX110" fmla="*/ 6776075 w 7187651"/>
              <a:gd name="connsiteY110" fmla="*/ 1931296 h 3401956"/>
              <a:gd name="connsiteX111" fmla="*/ 6852275 w 7187651"/>
              <a:gd name="connsiteY111" fmla="*/ 1938916 h 3401956"/>
              <a:gd name="connsiteX112" fmla="*/ 6905615 w 7187651"/>
              <a:gd name="connsiteY112" fmla="*/ 1946536 h 3401956"/>
              <a:gd name="connsiteX113" fmla="*/ 6966575 w 7187651"/>
              <a:gd name="connsiteY113" fmla="*/ 1954156 h 3401956"/>
              <a:gd name="connsiteX114" fmla="*/ 7004675 w 7187651"/>
              <a:gd name="connsiteY114" fmla="*/ 1961776 h 3401956"/>
              <a:gd name="connsiteX115" fmla="*/ 7118975 w 7187651"/>
              <a:gd name="connsiteY115" fmla="*/ 1969396 h 3401956"/>
              <a:gd name="connsiteX116" fmla="*/ 7179935 w 7187651"/>
              <a:gd name="connsiteY116" fmla="*/ 1961776 h 3401956"/>
              <a:gd name="connsiteX117" fmla="*/ 7187555 w 7187651"/>
              <a:gd name="connsiteY117" fmla="*/ 1931296 h 3401956"/>
              <a:gd name="connsiteX118" fmla="*/ 7179935 w 7187651"/>
              <a:gd name="connsiteY118" fmla="*/ 1877956 h 3401956"/>
              <a:gd name="connsiteX119" fmla="*/ 7164695 w 7187651"/>
              <a:gd name="connsiteY119" fmla="*/ 1603636 h 3401956"/>
              <a:gd name="connsiteX120" fmla="*/ 7157075 w 7187651"/>
              <a:gd name="connsiteY120" fmla="*/ 1215016 h 3401956"/>
              <a:gd name="connsiteX121" fmla="*/ 7149455 w 7187651"/>
              <a:gd name="connsiteY121" fmla="*/ 1154056 h 3401956"/>
              <a:gd name="connsiteX122" fmla="*/ 7134215 w 7187651"/>
              <a:gd name="connsiteY122" fmla="*/ 841636 h 3401956"/>
              <a:gd name="connsiteX123" fmla="*/ 7111355 w 7187651"/>
              <a:gd name="connsiteY123" fmla="*/ 765436 h 3401956"/>
              <a:gd name="connsiteX124" fmla="*/ 7111355 w 7187651"/>
              <a:gd name="connsiteY124" fmla="*/ 529216 h 3401956"/>
              <a:gd name="connsiteX125" fmla="*/ 7126595 w 7187651"/>
              <a:gd name="connsiteY125" fmla="*/ 483496 h 3401956"/>
              <a:gd name="connsiteX126" fmla="*/ 7111712 w 7187651"/>
              <a:gd name="connsiteY126" fmla="*/ 226815 h 3401956"/>
              <a:gd name="connsiteX127" fmla="*/ 7088734 w 7187651"/>
              <a:gd name="connsiteY127" fmla="*/ 61040 h 3401956"/>
              <a:gd name="connsiteX128" fmla="*/ 24518 w 7187651"/>
              <a:gd name="connsiteY128" fmla="*/ 84273 h 3401956"/>
              <a:gd name="connsiteX0" fmla="*/ 25027 w 7188160"/>
              <a:gd name="connsiteY0" fmla="*/ 94061 h 3411744"/>
              <a:gd name="connsiteX1" fmla="*/ 10024 w 7188160"/>
              <a:gd name="connsiteY1" fmla="*/ 36084 h 3411744"/>
              <a:gd name="connsiteX2" fmla="*/ 2404 w 7188160"/>
              <a:gd name="connsiteY2" fmla="*/ 264684 h 3411744"/>
              <a:gd name="connsiteX3" fmla="*/ 55744 w 7188160"/>
              <a:gd name="connsiteY3" fmla="*/ 2870724 h 3411744"/>
              <a:gd name="connsiteX4" fmla="*/ 63364 w 7188160"/>
              <a:gd name="connsiteY4" fmla="*/ 3350784 h 3411744"/>
              <a:gd name="connsiteX5" fmla="*/ 139564 w 7188160"/>
              <a:gd name="connsiteY5" fmla="*/ 3388884 h 3411744"/>
              <a:gd name="connsiteX6" fmla="*/ 246244 w 7188160"/>
              <a:gd name="connsiteY6" fmla="*/ 3411744 h 3411744"/>
              <a:gd name="connsiteX7" fmla="*/ 520564 w 7188160"/>
              <a:gd name="connsiteY7" fmla="*/ 3396504 h 3411744"/>
              <a:gd name="connsiteX8" fmla="*/ 573904 w 7188160"/>
              <a:gd name="connsiteY8" fmla="*/ 3381264 h 3411744"/>
              <a:gd name="connsiteX9" fmla="*/ 672964 w 7188160"/>
              <a:gd name="connsiteY9" fmla="*/ 3335544 h 3411744"/>
              <a:gd name="connsiteX10" fmla="*/ 718684 w 7188160"/>
              <a:gd name="connsiteY10" fmla="*/ 3320304 h 3411744"/>
              <a:gd name="connsiteX11" fmla="*/ 787264 w 7188160"/>
              <a:gd name="connsiteY11" fmla="*/ 3274584 h 3411744"/>
              <a:gd name="connsiteX12" fmla="*/ 901564 w 7188160"/>
              <a:gd name="connsiteY12" fmla="*/ 3190764 h 3411744"/>
              <a:gd name="connsiteX13" fmla="*/ 939664 w 7188160"/>
              <a:gd name="connsiteY13" fmla="*/ 3167904 h 3411744"/>
              <a:gd name="connsiteX14" fmla="*/ 985384 w 7188160"/>
              <a:gd name="connsiteY14" fmla="*/ 3114564 h 3411744"/>
              <a:gd name="connsiteX15" fmla="*/ 1023484 w 7188160"/>
              <a:gd name="connsiteY15" fmla="*/ 3076464 h 3411744"/>
              <a:gd name="connsiteX16" fmla="*/ 1053964 w 7188160"/>
              <a:gd name="connsiteY16" fmla="*/ 3015504 h 3411744"/>
              <a:gd name="connsiteX17" fmla="*/ 1099684 w 7188160"/>
              <a:gd name="connsiteY17" fmla="*/ 2962164 h 3411744"/>
              <a:gd name="connsiteX18" fmla="*/ 1145404 w 7188160"/>
              <a:gd name="connsiteY18" fmla="*/ 2901204 h 3411744"/>
              <a:gd name="connsiteX19" fmla="*/ 1168264 w 7188160"/>
              <a:gd name="connsiteY19" fmla="*/ 2863104 h 3411744"/>
              <a:gd name="connsiteX20" fmla="*/ 1221604 w 7188160"/>
              <a:gd name="connsiteY20" fmla="*/ 2817384 h 3411744"/>
              <a:gd name="connsiteX21" fmla="*/ 1244464 w 7188160"/>
              <a:gd name="connsiteY21" fmla="*/ 2779284 h 3411744"/>
              <a:gd name="connsiteX22" fmla="*/ 1274944 w 7188160"/>
              <a:gd name="connsiteY22" fmla="*/ 2748804 h 3411744"/>
              <a:gd name="connsiteX23" fmla="*/ 1313044 w 7188160"/>
              <a:gd name="connsiteY23" fmla="*/ 2680224 h 3411744"/>
              <a:gd name="connsiteX24" fmla="*/ 1335904 w 7188160"/>
              <a:gd name="connsiteY24" fmla="*/ 2649744 h 3411744"/>
              <a:gd name="connsiteX25" fmla="*/ 1351144 w 7188160"/>
              <a:gd name="connsiteY25" fmla="*/ 2588784 h 3411744"/>
              <a:gd name="connsiteX26" fmla="*/ 1374004 w 7188160"/>
              <a:gd name="connsiteY26" fmla="*/ 2565924 h 3411744"/>
              <a:gd name="connsiteX27" fmla="*/ 1396864 w 7188160"/>
              <a:gd name="connsiteY27" fmla="*/ 2512584 h 3411744"/>
              <a:gd name="connsiteX28" fmla="*/ 1404484 w 7188160"/>
              <a:gd name="connsiteY28" fmla="*/ 2482104 h 3411744"/>
              <a:gd name="connsiteX29" fmla="*/ 1419724 w 7188160"/>
              <a:gd name="connsiteY29" fmla="*/ 2459244 h 3411744"/>
              <a:gd name="connsiteX30" fmla="*/ 1457824 w 7188160"/>
              <a:gd name="connsiteY30" fmla="*/ 2390664 h 3411744"/>
              <a:gd name="connsiteX31" fmla="*/ 1488304 w 7188160"/>
              <a:gd name="connsiteY31" fmla="*/ 2352564 h 3411744"/>
              <a:gd name="connsiteX32" fmla="*/ 1518784 w 7188160"/>
              <a:gd name="connsiteY32" fmla="*/ 2314464 h 3411744"/>
              <a:gd name="connsiteX33" fmla="*/ 1526404 w 7188160"/>
              <a:gd name="connsiteY33" fmla="*/ 2291604 h 3411744"/>
              <a:gd name="connsiteX34" fmla="*/ 1549264 w 7188160"/>
              <a:gd name="connsiteY34" fmla="*/ 2268744 h 3411744"/>
              <a:gd name="connsiteX35" fmla="*/ 1556884 w 7188160"/>
              <a:gd name="connsiteY35" fmla="*/ 2245884 h 3411744"/>
              <a:gd name="connsiteX36" fmla="*/ 1602604 w 7188160"/>
              <a:gd name="connsiteY36" fmla="*/ 2215404 h 3411744"/>
              <a:gd name="connsiteX37" fmla="*/ 1633084 w 7188160"/>
              <a:gd name="connsiteY37" fmla="*/ 2192544 h 3411744"/>
              <a:gd name="connsiteX38" fmla="*/ 1655944 w 7188160"/>
              <a:gd name="connsiteY38" fmla="*/ 2184924 h 3411744"/>
              <a:gd name="connsiteX39" fmla="*/ 1671184 w 7188160"/>
              <a:gd name="connsiteY39" fmla="*/ 2162064 h 3411744"/>
              <a:gd name="connsiteX40" fmla="*/ 1701664 w 7188160"/>
              <a:gd name="connsiteY40" fmla="*/ 2146824 h 3411744"/>
              <a:gd name="connsiteX41" fmla="*/ 1732144 w 7188160"/>
              <a:gd name="connsiteY41" fmla="*/ 2123964 h 3411744"/>
              <a:gd name="connsiteX42" fmla="*/ 1770244 w 7188160"/>
              <a:gd name="connsiteY42" fmla="*/ 2101104 h 3411744"/>
              <a:gd name="connsiteX43" fmla="*/ 1800724 w 7188160"/>
              <a:gd name="connsiteY43" fmla="*/ 2070624 h 3411744"/>
              <a:gd name="connsiteX44" fmla="*/ 1823584 w 7188160"/>
              <a:gd name="connsiteY44" fmla="*/ 2063004 h 3411744"/>
              <a:gd name="connsiteX45" fmla="*/ 1869304 w 7188160"/>
              <a:gd name="connsiteY45" fmla="*/ 2032524 h 3411744"/>
              <a:gd name="connsiteX46" fmla="*/ 1892164 w 7188160"/>
              <a:gd name="connsiteY46" fmla="*/ 2009664 h 3411744"/>
              <a:gd name="connsiteX47" fmla="*/ 1915024 w 7188160"/>
              <a:gd name="connsiteY47" fmla="*/ 2002044 h 3411744"/>
              <a:gd name="connsiteX48" fmla="*/ 1937884 w 7188160"/>
              <a:gd name="connsiteY48" fmla="*/ 1986804 h 3411744"/>
              <a:gd name="connsiteX49" fmla="*/ 1998844 w 7188160"/>
              <a:gd name="connsiteY49" fmla="*/ 1963944 h 3411744"/>
              <a:gd name="connsiteX50" fmla="*/ 2067424 w 7188160"/>
              <a:gd name="connsiteY50" fmla="*/ 1918224 h 3411744"/>
              <a:gd name="connsiteX51" fmla="*/ 2128384 w 7188160"/>
              <a:gd name="connsiteY51" fmla="*/ 1887744 h 3411744"/>
              <a:gd name="connsiteX52" fmla="*/ 2189344 w 7188160"/>
              <a:gd name="connsiteY52" fmla="*/ 1849644 h 3411744"/>
              <a:gd name="connsiteX53" fmla="*/ 2219824 w 7188160"/>
              <a:gd name="connsiteY53" fmla="*/ 1826784 h 3411744"/>
              <a:gd name="connsiteX54" fmla="*/ 2265544 w 7188160"/>
              <a:gd name="connsiteY54" fmla="*/ 1811544 h 3411744"/>
              <a:gd name="connsiteX55" fmla="*/ 2296024 w 7188160"/>
              <a:gd name="connsiteY55" fmla="*/ 1796304 h 3411744"/>
              <a:gd name="connsiteX56" fmla="*/ 2326504 w 7188160"/>
              <a:gd name="connsiteY56" fmla="*/ 1788684 h 3411744"/>
              <a:gd name="connsiteX57" fmla="*/ 2387464 w 7188160"/>
              <a:gd name="connsiteY57" fmla="*/ 1765824 h 3411744"/>
              <a:gd name="connsiteX58" fmla="*/ 2410324 w 7188160"/>
              <a:gd name="connsiteY58" fmla="*/ 1750584 h 3411744"/>
              <a:gd name="connsiteX59" fmla="*/ 2456044 w 7188160"/>
              <a:gd name="connsiteY59" fmla="*/ 1735344 h 3411744"/>
              <a:gd name="connsiteX60" fmla="*/ 2509384 w 7188160"/>
              <a:gd name="connsiteY60" fmla="*/ 1704864 h 3411744"/>
              <a:gd name="connsiteX61" fmla="*/ 2585584 w 7188160"/>
              <a:gd name="connsiteY61" fmla="*/ 1682004 h 3411744"/>
              <a:gd name="connsiteX62" fmla="*/ 2677024 w 7188160"/>
              <a:gd name="connsiteY62" fmla="*/ 1643904 h 3411744"/>
              <a:gd name="connsiteX63" fmla="*/ 2715124 w 7188160"/>
              <a:gd name="connsiteY63" fmla="*/ 1621044 h 3411744"/>
              <a:gd name="connsiteX64" fmla="*/ 2745604 w 7188160"/>
              <a:gd name="connsiteY64" fmla="*/ 1598184 h 3411744"/>
              <a:gd name="connsiteX65" fmla="*/ 2776084 w 7188160"/>
              <a:gd name="connsiteY65" fmla="*/ 1582944 h 3411744"/>
              <a:gd name="connsiteX66" fmla="*/ 2806564 w 7188160"/>
              <a:gd name="connsiteY66" fmla="*/ 1560084 h 3411744"/>
              <a:gd name="connsiteX67" fmla="*/ 2844664 w 7188160"/>
              <a:gd name="connsiteY67" fmla="*/ 1552464 h 3411744"/>
              <a:gd name="connsiteX68" fmla="*/ 2898004 w 7188160"/>
              <a:gd name="connsiteY68" fmla="*/ 1529604 h 3411744"/>
              <a:gd name="connsiteX69" fmla="*/ 2920864 w 7188160"/>
              <a:gd name="connsiteY69" fmla="*/ 1514364 h 3411744"/>
              <a:gd name="connsiteX70" fmla="*/ 3012304 w 7188160"/>
              <a:gd name="connsiteY70" fmla="*/ 1483884 h 3411744"/>
              <a:gd name="connsiteX71" fmla="*/ 3058024 w 7188160"/>
              <a:gd name="connsiteY71" fmla="*/ 1461024 h 3411744"/>
              <a:gd name="connsiteX72" fmla="*/ 3088504 w 7188160"/>
              <a:gd name="connsiteY72" fmla="*/ 1453404 h 3411744"/>
              <a:gd name="connsiteX73" fmla="*/ 3134224 w 7188160"/>
              <a:gd name="connsiteY73" fmla="*/ 1438164 h 3411744"/>
              <a:gd name="connsiteX74" fmla="*/ 3225664 w 7188160"/>
              <a:gd name="connsiteY74" fmla="*/ 1430544 h 3411744"/>
              <a:gd name="connsiteX75" fmla="*/ 3263764 w 7188160"/>
              <a:gd name="connsiteY75" fmla="*/ 1422924 h 3411744"/>
              <a:gd name="connsiteX76" fmla="*/ 3408544 w 7188160"/>
              <a:gd name="connsiteY76" fmla="*/ 1407684 h 3411744"/>
              <a:gd name="connsiteX77" fmla="*/ 4117204 w 7188160"/>
              <a:gd name="connsiteY77" fmla="*/ 1422924 h 3411744"/>
              <a:gd name="connsiteX78" fmla="*/ 4315324 w 7188160"/>
              <a:gd name="connsiteY78" fmla="*/ 1445784 h 3411744"/>
              <a:gd name="connsiteX79" fmla="*/ 4399144 w 7188160"/>
              <a:gd name="connsiteY79" fmla="*/ 1461024 h 3411744"/>
              <a:gd name="connsiteX80" fmla="*/ 4498204 w 7188160"/>
              <a:gd name="connsiteY80" fmla="*/ 1476264 h 3411744"/>
              <a:gd name="connsiteX81" fmla="*/ 4627744 w 7188160"/>
              <a:gd name="connsiteY81" fmla="*/ 1491504 h 3411744"/>
              <a:gd name="connsiteX82" fmla="*/ 4810624 w 7188160"/>
              <a:gd name="connsiteY82" fmla="*/ 1514364 h 3411744"/>
              <a:gd name="connsiteX83" fmla="*/ 4871584 w 7188160"/>
              <a:gd name="connsiteY83" fmla="*/ 1521984 h 3411744"/>
              <a:gd name="connsiteX84" fmla="*/ 4909684 w 7188160"/>
              <a:gd name="connsiteY84" fmla="*/ 1529604 h 3411744"/>
              <a:gd name="connsiteX85" fmla="*/ 4970644 w 7188160"/>
              <a:gd name="connsiteY85" fmla="*/ 1537224 h 3411744"/>
              <a:gd name="connsiteX86" fmla="*/ 5039224 w 7188160"/>
              <a:gd name="connsiteY86" fmla="*/ 1552464 h 3411744"/>
              <a:gd name="connsiteX87" fmla="*/ 5138284 w 7188160"/>
              <a:gd name="connsiteY87" fmla="*/ 1560084 h 3411744"/>
              <a:gd name="connsiteX88" fmla="*/ 5214484 w 7188160"/>
              <a:gd name="connsiteY88" fmla="*/ 1575324 h 3411744"/>
              <a:gd name="connsiteX89" fmla="*/ 5275444 w 7188160"/>
              <a:gd name="connsiteY89" fmla="*/ 1582944 h 3411744"/>
              <a:gd name="connsiteX90" fmla="*/ 5336404 w 7188160"/>
              <a:gd name="connsiteY90" fmla="*/ 1598184 h 3411744"/>
              <a:gd name="connsiteX91" fmla="*/ 5412604 w 7188160"/>
              <a:gd name="connsiteY91" fmla="*/ 1613424 h 3411744"/>
              <a:gd name="connsiteX92" fmla="*/ 5458324 w 7188160"/>
              <a:gd name="connsiteY92" fmla="*/ 1628664 h 3411744"/>
              <a:gd name="connsiteX93" fmla="*/ 5526904 w 7188160"/>
              <a:gd name="connsiteY93" fmla="*/ 1643904 h 3411744"/>
              <a:gd name="connsiteX94" fmla="*/ 5625964 w 7188160"/>
              <a:gd name="connsiteY94" fmla="*/ 1682004 h 3411744"/>
              <a:gd name="connsiteX95" fmla="*/ 5656444 w 7188160"/>
              <a:gd name="connsiteY95" fmla="*/ 1697244 h 3411744"/>
              <a:gd name="connsiteX96" fmla="*/ 5702164 w 7188160"/>
              <a:gd name="connsiteY96" fmla="*/ 1712484 h 3411744"/>
              <a:gd name="connsiteX97" fmla="*/ 5770744 w 7188160"/>
              <a:gd name="connsiteY97" fmla="*/ 1742964 h 3411744"/>
              <a:gd name="connsiteX98" fmla="*/ 5885044 w 7188160"/>
              <a:gd name="connsiteY98" fmla="*/ 1788684 h 3411744"/>
              <a:gd name="connsiteX99" fmla="*/ 5907904 w 7188160"/>
              <a:gd name="connsiteY99" fmla="*/ 1803924 h 3411744"/>
              <a:gd name="connsiteX100" fmla="*/ 6014584 w 7188160"/>
              <a:gd name="connsiteY100" fmla="*/ 1842024 h 3411744"/>
              <a:gd name="connsiteX101" fmla="*/ 6052684 w 7188160"/>
              <a:gd name="connsiteY101" fmla="*/ 1857264 h 3411744"/>
              <a:gd name="connsiteX102" fmla="*/ 6090784 w 7188160"/>
              <a:gd name="connsiteY102" fmla="*/ 1864884 h 3411744"/>
              <a:gd name="connsiteX103" fmla="*/ 6121264 w 7188160"/>
              <a:gd name="connsiteY103" fmla="*/ 1872504 h 3411744"/>
              <a:gd name="connsiteX104" fmla="*/ 6288904 w 7188160"/>
              <a:gd name="connsiteY104" fmla="*/ 1895364 h 3411744"/>
              <a:gd name="connsiteX105" fmla="*/ 6357484 w 7188160"/>
              <a:gd name="connsiteY105" fmla="*/ 1902984 h 3411744"/>
              <a:gd name="connsiteX106" fmla="*/ 6403204 w 7188160"/>
              <a:gd name="connsiteY106" fmla="*/ 1910604 h 3411744"/>
              <a:gd name="connsiteX107" fmla="*/ 6570844 w 7188160"/>
              <a:gd name="connsiteY107" fmla="*/ 1918224 h 3411744"/>
              <a:gd name="connsiteX108" fmla="*/ 6647044 w 7188160"/>
              <a:gd name="connsiteY108" fmla="*/ 1933464 h 3411744"/>
              <a:gd name="connsiteX109" fmla="*/ 6776584 w 7188160"/>
              <a:gd name="connsiteY109" fmla="*/ 1941084 h 3411744"/>
              <a:gd name="connsiteX110" fmla="*/ 6852784 w 7188160"/>
              <a:gd name="connsiteY110" fmla="*/ 1948704 h 3411744"/>
              <a:gd name="connsiteX111" fmla="*/ 6906124 w 7188160"/>
              <a:gd name="connsiteY111" fmla="*/ 1956324 h 3411744"/>
              <a:gd name="connsiteX112" fmla="*/ 6967084 w 7188160"/>
              <a:gd name="connsiteY112" fmla="*/ 1963944 h 3411744"/>
              <a:gd name="connsiteX113" fmla="*/ 7005184 w 7188160"/>
              <a:gd name="connsiteY113" fmla="*/ 1971564 h 3411744"/>
              <a:gd name="connsiteX114" fmla="*/ 7119484 w 7188160"/>
              <a:gd name="connsiteY114" fmla="*/ 1979184 h 3411744"/>
              <a:gd name="connsiteX115" fmla="*/ 7180444 w 7188160"/>
              <a:gd name="connsiteY115" fmla="*/ 1971564 h 3411744"/>
              <a:gd name="connsiteX116" fmla="*/ 7188064 w 7188160"/>
              <a:gd name="connsiteY116" fmla="*/ 1941084 h 3411744"/>
              <a:gd name="connsiteX117" fmla="*/ 7180444 w 7188160"/>
              <a:gd name="connsiteY117" fmla="*/ 1887744 h 3411744"/>
              <a:gd name="connsiteX118" fmla="*/ 7165204 w 7188160"/>
              <a:gd name="connsiteY118" fmla="*/ 1613424 h 3411744"/>
              <a:gd name="connsiteX119" fmla="*/ 7157584 w 7188160"/>
              <a:gd name="connsiteY119" fmla="*/ 1224804 h 3411744"/>
              <a:gd name="connsiteX120" fmla="*/ 7149964 w 7188160"/>
              <a:gd name="connsiteY120" fmla="*/ 1163844 h 3411744"/>
              <a:gd name="connsiteX121" fmla="*/ 7134724 w 7188160"/>
              <a:gd name="connsiteY121" fmla="*/ 851424 h 3411744"/>
              <a:gd name="connsiteX122" fmla="*/ 7111864 w 7188160"/>
              <a:gd name="connsiteY122" fmla="*/ 775224 h 3411744"/>
              <a:gd name="connsiteX123" fmla="*/ 7111864 w 7188160"/>
              <a:gd name="connsiteY123" fmla="*/ 539004 h 3411744"/>
              <a:gd name="connsiteX124" fmla="*/ 7127104 w 7188160"/>
              <a:gd name="connsiteY124" fmla="*/ 493284 h 3411744"/>
              <a:gd name="connsiteX125" fmla="*/ 7112221 w 7188160"/>
              <a:gd name="connsiteY125" fmla="*/ 236603 h 3411744"/>
              <a:gd name="connsiteX126" fmla="*/ 7089243 w 7188160"/>
              <a:gd name="connsiteY126" fmla="*/ 70828 h 3411744"/>
              <a:gd name="connsiteX127" fmla="*/ 25027 w 7188160"/>
              <a:gd name="connsiteY127" fmla="*/ 94061 h 3411744"/>
              <a:gd name="connsiteX0" fmla="*/ 25548 w 7188681"/>
              <a:gd name="connsiteY0" fmla="*/ 127295 h 3625467"/>
              <a:gd name="connsiteX1" fmla="*/ 10545 w 7188681"/>
              <a:gd name="connsiteY1" fmla="*/ 69318 h 3625467"/>
              <a:gd name="connsiteX2" fmla="*/ 2925 w 7188681"/>
              <a:gd name="connsiteY2" fmla="*/ 297918 h 3625467"/>
              <a:gd name="connsiteX3" fmla="*/ 63885 w 7188681"/>
              <a:gd name="connsiteY3" fmla="*/ 3384018 h 3625467"/>
              <a:gd name="connsiteX4" fmla="*/ 140085 w 7188681"/>
              <a:gd name="connsiteY4" fmla="*/ 3422118 h 3625467"/>
              <a:gd name="connsiteX5" fmla="*/ 246765 w 7188681"/>
              <a:gd name="connsiteY5" fmla="*/ 3444978 h 3625467"/>
              <a:gd name="connsiteX6" fmla="*/ 521085 w 7188681"/>
              <a:gd name="connsiteY6" fmla="*/ 3429738 h 3625467"/>
              <a:gd name="connsiteX7" fmla="*/ 574425 w 7188681"/>
              <a:gd name="connsiteY7" fmla="*/ 3414498 h 3625467"/>
              <a:gd name="connsiteX8" fmla="*/ 673485 w 7188681"/>
              <a:gd name="connsiteY8" fmla="*/ 3368778 h 3625467"/>
              <a:gd name="connsiteX9" fmla="*/ 719205 w 7188681"/>
              <a:gd name="connsiteY9" fmla="*/ 3353538 h 3625467"/>
              <a:gd name="connsiteX10" fmla="*/ 787785 w 7188681"/>
              <a:gd name="connsiteY10" fmla="*/ 3307818 h 3625467"/>
              <a:gd name="connsiteX11" fmla="*/ 902085 w 7188681"/>
              <a:gd name="connsiteY11" fmla="*/ 3223998 h 3625467"/>
              <a:gd name="connsiteX12" fmla="*/ 940185 w 7188681"/>
              <a:gd name="connsiteY12" fmla="*/ 3201138 h 3625467"/>
              <a:gd name="connsiteX13" fmla="*/ 985905 w 7188681"/>
              <a:gd name="connsiteY13" fmla="*/ 3147798 h 3625467"/>
              <a:gd name="connsiteX14" fmla="*/ 1024005 w 7188681"/>
              <a:gd name="connsiteY14" fmla="*/ 3109698 h 3625467"/>
              <a:gd name="connsiteX15" fmla="*/ 1054485 w 7188681"/>
              <a:gd name="connsiteY15" fmla="*/ 3048738 h 3625467"/>
              <a:gd name="connsiteX16" fmla="*/ 1100205 w 7188681"/>
              <a:gd name="connsiteY16" fmla="*/ 2995398 h 3625467"/>
              <a:gd name="connsiteX17" fmla="*/ 1145925 w 7188681"/>
              <a:gd name="connsiteY17" fmla="*/ 2934438 h 3625467"/>
              <a:gd name="connsiteX18" fmla="*/ 1168785 w 7188681"/>
              <a:gd name="connsiteY18" fmla="*/ 2896338 h 3625467"/>
              <a:gd name="connsiteX19" fmla="*/ 1222125 w 7188681"/>
              <a:gd name="connsiteY19" fmla="*/ 2850618 h 3625467"/>
              <a:gd name="connsiteX20" fmla="*/ 1244985 w 7188681"/>
              <a:gd name="connsiteY20" fmla="*/ 2812518 h 3625467"/>
              <a:gd name="connsiteX21" fmla="*/ 1275465 w 7188681"/>
              <a:gd name="connsiteY21" fmla="*/ 2782038 h 3625467"/>
              <a:gd name="connsiteX22" fmla="*/ 1313565 w 7188681"/>
              <a:gd name="connsiteY22" fmla="*/ 2713458 h 3625467"/>
              <a:gd name="connsiteX23" fmla="*/ 1336425 w 7188681"/>
              <a:gd name="connsiteY23" fmla="*/ 2682978 h 3625467"/>
              <a:gd name="connsiteX24" fmla="*/ 1351665 w 7188681"/>
              <a:gd name="connsiteY24" fmla="*/ 2622018 h 3625467"/>
              <a:gd name="connsiteX25" fmla="*/ 1374525 w 7188681"/>
              <a:gd name="connsiteY25" fmla="*/ 2599158 h 3625467"/>
              <a:gd name="connsiteX26" fmla="*/ 1397385 w 7188681"/>
              <a:gd name="connsiteY26" fmla="*/ 2545818 h 3625467"/>
              <a:gd name="connsiteX27" fmla="*/ 1405005 w 7188681"/>
              <a:gd name="connsiteY27" fmla="*/ 2515338 h 3625467"/>
              <a:gd name="connsiteX28" fmla="*/ 1420245 w 7188681"/>
              <a:gd name="connsiteY28" fmla="*/ 2492478 h 3625467"/>
              <a:gd name="connsiteX29" fmla="*/ 1458345 w 7188681"/>
              <a:gd name="connsiteY29" fmla="*/ 2423898 h 3625467"/>
              <a:gd name="connsiteX30" fmla="*/ 1488825 w 7188681"/>
              <a:gd name="connsiteY30" fmla="*/ 2385798 h 3625467"/>
              <a:gd name="connsiteX31" fmla="*/ 1519305 w 7188681"/>
              <a:gd name="connsiteY31" fmla="*/ 2347698 h 3625467"/>
              <a:gd name="connsiteX32" fmla="*/ 1526925 w 7188681"/>
              <a:gd name="connsiteY32" fmla="*/ 2324838 h 3625467"/>
              <a:gd name="connsiteX33" fmla="*/ 1549785 w 7188681"/>
              <a:gd name="connsiteY33" fmla="*/ 2301978 h 3625467"/>
              <a:gd name="connsiteX34" fmla="*/ 1557405 w 7188681"/>
              <a:gd name="connsiteY34" fmla="*/ 2279118 h 3625467"/>
              <a:gd name="connsiteX35" fmla="*/ 1603125 w 7188681"/>
              <a:gd name="connsiteY35" fmla="*/ 2248638 h 3625467"/>
              <a:gd name="connsiteX36" fmla="*/ 1633605 w 7188681"/>
              <a:gd name="connsiteY36" fmla="*/ 2225778 h 3625467"/>
              <a:gd name="connsiteX37" fmla="*/ 1656465 w 7188681"/>
              <a:gd name="connsiteY37" fmla="*/ 2218158 h 3625467"/>
              <a:gd name="connsiteX38" fmla="*/ 1671705 w 7188681"/>
              <a:gd name="connsiteY38" fmla="*/ 2195298 h 3625467"/>
              <a:gd name="connsiteX39" fmla="*/ 1702185 w 7188681"/>
              <a:gd name="connsiteY39" fmla="*/ 2180058 h 3625467"/>
              <a:gd name="connsiteX40" fmla="*/ 1732665 w 7188681"/>
              <a:gd name="connsiteY40" fmla="*/ 2157198 h 3625467"/>
              <a:gd name="connsiteX41" fmla="*/ 1770765 w 7188681"/>
              <a:gd name="connsiteY41" fmla="*/ 2134338 h 3625467"/>
              <a:gd name="connsiteX42" fmla="*/ 1801245 w 7188681"/>
              <a:gd name="connsiteY42" fmla="*/ 2103858 h 3625467"/>
              <a:gd name="connsiteX43" fmla="*/ 1824105 w 7188681"/>
              <a:gd name="connsiteY43" fmla="*/ 2096238 h 3625467"/>
              <a:gd name="connsiteX44" fmla="*/ 1869825 w 7188681"/>
              <a:gd name="connsiteY44" fmla="*/ 2065758 h 3625467"/>
              <a:gd name="connsiteX45" fmla="*/ 1892685 w 7188681"/>
              <a:gd name="connsiteY45" fmla="*/ 2042898 h 3625467"/>
              <a:gd name="connsiteX46" fmla="*/ 1915545 w 7188681"/>
              <a:gd name="connsiteY46" fmla="*/ 2035278 h 3625467"/>
              <a:gd name="connsiteX47" fmla="*/ 1938405 w 7188681"/>
              <a:gd name="connsiteY47" fmla="*/ 2020038 h 3625467"/>
              <a:gd name="connsiteX48" fmla="*/ 1999365 w 7188681"/>
              <a:gd name="connsiteY48" fmla="*/ 1997178 h 3625467"/>
              <a:gd name="connsiteX49" fmla="*/ 2067945 w 7188681"/>
              <a:gd name="connsiteY49" fmla="*/ 1951458 h 3625467"/>
              <a:gd name="connsiteX50" fmla="*/ 2128905 w 7188681"/>
              <a:gd name="connsiteY50" fmla="*/ 1920978 h 3625467"/>
              <a:gd name="connsiteX51" fmla="*/ 2189865 w 7188681"/>
              <a:gd name="connsiteY51" fmla="*/ 1882878 h 3625467"/>
              <a:gd name="connsiteX52" fmla="*/ 2220345 w 7188681"/>
              <a:gd name="connsiteY52" fmla="*/ 1860018 h 3625467"/>
              <a:gd name="connsiteX53" fmla="*/ 2266065 w 7188681"/>
              <a:gd name="connsiteY53" fmla="*/ 1844778 h 3625467"/>
              <a:gd name="connsiteX54" fmla="*/ 2296545 w 7188681"/>
              <a:gd name="connsiteY54" fmla="*/ 1829538 h 3625467"/>
              <a:gd name="connsiteX55" fmla="*/ 2327025 w 7188681"/>
              <a:gd name="connsiteY55" fmla="*/ 1821918 h 3625467"/>
              <a:gd name="connsiteX56" fmla="*/ 2387985 w 7188681"/>
              <a:gd name="connsiteY56" fmla="*/ 1799058 h 3625467"/>
              <a:gd name="connsiteX57" fmla="*/ 2410845 w 7188681"/>
              <a:gd name="connsiteY57" fmla="*/ 1783818 h 3625467"/>
              <a:gd name="connsiteX58" fmla="*/ 2456565 w 7188681"/>
              <a:gd name="connsiteY58" fmla="*/ 1768578 h 3625467"/>
              <a:gd name="connsiteX59" fmla="*/ 2509905 w 7188681"/>
              <a:gd name="connsiteY59" fmla="*/ 1738098 h 3625467"/>
              <a:gd name="connsiteX60" fmla="*/ 2586105 w 7188681"/>
              <a:gd name="connsiteY60" fmla="*/ 1715238 h 3625467"/>
              <a:gd name="connsiteX61" fmla="*/ 2677545 w 7188681"/>
              <a:gd name="connsiteY61" fmla="*/ 1677138 h 3625467"/>
              <a:gd name="connsiteX62" fmla="*/ 2715645 w 7188681"/>
              <a:gd name="connsiteY62" fmla="*/ 1654278 h 3625467"/>
              <a:gd name="connsiteX63" fmla="*/ 2746125 w 7188681"/>
              <a:gd name="connsiteY63" fmla="*/ 1631418 h 3625467"/>
              <a:gd name="connsiteX64" fmla="*/ 2776605 w 7188681"/>
              <a:gd name="connsiteY64" fmla="*/ 1616178 h 3625467"/>
              <a:gd name="connsiteX65" fmla="*/ 2807085 w 7188681"/>
              <a:gd name="connsiteY65" fmla="*/ 1593318 h 3625467"/>
              <a:gd name="connsiteX66" fmla="*/ 2845185 w 7188681"/>
              <a:gd name="connsiteY66" fmla="*/ 1585698 h 3625467"/>
              <a:gd name="connsiteX67" fmla="*/ 2898525 w 7188681"/>
              <a:gd name="connsiteY67" fmla="*/ 1562838 h 3625467"/>
              <a:gd name="connsiteX68" fmla="*/ 2921385 w 7188681"/>
              <a:gd name="connsiteY68" fmla="*/ 1547598 h 3625467"/>
              <a:gd name="connsiteX69" fmla="*/ 3012825 w 7188681"/>
              <a:gd name="connsiteY69" fmla="*/ 1517118 h 3625467"/>
              <a:gd name="connsiteX70" fmla="*/ 3058545 w 7188681"/>
              <a:gd name="connsiteY70" fmla="*/ 1494258 h 3625467"/>
              <a:gd name="connsiteX71" fmla="*/ 3089025 w 7188681"/>
              <a:gd name="connsiteY71" fmla="*/ 1486638 h 3625467"/>
              <a:gd name="connsiteX72" fmla="*/ 3134745 w 7188681"/>
              <a:gd name="connsiteY72" fmla="*/ 1471398 h 3625467"/>
              <a:gd name="connsiteX73" fmla="*/ 3226185 w 7188681"/>
              <a:gd name="connsiteY73" fmla="*/ 1463778 h 3625467"/>
              <a:gd name="connsiteX74" fmla="*/ 3264285 w 7188681"/>
              <a:gd name="connsiteY74" fmla="*/ 1456158 h 3625467"/>
              <a:gd name="connsiteX75" fmla="*/ 3409065 w 7188681"/>
              <a:gd name="connsiteY75" fmla="*/ 1440918 h 3625467"/>
              <a:gd name="connsiteX76" fmla="*/ 4117725 w 7188681"/>
              <a:gd name="connsiteY76" fmla="*/ 1456158 h 3625467"/>
              <a:gd name="connsiteX77" fmla="*/ 4315845 w 7188681"/>
              <a:gd name="connsiteY77" fmla="*/ 1479018 h 3625467"/>
              <a:gd name="connsiteX78" fmla="*/ 4399665 w 7188681"/>
              <a:gd name="connsiteY78" fmla="*/ 1494258 h 3625467"/>
              <a:gd name="connsiteX79" fmla="*/ 4498725 w 7188681"/>
              <a:gd name="connsiteY79" fmla="*/ 1509498 h 3625467"/>
              <a:gd name="connsiteX80" fmla="*/ 4628265 w 7188681"/>
              <a:gd name="connsiteY80" fmla="*/ 1524738 h 3625467"/>
              <a:gd name="connsiteX81" fmla="*/ 4811145 w 7188681"/>
              <a:gd name="connsiteY81" fmla="*/ 1547598 h 3625467"/>
              <a:gd name="connsiteX82" fmla="*/ 4872105 w 7188681"/>
              <a:gd name="connsiteY82" fmla="*/ 1555218 h 3625467"/>
              <a:gd name="connsiteX83" fmla="*/ 4910205 w 7188681"/>
              <a:gd name="connsiteY83" fmla="*/ 1562838 h 3625467"/>
              <a:gd name="connsiteX84" fmla="*/ 4971165 w 7188681"/>
              <a:gd name="connsiteY84" fmla="*/ 1570458 h 3625467"/>
              <a:gd name="connsiteX85" fmla="*/ 5039745 w 7188681"/>
              <a:gd name="connsiteY85" fmla="*/ 1585698 h 3625467"/>
              <a:gd name="connsiteX86" fmla="*/ 5138805 w 7188681"/>
              <a:gd name="connsiteY86" fmla="*/ 1593318 h 3625467"/>
              <a:gd name="connsiteX87" fmla="*/ 5215005 w 7188681"/>
              <a:gd name="connsiteY87" fmla="*/ 1608558 h 3625467"/>
              <a:gd name="connsiteX88" fmla="*/ 5275965 w 7188681"/>
              <a:gd name="connsiteY88" fmla="*/ 1616178 h 3625467"/>
              <a:gd name="connsiteX89" fmla="*/ 5336925 w 7188681"/>
              <a:gd name="connsiteY89" fmla="*/ 1631418 h 3625467"/>
              <a:gd name="connsiteX90" fmla="*/ 5413125 w 7188681"/>
              <a:gd name="connsiteY90" fmla="*/ 1646658 h 3625467"/>
              <a:gd name="connsiteX91" fmla="*/ 5458845 w 7188681"/>
              <a:gd name="connsiteY91" fmla="*/ 1661898 h 3625467"/>
              <a:gd name="connsiteX92" fmla="*/ 5527425 w 7188681"/>
              <a:gd name="connsiteY92" fmla="*/ 1677138 h 3625467"/>
              <a:gd name="connsiteX93" fmla="*/ 5626485 w 7188681"/>
              <a:gd name="connsiteY93" fmla="*/ 1715238 h 3625467"/>
              <a:gd name="connsiteX94" fmla="*/ 5656965 w 7188681"/>
              <a:gd name="connsiteY94" fmla="*/ 1730478 h 3625467"/>
              <a:gd name="connsiteX95" fmla="*/ 5702685 w 7188681"/>
              <a:gd name="connsiteY95" fmla="*/ 1745718 h 3625467"/>
              <a:gd name="connsiteX96" fmla="*/ 5771265 w 7188681"/>
              <a:gd name="connsiteY96" fmla="*/ 1776198 h 3625467"/>
              <a:gd name="connsiteX97" fmla="*/ 5885565 w 7188681"/>
              <a:gd name="connsiteY97" fmla="*/ 1821918 h 3625467"/>
              <a:gd name="connsiteX98" fmla="*/ 5908425 w 7188681"/>
              <a:gd name="connsiteY98" fmla="*/ 1837158 h 3625467"/>
              <a:gd name="connsiteX99" fmla="*/ 6015105 w 7188681"/>
              <a:gd name="connsiteY99" fmla="*/ 1875258 h 3625467"/>
              <a:gd name="connsiteX100" fmla="*/ 6053205 w 7188681"/>
              <a:gd name="connsiteY100" fmla="*/ 1890498 h 3625467"/>
              <a:gd name="connsiteX101" fmla="*/ 6091305 w 7188681"/>
              <a:gd name="connsiteY101" fmla="*/ 1898118 h 3625467"/>
              <a:gd name="connsiteX102" fmla="*/ 6121785 w 7188681"/>
              <a:gd name="connsiteY102" fmla="*/ 1905738 h 3625467"/>
              <a:gd name="connsiteX103" fmla="*/ 6289425 w 7188681"/>
              <a:gd name="connsiteY103" fmla="*/ 1928598 h 3625467"/>
              <a:gd name="connsiteX104" fmla="*/ 6358005 w 7188681"/>
              <a:gd name="connsiteY104" fmla="*/ 1936218 h 3625467"/>
              <a:gd name="connsiteX105" fmla="*/ 6403725 w 7188681"/>
              <a:gd name="connsiteY105" fmla="*/ 1943838 h 3625467"/>
              <a:gd name="connsiteX106" fmla="*/ 6571365 w 7188681"/>
              <a:gd name="connsiteY106" fmla="*/ 1951458 h 3625467"/>
              <a:gd name="connsiteX107" fmla="*/ 6647565 w 7188681"/>
              <a:gd name="connsiteY107" fmla="*/ 1966698 h 3625467"/>
              <a:gd name="connsiteX108" fmla="*/ 6777105 w 7188681"/>
              <a:gd name="connsiteY108" fmla="*/ 1974318 h 3625467"/>
              <a:gd name="connsiteX109" fmla="*/ 6853305 w 7188681"/>
              <a:gd name="connsiteY109" fmla="*/ 1981938 h 3625467"/>
              <a:gd name="connsiteX110" fmla="*/ 6906645 w 7188681"/>
              <a:gd name="connsiteY110" fmla="*/ 1989558 h 3625467"/>
              <a:gd name="connsiteX111" fmla="*/ 6967605 w 7188681"/>
              <a:gd name="connsiteY111" fmla="*/ 1997178 h 3625467"/>
              <a:gd name="connsiteX112" fmla="*/ 7005705 w 7188681"/>
              <a:gd name="connsiteY112" fmla="*/ 2004798 h 3625467"/>
              <a:gd name="connsiteX113" fmla="*/ 7120005 w 7188681"/>
              <a:gd name="connsiteY113" fmla="*/ 2012418 h 3625467"/>
              <a:gd name="connsiteX114" fmla="*/ 7180965 w 7188681"/>
              <a:gd name="connsiteY114" fmla="*/ 2004798 h 3625467"/>
              <a:gd name="connsiteX115" fmla="*/ 7188585 w 7188681"/>
              <a:gd name="connsiteY115" fmla="*/ 1974318 h 3625467"/>
              <a:gd name="connsiteX116" fmla="*/ 7180965 w 7188681"/>
              <a:gd name="connsiteY116" fmla="*/ 1920978 h 3625467"/>
              <a:gd name="connsiteX117" fmla="*/ 7165725 w 7188681"/>
              <a:gd name="connsiteY117" fmla="*/ 1646658 h 3625467"/>
              <a:gd name="connsiteX118" fmla="*/ 7158105 w 7188681"/>
              <a:gd name="connsiteY118" fmla="*/ 1258038 h 3625467"/>
              <a:gd name="connsiteX119" fmla="*/ 7150485 w 7188681"/>
              <a:gd name="connsiteY119" fmla="*/ 1197078 h 3625467"/>
              <a:gd name="connsiteX120" fmla="*/ 7135245 w 7188681"/>
              <a:gd name="connsiteY120" fmla="*/ 884658 h 3625467"/>
              <a:gd name="connsiteX121" fmla="*/ 7112385 w 7188681"/>
              <a:gd name="connsiteY121" fmla="*/ 808458 h 3625467"/>
              <a:gd name="connsiteX122" fmla="*/ 7112385 w 7188681"/>
              <a:gd name="connsiteY122" fmla="*/ 572238 h 3625467"/>
              <a:gd name="connsiteX123" fmla="*/ 7127625 w 7188681"/>
              <a:gd name="connsiteY123" fmla="*/ 526518 h 3625467"/>
              <a:gd name="connsiteX124" fmla="*/ 7112742 w 7188681"/>
              <a:gd name="connsiteY124" fmla="*/ 269837 h 3625467"/>
              <a:gd name="connsiteX125" fmla="*/ 7089764 w 7188681"/>
              <a:gd name="connsiteY125" fmla="*/ 104062 h 3625467"/>
              <a:gd name="connsiteX126" fmla="*/ 25548 w 7188681"/>
              <a:gd name="connsiteY126" fmla="*/ 127295 h 3625467"/>
              <a:gd name="connsiteX0" fmla="*/ 15194 w 7178327"/>
              <a:gd name="connsiteY0" fmla="*/ 127295 h 3625467"/>
              <a:gd name="connsiteX1" fmla="*/ 191 w 7178327"/>
              <a:gd name="connsiteY1" fmla="*/ 69318 h 3625467"/>
              <a:gd name="connsiteX2" fmla="*/ 30076 w 7178327"/>
              <a:gd name="connsiteY2" fmla="*/ 297918 h 3625467"/>
              <a:gd name="connsiteX3" fmla="*/ 53531 w 7178327"/>
              <a:gd name="connsiteY3" fmla="*/ 3384018 h 3625467"/>
              <a:gd name="connsiteX4" fmla="*/ 129731 w 7178327"/>
              <a:gd name="connsiteY4" fmla="*/ 3422118 h 3625467"/>
              <a:gd name="connsiteX5" fmla="*/ 236411 w 7178327"/>
              <a:gd name="connsiteY5" fmla="*/ 3444978 h 3625467"/>
              <a:gd name="connsiteX6" fmla="*/ 510731 w 7178327"/>
              <a:gd name="connsiteY6" fmla="*/ 3429738 h 3625467"/>
              <a:gd name="connsiteX7" fmla="*/ 564071 w 7178327"/>
              <a:gd name="connsiteY7" fmla="*/ 3414498 h 3625467"/>
              <a:gd name="connsiteX8" fmla="*/ 663131 w 7178327"/>
              <a:gd name="connsiteY8" fmla="*/ 3368778 h 3625467"/>
              <a:gd name="connsiteX9" fmla="*/ 708851 w 7178327"/>
              <a:gd name="connsiteY9" fmla="*/ 3353538 h 3625467"/>
              <a:gd name="connsiteX10" fmla="*/ 777431 w 7178327"/>
              <a:gd name="connsiteY10" fmla="*/ 3307818 h 3625467"/>
              <a:gd name="connsiteX11" fmla="*/ 891731 w 7178327"/>
              <a:gd name="connsiteY11" fmla="*/ 3223998 h 3625467"/>
              <a:gd name="connsiteX12" fmla="*/ 929831 w 7178327"/>
              <a:gd name="connsiteY12" fmla="*/ 3201138 h 3625467"/>
              <a:gd name="connsiteX13" fmla="*/ 975551 w 7178327"/>
              <a:gd name="connsiteY13" fmla="*/ 3147798 h 3625467"/>
              <a:gd name="connsiteX14" fmla="*/ 1013651 w 7178327"/>
              <a:gd name="connsiteY14" fmla="*/ 3109698 h 3625467"/>
              <a:gd name="connsiteX15" fmla="*/ 1044131 w 7178327"/>
              <a:gd name="connsiteY15" fmla="*/ 3048738 h 3625467"/>
              <a:gd name="connsiteX16" fmla="*/ 1089851 w 7178327"/>
              <a:gd name="connsiteY16" fmla="*/ 2995398 h 3625467"/>
              <a:gd name="connsiteX17" fmla="*/ 1135571 w 7178327"/>
              <a:gd name="connsiteY17" fmla="*/ 2934438 h 3625467"/>
              <a:gd name="connsiteX18" fmla="*/ 1158431 w 7178327"/>
              <a:gd name="connsiteY18" fmla="*/ 2896338 h 3625467"/>
              <a:gd name="connsiteX19" fmla="*/ 1211771 w 7178327"/>
              <a:gd name="connsiteY19" fmla="*/ 2850618 h 3625467"/>
              <a:gd name="connsiteX20" fmla="*/ 1234631 w 7178327"/>
              <a:gd name="connsiteY20" fmla="*/ 2812518 h 3625467"/>
              <a:gd name="connsiteX21" fmla="*/ 1265111 w 7178327"/>
              <a:gd name="connsiteY21" fmla="*/ 2782038 h 3625467"/>
              <a:gd name="connsiteX22" fmla="*/ 1303211 w 7178327"/>
              <a:gd name="connsiteY22" fmla="*/ 2713458 h 3625467"/>
              <a:gd name="connsiteX23" fmla="*/ 1326071 w 7178327"/>
              <a:gd name="connsiteY23" fmla="*/ 2682978 h 3625467"/>
              <a:gd name="connsiteX24" fmla="*/ 1341311 w 7178327"/>
              <a:gd name="connsiteY24" fmla="*/ 2622018 h 3625467"/>
              <a:gd name="connsiteX25" fmla="*/ 1364171 w 7178327"/>
              <a:gd name="connsiteY25" fmla="*/ 2599158 h 3625467"/>
              <a:gd name="connsiteX26" fmla="*/ 1387031 w 7178327"/>
              <a:gd name="connsiteY26" fmla="*/ 2545818 h 3625467"/>
              <a:gd name="connsiteX27" fmla="*/ 1394651 w 7178327"/>
              <a:gd name="connsiteY27" fmla="*/ 2515338 h 3625467"/>
              <a:gd name="connsiteX28" fmla="*/ 1409891 w 7178327"/>
              <a:gd name="connsiteY28" fmla="*/ 2492478 h 3625467"/>
              <a:gd name="connsiteX29" fmla="*/ 1447991 w 7178327"/>
              <a:gd name="connsiteY29" fmla="*/ 2423898 h 3625467"/>
              <a:gd name="connsiteX30" fmla="*/ 1478471 w 7178327"/>
              <a:gd name="connsiteY30" fmla="*/ 2385798 h 3625467"/>
              <a:gd name="connsiteX31" fmla="*/ 1508951 w 7178327"/>
              <a:gd name="connsiteY31" fmla="*/ 2347698 h 3625467"/>
              <a:gd name="connsiteX32" fmla="*/ 1516571 w 7178327"/>
              <a:gd name="connsiteY32" fmla="*/ 2324838 h 3625467"/>
              <a:gd name="connsiteX33" fmla="*/ 1539431 w 7178327"/>
              <a:gd name="connsiteY33" fmla="*/ 2301978 h 3625467"/>
              <a:gd name="connsiteX34" fmla="*/ 1547051 w 7178327"/>
              <a:gd name="connsiteY34" fmla="*/ 2279118 h 3625467"/>
              <a:gd name="connsiteX35" fmla="*/ 1592771 w 7178327"/>
              <a:gd name="connsiteY35" fmla="*/ 2248638 h 3625467"/>
              <a:gd name="connsiteX36" fmla="*/ 1623251 w 7178327"/>
              <a:gd name="connsiteY36" fmla="*/ 2225778 h 3625467"/>
              <a:gd name="connsiteX37" fmla="*/ 1646111 w 7178327"/>
              <a:gd name="connsiteY37" fmla="*/ 2218158 h 3625467"/>
              <a:gd name="connsiteX38" fmla="*/ 1661351 w 7178327"/>
              <a:gd name="connsiteY38" fmla="*/ 2195298 h 3625467"/>
              <a:gd name="connsiteX39" fmla="*/ 1691831 w 7178327"/>
              <a:gd name="connsiteY39" fmla="*/ 2180058 h 3625467"/>
              <a:gd name="connsiteX40" fmla="*/ 1722311 w 7178327"/>
              <a:gd name="connsiteY40" fmla="*/ 2157198 h 3625467"/>
              <a:gd name="connsiteX41" fmla="*/ 1760411 w 7178327"/>
              <a:gd name="connsiteY41" fmla="*/ 2134338 h 3625467"/>
              <a:gd name="connsiteX42" fmla="*/ 1790891 w 7178327"/>
              <a:gd name="connsiteY42" fmla="*/ 2103858 h 3625467"/>
              <a:gd name="connsiteX43" fmla="*/ 1813751 w 7178327"/>
              <a:gd name="connsiteY43" fmla="*/ 2096238 h 3625467"/>
              <a:gd name="connsiteX44" fmla="*/ 1859471 w 7178327"/>
              <a:gd name="connsiteY44" fmla="*/ 2065758 h 3625467"/>
              <a:gd name="connsiteX45" fmla="*/ 1882331 w 7178327"/>
              <a:gd name="connsiteY45" fmla="*/ 2042898 h 3625467"/>
              <a:gd name="connsiteX46" fmla="*/ 1905191 w 7178327"/>
              <a:gd name="connsiteY46" fmla="*/ 2035278 h 3625467"/>
              <a:gd name="connsiteX47" fmla="*/ 1928051 w 7178327"/>
              <a:gd name="connsiteY47" fmla="*/ 2020038 h 3625467"/>
              <a:gd name="connsiteX48" fmla="*/ 1989011 w 7178327"/>
              <a:gd name="connsiteY48" fmla="*/ 1997178 h 3625467"/>
              <a:gd name="connsiteX49" fmla="*/ 2057591 w 7178327"/>
              <a:gd name="connsiteY49" fmla="*/ 1951458 h 3625467"/>
              <a:gd name="connsiteX50" fmla="*/ 2118551 w 7178327"/>
              <a:gd name="connsiteY50" fmla="*/ 1920978 h 3625467"/>
              <a:gd name="connsiteX51" fmla="*/ 2179511 w 7178327"/>
              <a:gd name="connsiteY51" fmla="*/ 1882878 h 3625467"/>
              <a:gd name="connsiteX52" fmla="*/ 2209991 w 7178327"/>
              <a:gd name="connsiteY52" fmla="*/ 1860018 h 3625467"/>
              <a:gd name="connsiteX53" fmla="*/ 2255711 w 7178327"/>
              <a:gd name="connsiteY53" fmla="*/ 1844778 h 3625467"/>
              <a:gd name="connsiteX54" fmla="*/ 2286191 w 7178327"/>
              <a:gd name="connsiteY54" fmla="*/ 1829538 h 3625467"/>
              <a:gd name="connsiteX55" fmla="*/ 2316671 w 7178327"/>
              <a:gd name="connsiteY55" fmla="*/ 1821918 h 3625467"/>
              <a:gd name="connsiteX56" fmla="*/ 2377631 w 7178327"/>
              <a:gd name="connsiteY56" fmla="*/ 1799058 h 3625467"/>
              <a:gd name="connsiteX57" fmla="*/ 2400491 w 7178327"/>
              <a:gd name="connsiteY57" fmla="*/ 1783818 h 3625467"/>
              <a:gd name="connsiteX58" fmla="*/ 2446211 w 7178327"/>
              <a:gd name="connsiteY58" fmla="*/ 1768578 h 3625467"/>
              <a:gd name="connsiteX59" fmla="*/ 2499551 w 7178327"/>
              <a:gd name="connsiteY59" fmla="*/ 1738098 h 3625467"/>
              <a:gd name="connsiteX60" fmla="*/ 2575751 w 7178327"/>
              <a:gd name="connsiteY60" fmla="*/ 1715238 h 3625467"/>
              <a:gd name="connsiteX61" fmla="*/ 2667191 w 7178327"/>
              <a:gd name="connsiteY61" fmla="*/ 1677138 h 3625467"/>
              <a:gd name="connsiteX62" fmla="*/ 2705291 w 7178327"/>
              <a:gd name="connsiteY62" fmla="*/ 1654278 h 3625467"/>
              <a:gd name="connsiteX63" fmla="*/ 2735771 w 7178327"/>
              <a:gd name="connsiteY63" fmla="*/ 1631418 h 3625467"/>
              <a:gd name="connsiteX64" fmla="*/ 2766251 w 7178327"/>
              <a:gd name="connsiteY64" fmla="*/ 1616178 h 3625467"/>
              <a:gd name="connsiteX65" fmla="*/ 2796731 w 7178327"/>
              <a:gd name="connsiteY65" fmla="*/ 1593318 h 3625467"/>
              <a:gd name="connsiteX66" fmla="*/ 2834831 w 7178327"/>
              <a:gd name="connsiteY66" fmla="*/ 1585698 h 3625467"/>
              <a:gd name="connsiteX67" fmla="*/ 2888171 w 7178327"/>
              <a:gd name="connsiteY67" fmla="*/ 1562838 h 3625467"/>
              <a:gd name="connsiteX68" fmla="*/ 2911031 w 7178327"/>
              <a:gd name="connsiteY68" fmla="*/ 1547598 h 3625467"/>
              <a:gd name="connsiteX69" fmla="*/ 3002471 w 7178327"/>
              <a:gd name="connsiteY69" fmla="*/ 1517118 h 3625467"/>
              <a:gd name="connsiteX70" fmla="*/ 3048191 w 7178327"/>
              <a:gd name="connsiteY70" fmla="*/ 1494258 h 3625467"/>
              <a:gd name="connsiteX71" fmla="*/ 3078671 w 7178327"/>
              <a:gd name="connsiteY71" fmla="*/ 1486638 h 3625467"/>
              <a:gd name="connsiteX72" fmla="*/ 3124391 w 7178327"/>
              <a:gd name="connsiteY72" fmla="*/ 1471398 h 3625467"/>
              <a:gd name="connsiteX73" fmla="*/ 3215831 w 7178327"/>
              <a:gd name="connsiteY73" fmla="*/ 1463778 h 3625467"/>
              <a:gd name="connsiteX74" fmla="*/ 3253931 w 7178327"/>
              <a:gd name="connsiteY74" fmla="*/ 1456158 h 3625467"/>
              <a:gd name="connsiteX75" fmla="*/ 3398711 w 7178327"/>
              <a:gd name="connsiteY75" fmla="*/ 1440918 h 3625467"/>
              <a:gd name="connsiteX76" fmla="*/ 4107371 w 7178327"/>
              <a:gd name="connsiteY76" fmla="*/ 1456158 h 3625467"/>
              <a:gd name="connsiteX77" fmla="*/ 4305491 w 7178327"/>
              <a:gd name="connsiteY77" fmla="*/ 1479018 h 3625467"/>
              <a:gd name="connsiteX78" fmla="*/ 4389311 w 7178327"/>
              <a:gd name="connsiteY78" fmla="*/ 1494258 h 3625467"/>
              <a:gd name="connsiteX79" fmla="*/ 4488371 w 7178327"/>
              <a:gd name="connsiteY79" fmla="*/ 1509498 h 3625467"/>
              <a:gd name="connsiteX80" fmla="*/ 4617911 w 7178327"/>
              <a:gd name="connsiteY80" fmla="*/ 1524738 h 3625467"/>
              <a:gd name="connsiteX81" fmla="*/ 4800791 w 7178327"/>
              <a:gd name="connsiteY81" fmla="*/ 1547598 h 3625467"/>
              <a:gd name="connsiteX82" fmla="*/ 4861751 w 7178327"/>
              <a:gd name="connsiteY82" fmla="*/ 1555218 h 3625467"/>
              <a:gd name="connsiteX83" fmla="*/ 4899851 w 7178327"/>
              <a:gd name="connsiteY83" fmla="*/ 1562838 h 3625467"/>
              <a:gd name="connsiteX84" fmla="*/ 4960811 w 7178327"/>
              <a:gd name="connsiteY84" fmla="*/ 1570458 h 3625467"/>
              <a:gd name="connsiteX85" fmla="*/ 5029391 w 7178327"/>
              <a:gd name="connsiteY85" fmla="*/ 1585698 h 3625467"/>
              <a:gd name="connsiteX86" fmla="*/ 5128451 w 7178327"/>
              <a:gd name="connsiteY86" fmla="*/ 1593318 h 3625467"/>
              <a:gd name="connsiteX87" fmla="*/ 5204651 w 7178327"/>
              <a:gd name="connsiteY87" fmla="*/ 1608558 h 3625467"/>
              <a:gd name="connsiteX88" fmla="*/ 5265611 w 7178327"/>
              <a:gd name="connsiteY88" fmla="*/ 1616178 h 3625467"/>
              <a:gd name="connsiteX89" fmla="*/ 5326571 w 7178327"/>
              <a:gd name="connsiteY89" fmla="*/ 1631418 h 3625467"/>
              <a:gd name="connsiteX90" fmla="*/ 5402771 w 7178327"/>
              <a:gd name="connsiteY90" fmla="*/ 1646658 h 3625467"/>
              <a:gd name="connsiteX91" fmla="*/ 5448491 w 7178327"/>
              <a:gd name="connsiteY91" fmla="*/ 1661898 h 3625467"/>
              <a:gd name="connsiteX92" fmla="*/ 5517071 w 7178327"/>
              <a:gd name="connsiteY92" fmla="*/ 1677138 h 3625467"/>
              <a:gd name="connsiteX93" fmla="*/ 5616131 w 7178327"/>
              <a:gd name="connsiteY93" fmla="*/ 1715238 h 3625467"/>
              <a:gd name="connsiteX94" fmla="*/ 5646611 w 7178327"/>
              <a:gd name="connsiteY94" fmla="*/ 1730478 h 3625467"/>
              <a:gd name="connsiteX95" fmla="*/ 5692331 w 7178327"/>
              <a:gd name="connsiteY95" fmla="*/ 1745718 h 3625467"/>
              <a:gd name="connsiteX96" fmla="*/ 5760911 w 7178327"/>
              <a:gd name="connsiteY96" fmla="*/ 1776198 h 3625467"/>
              <a:gd name="connsiteX97" fmla="*/ 5875211 w 7178327"/>
              <a:gd name="connsiteY97" fmla="*/ 1821918 h 3625467"/>
              <a:gd name="connsiteX98" fmla="*/ 5898071 w 7178327"/>
              <a:gd name="connsiteY98" fmla="*/ 1837158 h 3625467"/>
              <a:gd name="connsiteX99" fmla="*/ 6004751 w 7178327"/>
              <a:gd name="connsiteY99" fmla="*/ 1875258 h 3625467"/>
              <a:gd name="connsiteX100" fmla="*/ 6042851 w 7178327"/>
              <a:gd name="connsiteY100" fmla="*/ 1890498 h 3625467"/>
              <a:gd name="connsiteX101" fmla="*/ 6080951 w 7178327"/>
              <a:gd name="connsiteY101" fmla="*/ 1898118 h 3625467"/>
              <a:gd name="connsiteX102" fmla="*/ 6111431 w 7178327"/>
              <a:gd name="connsiteY102" fmla="*/ 1905738 h 3625467"/>
              <a:gd name="connsiteX103" fmla="*/ 6279071 w 7178327"/>
              <a:gd name="connsiteY103" fmla="*/ 1928598 h 3625467"/>
              <a:gd name="connsiteX104" fmla="*/ 6347651 w 7178327"/>
              <a:gd name="connsiteY104" fmla="*/ 1936218 h 3625467"/>
              <a:gd name="connsiteX105" fmla="*/ 6393371 w 7178327"/>
              <a:gd name="connsiteY105" fmla="*/ 1943838 h 3625467"/>
              <a:gd name="connsiteX106" fmla="*/ 6561011 w 7178327"/>
              <a:gd name="connsiteY106" fmla="*/ 1951458 h 3625467"/>
              <a:gd name="connsiteX107" fmla="*/ 6637211 w 7178327"/>
              <a:gd name="connsiteY107" fmla="*/ 1966698 h 3625467"/>
              <a:gd name="connsiteX108" fmla="*/ 6766751 w 7178327"/>
              <a:gd name="connsiteY108" fmla="*/ 1974318 h 3625467"/>
              <a:gd name="connsiteX109" fmla="*/ 6842951 w 7178327"/>
              <a:gd name="connsiteY109" fmla="*/ 1981938 h 3625467"/>
              <a:gd name="connsiteX110" fmla="*/ 6896291 w 7178327"/>
              <a:gd name="connsiteY110" fmla="*/ 1989558 h 3625467"/>
              <a:gd name="connsiteX111" fmla="*/ 6957251 w 7178327"/>
              <a:gd name="connsiteY111" fmla="*/ 1997178 h 3625467"/>
              <a:gd name="connsiteX112" fmla="*/ 6995351 w 7178327"/>
              <a:gd name="connsiteY112" fmla="*/ 2004798 h 3625467"/>
              <a:gd name="connsiteX113" fmla="*/ 7109651 w 7178327"/>
              <a:gd name="connsiteY113" fmla="*/ 2012418 h 3625467"/>
              <a:gd name="connsiteX114" fmla="*/ 7170611 w 7178327"/>
              <a:gd name="connsiteY114" fmla="*/ 2004798 h 3625467"/>
              <a:gd name="connsiteX115" fmla="*/ 7178231 w 7178327"/>
              <a:gd name="connsiteY115" fmla="*/ 1974318 h 3625467"/>
              <a:gd name="connsiteX116" fmla="*/ 7170611 w 7178327"/>
              <a:gd name="connsiteY116" fmla="*/ 1920978 h 3625467"/>
              <a:gd name="connsiteX117" fmla="*/ 7155371 w 7178327"/>
              <a:gd name="connsiteY117" fmla="*/ 1646658 h 3625467"/>
              <a:gd name="connsiteX118" fmla="*/ 7147751 w 7178327"/>
              <a:gd name="connsiteY118" fmla="*/ 1258038 h 3625467"/>
              <a:gd name="connsiteX119" fmla="*/ 7140131 w 7178327"/>
              <a:gd name="connsiteY119" fmla="*/ 1197078 h 3625467"/>
              <a:gd name="connsiteX120" fmla="*/ 7124891 w 7178327"/>
              <a:gd name="connsiteY120" fmla="*/ 884658 h 3625467"/>
              <a:gd name="connsiteX121" fmla="*/ 7102031 w 7178327"/>
              <a:gd name="connsiteY121" fmla="*/ 808458 h 3625467"/>
              <a:gd name="connsiteX122" fmla="*/ 7102031 w 7178327"/>
              <a:gd name="connsiteY122" fmla="*/ 572238 h 3625467"/>
              <a:gd name="connsiteX123" fmla="*/ 7117271 w 7178327"/>
              <a:gd name="connsiteY123" fmla="*/ 526518 h 3625467"/>
              <a:gd name="connsiteX124" fmla="*/ 7102388 w 7178327"/>
              <a:gd name="connsiteY124" fmla="*/ 269837 h 3625467"/>
              <a:gd name="connsiteX125" fmla="*/ 7079410 w 7178327"/>
              <a:gd name="connsiteY125" fmla="*/ 104062 h 3625467"/>
              <a:gd name="connsiteX126" fmla="*/ 15194 w 7178327"/>
              <a:gd name="connsiteY126" fmla="*/ 127295 h 3625467"/>
              <a:gd name="connsiteX0" fmla="*/ 112708 w 7601761"/>
              <a:gd name="connsiteY0" fmla="*/ 141789 h 3625467"/>
              <a:gd name="connsiteX1" fmla="*/ 191 w 7601761"/>
              <a:gd name="connsiteY1" fmla="*/ 69318 h 3625467"/>
              <a:gd name="connsiteX2" fmla="*/ 30076 w 7601761"/>
              <a:gd name="connsiteY2" fmla="*/ 297918 h 3625467"/>
              <a:gd name="connsiteX3" fmla="*/ 53531 w 7601761"/>
              <a:gd name="connsiteY3" fmla="*/ 3384018 h 3625467"/>
              <a:gd name="connsiteX4" fmla="*/ 129731 w 7601761"/>
              <a:gd name="connsiteY4" fmla="*/ 3422118 h 3625467"/>
              <a:gd name="connsiteX5" fmla="*/ 236411 w 7601761"/>
              <a:gd name="connsiteY5" fmla="*/ 3444978 h 3625467"/>
              <a:gd name="connsiteX6" fmla="*/ 510731 w 7601761"/>
              <a:gd name="connsiteY6" fmla="*/ 3429738 h 3625467"/>
              <a:gd name="connsiteX7" fmla="*/ 564071 w 7601761"/>
              <a:gd name="connsiteY7" fmla="*/ 3414498 h 3625467"/>
              <a:gd name="connsiteX8" fmla="*/ 663131 w 7601761"/>
              <a:gd name="connsiteY8" fmla="*/ 3368778 h 3625467"/>
              <a:gd name="connsiteX9" fmla="*/ 708851 w 7601761"/>
              <a:gd name="connsiteY9" fmla="*/ 3353538 h 3625467"/>
              <a:gd name="connsiteX10" fmla="*/ 777431 w 7601761"/>
              <a:gd name="connsiteY10" fmla="*/ 3307818 h 3625467"/>
              <a:gd name="connsiteX11" fmla="*/ 891731 w 7601761"/>
              <a:gd name="connsiteY11" fmla="*/ 3223998 h 3625467"/>
              <a:gd name="connsiteX12" fmla="*/ 929831 w 7601761"/>
              <a:gd name="connsiteY12" fmla="*/ 3201138 h 3625467"/>
              <a:gd name="connsiteX13" fmla="*/ 975551 w 7601761"/>
              <a:gd name="connsiteY13" fmla="*/ 3147798 h 3625467"/>
              <a:gd name="connsiteX14" fmla="*/ 1013651 w 7601761"/>
              <a:gd name="connsiteY14" fmla="*/ 3109698 h 3625467"/>
              <a:gd name="connsiteX15" fmla="*/ 1044131 w 7601761"/>
              <a:gd name="connsiteY15" fmla="*/ 3048738 h 3625467"/>
              <a:gd name="connsiteX16" fmla="*/ 1089851 w 7601761"/>
              <a:gd name="connsiteY16" fmla="*/ 2995398 h 3625467"/>
              <a:gd name="connsiteX17" fmla="*/ 1135571 w 7601761"/>
              <a:gd name="connsiteY17" fmla="*/ 2934438 h 3625467"/>
              <a:gd name="connsiteX18" fmla="*/ 1158431 w 7601761"/>
              <a:gd name="connsiteY18" fmla="*/ 2896338 h 3625467"/>
              <a:gd name="connsiteX19" fmla="*/ 1211771 w 7601761"/>
              <a:gd name="connsiteY19" fmla="*/ 2850618 h 3625467"/>
              <a:gd name="connsiteX20" fmla="*/ 1234631 w 7601761"/>
              <a:gd name="connsiteY20" fmla="*/ 2812518 h 3625467"/>
              <a:gd name="connsiteX21" fmla="*/ 1265111 w 7601761"/>
              <a:gd name="connsiteY21" fmla="*/ 2782038 h 3625467"/>
              <a:gd name="connsiteX22" fmla="*/ 1303211 w 7601761"/>
              <a:gd name="connsiteY22" fmla="*/ 2713458 h 3625467"/>
              <a:gd name="connsiteX23" fmla="*/ 1326071 w 7601761"/>
              <a:gd name="connsiteY23" fmla="*/ 2682978 h 3625467"/>
              <a:gd name="connsiteX24" fmla="*/ 1341311 w 7601761"/>
              <a:gd name="connsiteY24" fmla="*/ 2622018 h 3625467"/>
              <a:gd name="connsiteX25" fmla="*/ 1364171 w 7601761"/>
              <a:gd name="connsiteY25" fmla="*/ 2599158 h 3625467"/>
              <a:gd name="connsiteX26" fmla="*/ 1387031 w 7601761"/>
              <a:gd name="connsiteY26" fmla="*/ 2545818 h 3625467"/>
              <a:gd name="connsiteX27" fmla="*/ 1394651 w 7601761"/>
              <a:gd name="connsiteY27" fmla="*/ 2515338 h 3625467"/>
              <a:gd name="connsiteX28" fmla="*/ 1409891 w 7601761"/>
              <a:gd name="connsiteY28" fmla="*/ 2492478 h 3625467"/>
              <a:gd name="connsiteX29" fmla="*/ 1447991 w 7601761"/>
              <a:gd name="connsiteY29" fmla="*/ 2423898 h 3625467"/>
              <a:gd name="connsiteX30" fmla="*/ 1478471 w 7601761"/>
              <a:gd name="connsiteY30" fmla="*/ 2385798 h 3625467"/>
              <a:gd name="connsiteX31" fmla="*/ 1508951 w 7601761"/>
              <a:gd name="connsiteY31" fmla="*/ 2347698 h 3625467"/>
              <a:gd name="connsiteX32" fmla="*/ 1516571 w 7601761"/>
              <a:gd name="connsiteY32" fmla="*/ 2324838 h 3625467"/>
              <a:gd name="connsiteX33" fmla="*/ 1539431 w 7601761"/>
              <a:gd name="connsiteY33" fmla="*/ 2301978 h 3625467"/>
              <a:gd name="connsiteX34" fmla="*/ 1547051 w 7601761"/>
              <a:gd name="connsiteY34" fmla="*/ 2279118 h 3625467"/>
              <a:gd name="connsiteX35" fmla="*/ 1592771 w 7601761"/>
              <a:gd name="connsiteY35" fmla="*/ 2248638 h 3625467"/>
              <a:gd name="connsiteX36" fmla="*/ 1623251 w 7601761"/>
              <a:gd name="connsiteY36" fmla="*/ 2225778 h 3625467"/>
              <a:gd name="connsiteX37" fmla="*/ 1646111 w 7601761"/>
              <a:gd name="connsiteY37" fmla="*/ 2218158 h 3625467"/>
              <a:gd name="connsiteX38" fmla="*/ 1661351 w 7601761"/>
              <a:gd name="connsiteY38" fmla="*/ 2195298 h 3625467"/>
              <a:gd name="connsiteX39" fmla="*/ 1691831 w 7601761"/>
              <a:gd name="connsiteY39" fmla="*/ 2180058 h 3625467"/>
              <a:gd name="connsiteX40" fmla="*/ 1722311 w 7601761"/>
              <a:gd name="connsiteY40" fmla="*/ 2157198 h 3625467"/>
              <a:gd name="connsiteX41" fmla="*/ 1760411 w 7601761"/>
              <a:gd name="connsiteY41" fmla="*/ 2134338 h 3625467"/>
              <a:gd name="connsiteX42" fmla="*/ 1790891 w 7601761"/>
              <a:gd name="connsiteY42" fmla="*/ 2103858 h 3625467"/>
              <a:gd name="connsiteX43" fmla="*/ 1813751 w 7601761"/>
              <a:gd name="connsiteY43" fmla="*/ 2096238 h 3625467"/>
              <a:gd name="connsiteX44" fmla="*/ 1859471 w 7601761"/>
              <a:gd name="connsiteY44" fmla="*/ 2065758 h 3625467"/>
              <a:gd name="connsiteX45" fmla="*/ 1882331 w 7601761"/>
              <a:gd name="connsiteY45" fmla="*/ 2042898 h 3625467"/>
              <a:gd name="connsiteX46" fmla="*/ 1905191 w 7601761"/>
              <a:gd name="connsiteY46" fmla="*/ 2035278 h 3625467"/>
              <a:gd name="connsiteX47" fmla="*/ 1928051 w 7601761"/>
              <a:gd name="connsiteY47" fmla="*/ 2020038 h 3625467"/>
              <a:gd name="connsiteX48" fmla="*/ 1989011 w 7601761"/>
              <a:gd name="connsiteY48" fmla="*/ 1997178 h 3625467"/>
              <a:gd name="connsiteX49" fmla="*/ 2057591 w 7601761"/>
              <a:gd name="connsiteY49" fmla="*/ 1951458 h 3625467"/>
              <a:gd name="connsiteX50" fmla="*/ 2118551 w 7601761"/>
              <a:gd name="connsiteY50" fmla="*/ 1920978 h 3625467"/>
              <a:gd name="connsiteX51" fmla="*/ 2179511 w 7601761"/>
              <a:gd name="connsiteY51" fmla="*/ 1882878 h 3625467"/>
              <a:gd name="connsiteX52" fmla="*/ 2209991 w 7601761"/>
              <a:gd name="connsiteY52" fmla="*/ 1860018 h 3625467"/>
              <a:gd name="connsiteX53" fmla="*/ 2255711 w 7601761"/>
              <a:gd name="connsiteY53" fmla="*/ 1844778 h 3625467"/>
              <a:gd name="connsiteX54" fmla="*/ 2286191 w 7601761"/>
              <a:gd name="connsiteY54" fmla="*/ 1829538 h 3625467"/>
              <a:gd name="connsiteX55" fmla="*/ 2316671 w 7601761"/>
              <a:gd name="connsiteY55" fmla="*/ 1821918 h 3625467"/>
              <a:gd name="connsiteX56" fmla="*/ 2377631 w 7601761"/>
              <a:gd name="connsiteY56" fmla="*/ 1799058 h 3625467"/>
              <a:gd name="connsiteX57" fmla="*/ 2400491 w 7601761"/>
              <a:gd name="connsiteY57" fmla="*/ 1783818 h 3625467"/>
              <a:gd name="connsiteX58" fmla="*/ 2446211 w 7601761"/>
              <a:gd name="connsiteY58" fmla="*/ 1768578 h 3625467"/>
              <a:gd name="connsiteX59" fmla="*/ 2499551 w 7601761"/>
              <a:gd name="connsiteY59" fmla="*/ 1738098 h 3625467"/>
              <a:gd name="connsiteX60" fmla="*/ 2575751 w 7601761"/>
              <a:gd name="connsiteY60" fmla="*/ 1715238 h 3625467"/>
              <a:gd name="connsiteX61" fmla="*/ 2667191 w 7601761"/>
              <a:gd name="connsiteY61" fmla="*/ 1677138 h 3625467"/>
              <a:gd name="connsiteX62" fmla="*/ 2705291 w 7601761"/>
              <a:gd name="connsiteY62" fmla="*/ 1654278 h 3625467"/>
              <a:gd name="connsiteX63" fmla="*/ 2735771 w 7601761"/>
              <a:gd name="connsiteY63" fmla="*/ 1631418 h 3625467"/>
              <a:gd name="connsiteX64" fmla="*/ 2766251 w 7601761"/>
              <a:gd name="connsiteY64" fmla="*/ 1616178 h 3625467"/>
              <a:gd name="connsiteX65" fmla="*/ 2796731 w 7601761"/>
              <a:gd name="connsiteY65" fmla="*/ 1593318 h 3625467"/>
              <a:gd name="connsiteX66" fmla="*/ 2834831 w 7601761"/>
              <a:gd name="connsiteY66" fmla="*/ 1585698 h 3625467"/>
              <a:gd name="connsiteX67" fmla="*/ 2888171 w 7601761"/>
              <a:gd name="connsiteY67" fmla="*/ 1562838 h 3625467"/>
              <a:gd name="connsiteX68" fmla="*/ 2911031 w 7601761"/>
              <a:gd name="connsiteY68" fmla="*/ 1547598 h 3625467"/>
              <a:gd name="connsiteX69" fmla="*/ 3002471 w 7601761"/>
              <a:gd name="connsiteY69" fmla="*/ 1517118 h 3625467"/>
              <a:gd name="connsiteX70" fmla="*/ 3048191 w 7601761"/>
              <a:gd name="connsiteY70" fmla="*/ 1494258 h 3625467"/>
              <a:gd name="connsiteX71" fmla="*/ 3078671 w 7601761"/>
              <a:gd name="connsiteY71" fmla="*/ 1486638 h 3625467"/>
              <a:gd name="connsiteX72" fmla="*/ 3124391 w 7601761"/>
              <a:gd name="connsiteY72" fmla="*/ 1471398 h 3625467"/>
              <a:gd name="connsiteX73" fmla="*/ 3215831 w 7601761"/>
              <a:gd name="connsiteY73" fmla="*/ 1463778 h 3625467"/>
              <a:gd name="connsiteX74" fmla="*/ 3253931 w 7601761"/>
              <a:gd name="connsiteY74" fmla="*/ 1456158 h 3625467"/>
              <a:gd name="connsiteX75" fmla="*/ 3398711 w 7601761"/>
              <a:gd name="connsiteY75" fmla="*/ 1440918 h 3625467"/>
              <a:gd name="connsiteX76" fmla="*/ 4107371 w 7601761"/>
              <a:gd name="connsiteY76" fmla="*/ 1456158 h 3625467"/>
              <a:gd name="connsiteX77" fmla="*/ 4305491 w 7601761"/>
              <a:gd name="connsiteY77" fmla="*/ 1479018 h 3625467"/>
              <a:gd name="connsiteX78" fmla="*/ 4389311 w 7601761"/>
              <a:gd name="connsiteY78" fmla="*/ 1494258 h 3625467"/>
              <a:gd name="connsiteX79" fmla="*/ 4488371 w 7601761"/>
              <a:gd name="connsiteY79" fmla="*/ 1509498 h 3625467"/>
              <a:gd name="connsiteX80" fmla="*/ 4617911 w 7601761"/>
              <a:gd name="connsiteY80" fmla="*/ 1524738 h 3625467"/>
              <a:gd name="connsiteX81" fmla="*/ 4800791 w 7601761"/>
              <a:gd name="connsiteY81" fmla="*/ 1547598 h 3625467"/>
              <a:gd name="connsiteX82" fmla="*/ 4861751 w 7601761"/>
              <a:gd name="connsiteY82" fmla="*/ 1555218 h 3625467"/>
              <a:gd name="connsiteX83" fmla="*/ 4899851 w 7601761"/>
              <a:gd name="connsiteY83" fmla="*/ 1562838 h 3625467"/>
              <a:gd name="connsiteX84" fmla="*/ 4960811 w 7601761"/>
              <a:gd name="connsiteY84" fmla="*/ 1570458 h 3625467"/>
              <a:gd name="connsiteX85" fmla="*/ 5029391 w 7601761"/>
              <a:gd name="connsiteY85" fmla="*/ 1585698 h 3625467"/>
              <a:gd name="connsiteX86" fmla="*/ 5128451 w 7601761"/>
              <a:gd name="connsiteY86" fmla="*/ 1593318 h 3625467"/>
              <a:gd name="connsiteX87" fmla="*/ 5204651 w 7601761"/>
              <a:gd name="connsiteY87" fmla="*/ 1608558 h 3625467"/>
              <a:gd name="connsiteX88" fmla="*/ 5265611 w 7601761"/>
              <a:gd name="connsiteY88" fmla="*/ 1616178 h 3625467"/>
              <a:gd name="connsiteX89" fmla="*/ 5326571 w 7601761"/>
              <a:gd name="connsiteY89" fmla="*/ 1631418 h 3625467"/>
              <a:gd name="connsiteX90" fmla="*/ 5402771 w 7601761"/>
              <a:gd name="connsiteY90" fmla="*/ 1646658 h 3625467"/>
              <a:gd name="connsiteX91" fmla="*/ 5448491 w 7601761"/>
              <a:gd name="connsiteY91" fmla="*/ 1661898 h 3625467"/>
              <a:gd name="connsiteX92" fmla="*/ 5517071 w 7601761"/>
              <a:gd name="connsiteY92" fmla="*/ 1677138 h 3625467"/>
              <a:gd name="connsiteX93" fmla="*/ 5616131 w 7601761"/>
              <a:gd name="connsiteY93" fmla="*/ 1715238 h 3625467"/>
              <a:gd name="connsiteX94" fmla="*/ 5646611 w 7601761"/>
              <a:gd name="connsiteY94" fmla="*/ 1730478 h 3625467"/>
              <a:gd name="connsiteX95" fmla="*/ 5692331 w 7601761"/>
              <a:gd name="connsiteY95" fmla="*/ 1745718 h 3625467"/>
              <a:gd name="connsiteX96" fmla="*/ 5760911 w 7601761"/>
              <a:gd name="connsiteY96" fmla="*/ 1776198 h 3625467"/>
              <a:gd name="connsiteX97" fmla="*/ 5875211 w 7601761"/>
              <a:gd name="connsiteY97" fmla="*/ 1821918 h 3625467"/>
              <a:gd name="connsiteX98" fmla="*/ 5898071 w 7601761"/>
              <a:gd name="connsiteY98" fmla="*/ 1837158 h 3625467"/>
              <a:gd name="connsiteX99" fmla="*/ 6004751 w 7601761"/>
              <a:gd name="connsiteY99" fmla="*/ 1875258 h 3625467"/>
              <a:gd name="connsiteX100" fmla="*/ 6042851 w 7601761"/>
              <a:gd name="connsiteY100" fmla="*/ 1890498 h 3625467"/>
              <a:gd name="connsiteX101" fmla="*/ 6080951 w 7601761"/>
              <a:gd name="connsiteY101" fmla="*/ 1898118 h 3625467"/>
              <a:gd name="connsiteX102" fmla="*/ 6111431 w 7601761"/>
              <a:gd name="connsiteY102" fmla="*/ 1905738 h 3625467"/>
              <a:gd name="connsiteX103" fmla="*/ 6279071 w 7601761"/>
              <a:gd name="connsiteY103" fmla="*/ 1928598 h 3625467"/>
              <a:gd name="connsiteX104" fmla="*/ 6347651 w 7601761"/>
              <a:gd name="connsiteY104" fmla="*/ 1936218 h 3625467"/>
              <a:gd name="connsiteX105" fmla="*/ 6393371 w 7601761"/>
              <a:gd name="connsiteY105" fmla="*/ 1943838 h 3625467"/>
              <a:gd name="connsiteX106" fmla="*/ 6561011 w 7601761"/>
              <a:gd name="connsiteY106" fmla="*/ 1951458 h 3625467"/>
              <a:gd name="connsiteX107" fmla="*/ 6637211 w 7601761"/>
              <a:gd name="connsiteY107" fmla="*/ 1966698 h 3625467"/>
              <a:gd name="connsiteX108" fmla="*/ 6766751 w 7601761"/>
              <a:gd name="connsiteY108" fmla="*/ 1974318 h 3625467"/>
              <a:gd name="connsiteX109" fmla="*/ 6842951 w 7601761"/>
              <a:gd name="connsiteY109" fmla="*/ 1981938 h 3625467"/>
              <a:gd name="connsiteX110" fmla="*/ 6896291 w 7601761"/>
              <a:gd name="connsiteY110" fmla="*/ 1989558 h 3625467"/>
              <a:gd name="connsiteX111" fmla="*/ 6957251 w 7601761"/>
              <a:gd name="connsiteY111" fmla="*/ 1997178 h 3625467"/>
              <a:gd name="connsiteX112" fmla="*/ 6995351 w 7601761"/>
              <a:gd name="connsiteY112" fmla="*/ 2004798 h 3625467"/>
              <a:gd name="connsiteX113" fmla="*/ 7109651 w 7601761"/>
              <a:gd name="connsiteY113" fmla="*/ 2012418 h 3625467"/>
              <a:gd name="connsiteX114" fmla="*/ 7170611 w 7601761"/>
              <a:gd name="connsiteY114" fmla="*/ 2004798 h 3625467"/>
              <a:gd name="connsiteX115" fmla="*/ 7178231 w 7601761"/>
              <a:gd name="connsiteY115" fmla="*/ 1974318 h 3625467"/>
              <a:gd name="connsiteX116" fmla="*/ 7170611 w 7601761"/>
              <a:gd name="connsiteY116" fmla="*/ 1920978 h 3625467"/>
              <a:gd name="connsiteX117" fmla="*/ 7155371 w 7601761"/>
              <a:gd name="connsiteY117" fmla="*/ 1646658 h 3625467"/>
              <a:gd name="connsiteX118" fmla="*/ 7147751 w 7601761"/>
              <a:gd name="connsiteY118" fmla="*/ 1258038 h 3625467"/>
              <a:gd name="connsiteX119" fmla="*/ 7140131 w 7601761"/>
              <a:gd name="connsiteY119" fmla="*/ 1197078 h 3625467"/>
              <a:gd name="connsiteX120" fmla="*/ 7124891 w 7601761"/>
              <a:gd name="connsiteY120" fmla="*/ 884658 h 3625467"/>
              <a:gd name="connsiteX121" fmla="*/ 7102031 w 7601761"/>
              <a:gd name="connsiteY121" fmla="*/ 808458 h 3625467"/>
              <a:gd name="connsiteX122" fmla="*/ 7102031 w 7601761"/>
              <a:gd name="connsiteY122" fmla="*/ 572238 h 3625467"/>
              <a:gd name="connsiteX123" fmla="*/ 7117271 w 7601761"/>
              <a:gd name="connsiteY123" fmla="*/ 526518 h 3625467"/>
              <a:gd name="connsiteX124" fmla="*/ 7102388 w 7601761"/>
              <a:gd name="connsiteY124" fmla="*/ 269837 h 3625467"/>
              <a:gd name="connsiteX125" fmla="*/ 7079410 w 7601761"/>
              <a:gd name="connsiteY125" fmla="*/ 104062 h 3625467"/>
              <a:gd name="connsiteX126" fmla="*/ 112708 w 7601761"/>
              <a:gd name="connsiteY126" fmla="*/ 141789 h 3625467"/>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97203 w 7574073"/>
              <a:gd name="connsiteY120" fmla="*/ 845072 h 3585881"/>
              <a:gd name="connsiteX121" fmla="*/ 7074343 w 7574073"/>
              <a:gd name="connsiteY121" fmla="*/ 768872 h 3585881"/>
              <a:gd name="connsiteX122" fmla="*/ 7074343 w 7574073"/>
              <a:gd name="connsiteY122" fmla="*/ 532652 h 3585881"/>
              <a:gd name="connsiteX123" fmla="*/ 7089583 w 7574073"/>
              <a:gd name="connsiteY123" fmla="*/ 486932 h 3585881"/>
              <a:gd name="connsiteX124" fmla="*/ 7074700 w 7574073"/>
              <a:gd name="connsiteY124" fmla="*/ 230251 h 3585881"/>
              <a:gd name="connsiteX125" fmla="*/ 7051722 w 7574073"/>
              <a:gd name="connsiteY125" fmla="*/ 64476 h 3585881"/>
              <a:gd name="connsiteX126" fmla="*/ 85020 w 7574073"/>
              <a:gd name="connsiteY126" fmla="*/ 102203 h 3585881"/>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74343 w 7574073"/>
              <a:gd name="connsiteY120" fmla="*/ 768872 h 3585881"/>
              <a:gd name="connsiteX121" fmla="*/ 7074343 w 7574073"/>
              <a:gd name="connsiteY121" fmla="*/ 532652 h 3585881"/>
              <a:gd name="connsiteX122" fmla="*/ 7089583 w 7574073"/>
              <a:gd name="connsiteY122" fmla="*/ 486932 h 3585881"/>
              <a:gd name="connsiteX123" fmla="*/ 7074700 w 7574073"/>
              <a:gd name="connsiteY123" fmla="*/ 230251 h 3585881"/>
              <a:gd name="connsiteX124" fmla="*/ 7051722 w 7574073"/>
              <a:gd name="connsiteY124" fmla="*/ 64476 h 3585881"/>
              <a:gd name="connsiteX125" fmla="*/ 85020 w 7574073"/>
              <a:gd name="connsiteY125" fmla="*/ 102203 h 3585881"/>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74343 w 7574073"/>
              <a:gd name="connsiteY120" fmla="*/ 532652 h 3585881"/>
              <a:gd name="connsiteX121" fmla="*/ 7089583 w 7574073"/>
              <a:gd name="connsiteY121" fmla="*/ 486932 h 3585881"/>
              <a:gd name="connsiteX122" fmla="*/ 7074700 w 7574073"/>
              <a:gd name="connsiteY122" fmla="*/ 230251 h 3585881"/>
              <a:gd name="connsiteX123" fmla="*/ 7051722 w 7574073"/>
              <a:gd name="connsiteY123" fmla="*/ 64476 h 3585881"/>
              <a:gd name="connsiteX124" fmla="*/ 85020 w 7574073"/>
              <a:gd name="connsiteY124" fmla="*/ 102203 h 3585881"/>
              <a:gd name="connsiteX0" fmla="*/ 85020 w 7574647"/>
              <a:gd name="connsiteY0" fmla="*/ 102203 h 3585881"/>
              <a:gd name="connsiteX1" fmla="*/ 2507 w 7574647"/>
              <a:gd name="connsiteY1" fmla="*/ 123945 h 3585881"/>
              <a:gd name="connsiteX2" fmla="*/ 2388 w 7574647"/>
              <a:gd name="connsiteY2" fmla="*/ 258332 h 3585881"/>
              <a:gd name="connsiteX3" fmla="*/ 25843 w 7574647"/>
              <a:gd name="connsiteY3" fmla="*/ 3344432 h 3585881"/>
              <a:gd name="connsiteX4" fmla="*/ 102043 w 7574647"/>
              <a:gd name="connsiteY4" fmla="*/ 3382532 h 3585881"/>
              <a:gd name="connsiteX5" fmla="*/ 208723 w 7574647"/>
              <a:gd name="connsiteY5" fmla="*/ 3405392 h 3585881"/>
              <a:gd name="connsiteX6" fmla="*/ 483043 w 7574647"/>
              <a:gd name="connsiteY6" fmla="*/ 3390152 h 3585881"/>
              <a:gd name="connsiteX7" fmla="*/ 536383 w 7574647"/>
              <a:gd name="connsiteY7" fmla="*/ 3374912 h 3585881"/>
              <a:gd name="connsiteX8" fmla="*/ 635443 w 7574647"/>
              <a:gd name="connsiteY8" fmla="*/ 3329192 h 3585881"/>
              <a:gd name="connsiteX9" fmla="*/ 681163 w 7574647"/>
              <a:gd name="connsiteY9" fmla="*/ 3313952 h 3585881"/>
              <a:gd name="connsiteX10" fmla="*/ 749743 w 7574647"/>
              <a:gd name="connsiteY10" fmla="*/ 3268232 h 3585881"/>
              <a:gd name="connsiteX11" fmla="*/ 864043 w 7574647"/>
              <a:gd name="connsiteY11" fmla="*/ 3184412 h 3585881"/>
              <a:gd name="connsiteX12" fmla="*/ 902143 w 7574647"/>
              <a:gd name="connsiteY12" fmla="*/ 3161552 h 3585881"/>
              <a:gd name="connsiteX13" fmla="*/ 947863 w 7574647"/>
              <a:gd name="connsiteY13" fmla="*/ 3108212 h 3585881"/>
              <a:gd name="connsiteX14" fmla="*/ 985963 w 7574647"/>
              <a:gd name="connsiteY14" fmla="*/ 3070112 h 3585881"/>
              <a:gd name="connsiteX15" fmla="*/ 1016443 w 7574647"/>
              <a:gd name="connsiteY15" fmla="*/ 3009152 h 3585881"/>
              <a:gd name="connsiteX16" fmla="*/ 1062163 w 7574647"/>
              <a:gd name="connsiteY16" fmla="*/ 2955812 h 3585881"/>
              <a:gd name="connsiteX17" fmla="*/ 1107883 w 7574647"/>
              <a:gd name="connsiteY17" fmla="*/ 2894852 h 3585881"/>
              <a:gd name="connsiteX18" fmla="*/ 1130743 w 7574647"/>
              <a:gd name="connsiteY18" fmla="*/ 2856752 h 3585881"/>
              <a:gd name="connsiteX19" fmla="*/ 1184083 w 7574647"/>
              <a:gd name="connsiteY19" fmla="*/ 2811032 h 3585881"/>
              <a:gd name="connsiteX20" fmla="*/ 1206943 w 7574647"/>
              <a:gd name="connsiteY20" fmla="*/ 2772932 h 3585881"/>
              <a:gd name="connsiteX21" fmla="*/ 1237423 w 7574647"/>
              <a:gd name="connsiteY21" fmla="*/ 2742452 h 3585881"/>
              <a:gd name="connsiteX22" fmla="*/ 1275523 w 7574647"/>
              <a:gd name="connsiteY22" fmla="*/ 2673872 h 3585881"/>
              <a:gd name="connsiteX23" fmla="*/ 1298383 w 7574647"/>
              <a:gd name="connsiteY23" fmla="*/ 2643392 h 3585881"/>
              <a:gd name="connsiteX24" fmla="*/ 1313623 w 7574647"/>
              <a:gd name="connsiteY24" fmla="*/ 2582432 h 3585881"/>
              <a:gd name="connsiteX25" fmla="*/ 1336483 w 7574647"/>
              <a:gd name="connsiteY25" fmla="*/ 2559572 h 3585881"/>
              <a:gd name="connsiteX26" fmla="*/ 1359343 w 7574647"/>
              <a:gd name="connsiteY26" fmla="*/ 2506232 h 3585881"/>
              <a:gd name="connsiteX27" fmla="*/ 1366963 w 7574647"/>
              <a:gd name="connsiteY27" fmla="*/ 2475752 h 3585881"/>
              <a:gd name="connsiteX28" fmla="*/ 1382203 w 7574647"/>
              <a:gd name="connsiteY28" fmla="*/ 2452892 h 3585881"/>
              <a:gd name="connsiteX29" fmla="*/ 1420303 w 7574647"/>
              <a:gd name="connsiteY29" fmla="*/ 2384312 h 3585881"/>
              <a:gd name="connsiteX30" fmla="*/ 1450783 w 7574647"/>
              <a:gd name="connsiteY30" fmla="*/ 2346212 h 3585881"/>
              <a:gd name="connsiteX31" fmla="*/ 1481263 w 7574647"/>
              <a:gd name="connsiteY31" fmla="*/ 2308112 h 3585881"/>
              <a:gd name="connsiteX32" fmla="*/ 1488883 w 7574647"/>
              <a:gd name="connsiteY32" fmla="*/ 2285252 h 3585881"/>
              <a:gd name="connsiteX33" fmla="*/ 1511743 w 7574647"/>
              <a:gd name="connsiteY33" fmla="*/ 2262392 h 3585881"/>
              <a:gd name="connsiteX34" fmla="*/ 1519363 w 7574647"/>
              <a:gd name="connsiteY34" fmla="*/ 2239532 h 3585881"/>
              <a:gd name="connsiteX35" fmla="*/ 1565083 w 7574647"/>
              <a:gd name="connsiteY35" fmla="*/ 2209052 h 3585881"/>
              <a:gd name="connsiteX36" fmla="*/ 1595563 w 7574647"/>
              <a:gd name="connsiteY36" fmla="*/ 2186192 h 3585881"/>
              <a:gd name="connsiteX37" fmla="*/ 1618423 w 7574647"/>
              <a:gd name="connsiteY37" fmla="*/ 2178572 h 3585881"/>
              <a:gd name="connsiteX38" fmla="*/ 1633663 w 7574647"/>
              <a:gd name="connsiteY38" fmla="*/ 2155712 h 3585881"/>
              <a:gd name="connsiteX39" fmla="*/ 1664143 w 7574647"/>
              <a:gd name="connsiteY39" fmla="*/ 2140472 h 3585881"/>
              <a:gd name="connsiteX40" fmla="*/ 1694623 w 7574647"/>
              <a:gd name="connsiteY40" fmla="*/ 2117612 h 3585881"/>
              <a:gd name="connsiteX41" fmla="*/ 1732723 w 7574647"/>
              <a:gd name="connsiteY41" fmla="*/ 2094752 h 3585881"/>
              <a:gd name="connsiteX42" fmla="*/ 1763203 w 7574647"/>
              <a:gd name="connsiteY42" fmla="*/ 2064272 h 3585881"/>
              <a:gd name="connsiteX43" fmla="*/ 1786063 w 7574647"/>
              <a:gd name="connsiteY43" fmla="*/ 2056652 h 3585881"/>
              <a:gd name="connsiteX44" fmla="*/ 1831783 w 7574647"/>
              <a:gd name="connsiteY44" fmla="*/ 2026172 h 3585881"/>
              <a:gd name="connsiteX45" fmla="*/ 1854643 w 7574647"/>
              <a:gd name="connsiteY45" fmla="*/ 2003312 h 3585881"/>
              <a:gd name="connsiteX46" fmla="*/ 1877503 w 7574647"/>
              <a:gd name="connsiteY46" fmla="*/ 1995692 h 3585881"/>
              <a:gd name="connsiteX47" fmla="*/ 1900363 w 7574647"/>
              <a:gd name="connsiteY47" fmla="*/ 1980452 h 3585881"/>
              <a:gd name="connsiteX48" fmla="*/ 1961323 w 7574647"/>
              <a:gd name="connsiteY48" fmla="*/ 1957592 h 3585881"/>
              <a:gd name="connsiteX49" fmla="*/ 2029903 w 7574647"/>
              <a:gd name="connsiteY49" fmla="*/ 1911872 h 3585881"/>
              <a:gd name="connsiteX50" fmla="*/ 2090863 w 7574647"/>
              <a:gd name="connsiteY50" fmla="*/ 1881392 h 3585881"/>
              <a:gd name="connsiteX51" fmla="*/ 2151823 w 7574647"/>
              <a:gd name="connsiteY51" fmla="*/ 1843292 h 3585881"/>
              <a:gd name="connsiteX52" fmla="*/ 2182303 w 7574647"/>
              <a:gd name="connsiteY52" fmla="*/ 1820432 h 3585881"/>
              <a:gd name="connsiteX53" fmla="*/ 2228023 w 7574647"/>
              <a:gd name="connsiteY53" fmla="*/ 1805192 h 3585881"/>
              <a:gd name="connsiteX54" fmla="*/ 2258503 w 7574647"/>
              <a:gd name="connsiteY54" fmla="*/ 1789952 h 3585881"/>
              <a:gd name="connsiteX55" fmla="*/ 2288983 w 7574647"/>
              <a:gd name="connsiteY55" fmla="*/ 1782332 h 3585881"/>
              <a:gd name="connsiteX56" fmla="*/ 2349943 w 7574647"/>
              <a:gd name="connsiteY56" fmla="*/ 1759472 h 3585881"/>
              <a:gd name="connsiteX57" fmla="*/ 2372803 w 7574647"/>
              <a:gd name="connsiteY57" fmla="*/ 1744232 h 3585881"/>
              <a:gd name="connsiteX58" fmla="*/ 2418523 w 7574647"/>
              <a:gd name="connsiteY58" fmla="*/ 1728992 h 3585881"/>
              <a:gd name="connsiteX59" fmla="*/ 2471863 w 7574647"/>
              <a:gd name="connsiteY59" fmla="*/ 1698512 h 3585881"/>
              <a:gd name="connsiteX60" fmla="*/ 2548063 w 7574647"/>
              <a:gd name="connsiteY60" fmla="*/ 1675652 h 3585881"/>
              <a:gd name="connsiteX61" fmla="*/ 2639503 w 7574647"/>
              <a:gd name="connsiteY61" fmla="*/ 1637552 h 3585881"/>
              <a:gd name="connsiteX62" fmla="*/ 2677603 w 7574647"/>
              <a:gd name="connsiteY62" fmla="*/ 1614692 h 3585881"/>
              <a:gd name="connsiteX63" fmla="*/ 2708083 w 7574647"/>
              <a:gd name="connsiteY63" fmla="*/ 1591832 h 3585881"/>
              <a:gd name="connsiteX64" fmla="*/ 2738563 w 7574647"/>
              <a:gd name="connsiteY64" fmla="*/ 1576592 h 3585881"/>
              <a:gd name="connsiteX65" fmla="*/ 2769043 w 7574647"/>
              <a:gd name="connsiteY65" fmla="*/ 1553732 h 3585881"/>
              <a:gd name="connsiteX66" fmla="*/ 2807143 w 7574647"/>
              <a:gd name="connsiteY66" fmla="*/ 1546112 h 3585881"/>
              <a:gd name="connsiteX67" fmla="*/ 2860483 w 7574647"/>
              <a:gd name="connsiteY67" fmla="*/ 1523252 h 3585881"/>
              <a:gd name="connsiteX68" fmla="*/ 2883343 w 7574647"/>
              <a:gd name="connsiteY68" fmla="*/ 1508012 h 3585881"/>
              <a:gd name="connsiteX69" fmla="*/ 2974783 w 7574647"/>
              <a:gd name="connsiteY69" fmla="*/ 1477532 h 3585881"/>
              <a:gd name="connsiteX70" fmla="*/ 3020503 w 7574647"/>
              <a:gd name="connsiteY70" fmla="*/ 1454672 h 3585881"/>
              <a:gd name="connsiteX71" fmla="*/ 3050983 w 7574647"/>
              <a:gd name="connsiteY71" fmla="*/ 1447052 h 3585881"/>
              <a:gd name="connsiteX72" fmla="*/ 3096703 w 7574647"/>
              <a:gd name="connsiteY72" fmla="*/ 1431812 h 3585881"/>
              <a:gd name="connsiteX73" fmla="*/ 3188143 w 7574647"/>
              <a:gd name="connsiteY73" fmla="*/ 1424192 h 3585881"/>
              <a:gd name="connsiteX74" fmla="*/ 3226243 w 7574647"/>
              <a:gd name="connsiteY74" fmla="*/ 1416572 h 3585881"/>
              <a:gd name="connsiteX75" fmla="*/ 3371023 w 7574647"/>
              <a:gd name="connsiteY75" fmla="*/ 1401332 h 3585881"/>
              <a:gd name="connsiteX76" fmla="*/ 4079683 w 7574647"/>
              <a:gd name="connsiteY76" fmla="*/ 1416572 h 3585881"/>
              <a:gd name="connsiteX77" fmla="*/ 4277803 w 7574647"/>
              <a:gd name="connsiteY77" fmla="*/ 1439432 h 3585881"/>
              <a:gd name="connsiteX78" fmla="*/ 4361623 w 7574647"/>
              <a:gd name="connsiteY78" fmla="*/ 1454672 h 3585881"/>
              <a:gd name="connsiteX79" fmla="*/ 4460683 w 7574647"/>
              <a:gd name="connsiteY79" fmla="*/ 1469912 h 3585881"/>
              <a:gd name="connsiteX80" fmla="*/ 4590223 w 7574647"/>
              <a:gd name="connsiteY80" fmla="*/ 1485152 h 3585881"/>
              <a:gd name="connsiteX81" fmla="*/ 4773103 w 7574647"/>
              <a:gd name="connsiteY81" fmla="*/ 1508012 h 3585881"/>
              <a:gd name="connsiteX82" fmla="*/ 4834063 w 7574647"/>
              <a:gd name="connsiteY82" fmla="*/ 1515632 h 3585881"/>
              <a:gd name="connsiteX83" fmla="*/ 4872163 w 7574647"/>
              <a:gd name="connsiteY83" fmla="*/ 1523252 h 3585881"/>
              <a:gd name="connsiteX84" fmla="*/ 4933123 w 7574647"/>
              <a:gd name="connsiteY84" fmla="*/ 1530872 h 3585881"/>
              <a:gd name="connsiteX85" fmla="*/ 5001703 w 7574647"/>
              <a:gd name="connsiteY85" fmla="*/ 1546112 h 3585881"/>
              <a:gd name="connsiteX86" fmla="*/ 5100763 w 7574647"/>
              <a:gd name="connsiteY86" fmla="*/ 1553732 h 3585881"/>
              <a:gd name="connsiteX87" fmla="*/ 5176963 w 7574647"/>
              <a:gd name="connsiteY87" fmla="*/ 1568972 h 3585881"/>
              <a:gd name="connsiteX88" fmla="*/ 5237923 w 7574647"/>
              <a:gd name="connsiteY88" fmla="*/ 1576592 h 3585881"/>
              <a:gd name="connsiteX89" fmla="*/ 5298883 w 7574647"/>
              <a:gd name="connsiteY89" fmla="*/ 1591832 h 3585881"/>
              <a:gd name="connsiteX90" fmla="*/ 5375083 w 7574647"/>
              <a:gd name="connsiteY90" fmla="*/ 1607072 h 3585881"/>
              <a:gd name="connsiteX91" fmla="*/ 5420803 w 7574647"/>
              <a:gd name="connsiteY91" fmla="*/ 1622312 h 3585881"/>
              <a:gd name="connsiteX92" fmla="*/ 5489383 w 7574647"/>
              <a:gd name="connsiteY92" fmla="*/ 1637552 h 3585881"/>
              <a:gd name="connsiteX93" fmla="*/ 5588443 w 7574647"/>
              <a:gd name="connsiteY93" fmla="*/ 1675652 h 3585881"/>
              <a:gd name="connsiteX94" fmla="*/ 5618923 w 7574647"/>
              <a:gd name="connsiteY94" fmla="*/ 1690892 h 3585881"/>
              <a:gd name="connsiteX95" fmla="*/ 5664643 w 7574647"/>
              <a:gd name="connsiteY95" fmla="*/ 1706132 h 3585881"/>
              <a:gd name="connsiteX96" fmla="*/ 5733223 w 7574647"/>
              <a:gd name="connsiteY96" fmla="*/ 1736612 h 3585881"/>
              <a:gd name="connsiteX97" fmla="*/ 5847523 w 7574647"/>
              <a:gd name="connsiteY97" fmla="*/ 1782332 h 3585881"/>
              <a:gd name="connsiteX98" fmla="*/ 5870383 w 7574647"/>
              <a:gd name="connsiteY98" fmla="*/ 1797572 h 3585881"/>
              <a:gd name="connsiteX99" fmla="*/ 5977063 w 7574647"/>
              <a:gd name="connsiteY99" fmla="*/ 1835672 h 3585881"/>
              <a:gd name="connsiteX100" fmla="*/ 6015163 w 7574647"/>
              <a:gd name="connsiteY100" fmla="*/ 1850912 h 3585881"/>
              <a:gd name="connsiteX101" fmla="*/ 6053263 w 7574647"/>
              <a:gd name="connsiteY101" fmla="*/ 1858532 h 3585881"/>
              <a:gd name="connsiteX102" fmla="*/ 6083743 w 7574647"/>
              <a:gd name="connsiteY102" fmla="*/ 1866152 h 3585881"/>
              <a:gd name="connsiteX103" fmla="*/ 6251383 w 7574647"/>
              <a:gd name="connsiteY103" fmla="*/ 1889012 h 3585881"/>
              <a:gd name="connsiteX104" fmla="*/ 6319963 w 7574647"/>
              <a:gd name="connsiteY104" fmla="*/ 1896632 h 3585881"/>
              <a:gd name="connsiteX105" fmla="*/ 6365683 w 7574647"/>
              <a:gd name="connsiteY105" fmla="*/ 1904252 h 3585881"/>
              <a:gd name="connsiteX106" fmla="*/ 6533323 w 7574647"/>
              <a:gd name="connsiteY106" fmla="*/ 1911872 h 3585881"/>
              <a:gd name="connsiteX107" fmla="*/ 6609523 w 7574647"/>
              <a:gd name="connsiteY107" fmla="*/ 1927112 h 3585881"/>
              <a:gd name="connsiteX108" fmla="*/ 6739063 w 7574647"/>
              <a:gd name="connsiteY108" fmla="*/ 1934732 h 3585881"/>
              <a:gd name="connsiteX109" fmla="*/ 6815263 w 7574647"/>
              <a:gd name="connsiteY109" fmla="*/ 1942352 h 3585881"/>
              <a:gd name="connsiteX110" fmla="*/ 6868603 w 7574647"/>
              <a:gd name="connsiteY110" fmla="*/ 1949972 h 3585881"/>
              <a:gd name="connsiteX111" fmla="*/ 6929563 w 7574647"/>
              <a:gd name="connsiteY111" fmla="*/ 1957592 h 3585881"/>
              <a:gd name="connsiteX112" fmla="*/ 6967663 w 7574647"/>
              <a:gd name="connsiteY112" fmla="*/ 1965212 h 3585881"/>
              <a:gd name="connsiteX113" fmla="*/ 7081963 w 7574647"/>
              <a:gd name="connsiteY113" fmla="*/ 1972832 h 3585881"/>
              <a:gd name="connsiteX114" fmla="*/ 7142923 w 7574647"/>
              <a:gd name="connsiteY114" fmla="*/ 1965212 h 3585881"/>
              <a:gd name="connsiteX115" fmla="*/ 7150543 w 7574647"/>
              <a:gd name="connsiteY115" fmla="*/ 1934732 h 3585881"/>
              <a:gd name="connsiteX116" fmla="*/ 7142923 w 7574647"/>
              <a:gd name="connsiteY116" fmla="*/ 1881392 h 3585881"/>
              <a:gd name="connsiteX117" fmla="*/ 7127683 w 7574647"/>
              <a:gd name="connsiteY117" fmla="*/ 1607072 h 3585881"/>
              <a:gd name="connsiteX118" fmla="*/ 7120063 w 7574647"/>
              <a:gd name="connsiteY118" fmla="*/ 1218452 h 3585881"/>
              <a:gd name="connsiteX119" fmla="*/ 7112443 w 7574647"/>
              <a:gd name="connsiteY119" fmla="*/ 1157492 h 3585881"/>
              <a:gd name="connsiteX120" fmla="*/ 7074343 w 7574647"/>
              <a:gd name="connsiteY120" fmla="*/ 532652 h 3585881"/>
              <a:gd name="connsiteX121" fmla="*/ 7074700 w 7574647"/>
              <a:gd name="connsiteY121" fmla="*/ 230251 h 3585881"/>
              <a:gd name="connsiteX122" fmla="*/ 7051722 w 7574647"/>
              <a:gd name="connsiteY122" fmla="*/ 64476 h 3585881"/>
              <a:gd name="connsiteX123" fmla="*/ 85020 w 7574647"/>
              <a:gd name="connsiteY123" fmla="*/ 102203 h 3585881"/>
              <a:gd name="connsiteX0" fmla="*/ 85020 w 7573214"/>
              <a:gd name="connsiteY0" fmla="*/ 102203 h 3585881"/>
              <a:gd name="connsiteX1" fmla="*/ 2507 w 7573214"/>
              <a:gd name="connsiteY1" fmla="*/ 123945 h 3585881"/>
              <a:gd name="connsiteX2" fmla="*/ 2388 w 7573214"/>
              <a:gd name="connsiteY2" fmla="*/ 258332 h 3585881"/>
              <a:gd name="connsiteX3" fmla="*/ 25843 w 7573214"/>
              <a:gd name="connsiteY3" fmla="*/ 3344432 h 3585881"/>
              <a:gd name="connsiteX4" fmla="*/ 102043 w 7573214"/>
              <a:gd name="connsiteY4" fmla="*/ 3382532 h 3585881"/>
              <a:gd name="connsiteX5" fmla="*/ 208723 w 7573214"/>
              <a:gd name="connsiteY5" fmla="*/ 3405392 h 3585881"/>
              <a:gd name="connsiteX6" fmla="*/ 483043 w 7573214"/>
              <a:gd name="connsiteY6" fmla="*/ 3390152 h 3585881"/>
              <a:gd name="connsiteX7" fmla="*/ 536383 w 7573214"/>
              <a:gd name="connsiteY7" fmla="*/ 3374912 h 3585881"/>
              <a:gd name="connsiteX8" fmla="*/ 635443 w 7573214"/>
              <a:gd name="connsiteY8" fmla="*/ 3329192 h 3585881"/>
              <a:gd name="connsiteX9" fmla="*/ 681163 w 7573214"/>
              <a:gd name="connsiteY9" fmla="*/ 3313952 h 3585881"/>
              <a:gd name="connsiteX10" fmla="*/ 749743 w 7573214"/>
              <a:gd name="connsiteY10" fmla="*/ 3268232 h 3585881"/>
              <a:gd name="connsiteX11" fmla="*/ 864043 w 7573214"/>
              <a:gd name="connsiteY11" fmla="*/ 3184412 h 3585881"/>
              <a:gd name="connsiteX12" fmla="*/ 902143 w 7573214"/>
              <a:gd name="connsiteY12" fmla="*/ 3161552 h 3585881"/>
              <a:gd name="connsiteX13" fmla="*/ 947863 w 7573214"/>
              <a:gd name="connsiteY13" fmla="*/ 3108212 h 3585881"/>
              <a:gd name="connsiteX14" fmla="*/ 985963 w 7573214"/>
              <a:gd name="connsiteY14" fmla="*/ 3070112 h 3585881"/>
              <a:gd name="connsiteX15" fmla="*/ 1016443 w 7573214"/>
              <a:gd name="connsiteY15" fmla="*/ 3009152 h 3585881"/>
              <a:gd name="connsiteX16" fmla="*/ 1062163 w 7573214"/>
              <a:gd name="connsiteY16" fmla="*/ 2955812 h 3585881"/>
              <a:gd name="connsiteX17" fmla="*/ 1107883 w 7573214"/>
              <a:gd name="connsiteY17" fmla="*/ 2894852 h 3585881"/>
              <a:gd name="connsiteX18" fmla="*/ 1130743 w 7573214"/>
              <a:gd name="connsiteY18" fmla="*/ 2856752 h 3585881"/>
              <a:gd name="connsiteX19" fmla="*/ 1184083 w 7573214"/>
              <a:gd name="connsiteY19" fmla="*/ 2811032 h 3585881"/>
              <a:gd name="connsiteX20" fmla="*/ 1206943 w 7573214"/>
              <a:gd name="connsiteY20" fmla="*/ 2772932 h 3585881"/>
              <a:gd name="connsiteX21" fmla="*/ 1237423 w 7573214"/>
              <a:gd name="connsiteY21" fmla="*/ 2742452 h 3585881"/>
              <a:gd name="connsiteX22" fmla="*/ 1275523 w 7573214"/>
              <a:gd name="connsiteY22" fmla="*/ 2673872 h 3585881"/>
              <a:gd name="connsiteX23" fmla="*/ 1298383 w 7573214"/>
              <a:gd name="connsiteY23" fmla="*/ 2643392 h 3585881"/>
              <a:gd name="connsiteX24" fmla="*/ 1313623 w 7573214"/>
              <a:gd name="connsiteY24" fmla="*/ 2582432 h 3585881"/>
              <a:gd name="connsiteX25" fmla="*/ 1336483 w 7573214"/>
              <a:gd name="connsiteY25" fmla="*/ 2559572 h 3585881"/>
              <a:gd name="connsiteX26" fmla="*/ 1359343 w 7573214"/>
              <a:gd name="connsiteY26" fmla="*/ 2506232 h 3585881"/>
              <a:gd name="connsiteX27" fmla="*/ 1366963 w 7573214"/>
              <a:gd name="connsiteY27" fmla="*/ 2475752 h 3585881"/>
              <a:gd name="connsiteX28" fmla="*/ 1382203 w 7573214"/>
              <a:gd name="connsiteY28" fmla="*/ 2452892 h 3585881"/>
              <a:gd name="connsiteX29" fmla="*/ 1420303 w 7573214"/>
              <a:gd name="connsiteY29" fmla="*/ 2384312 h 3585881"/>
              <a:gd name="connsiteX30" fmla="*/ 1450783 w 7573214"/>
              <a:gd name="connsiteY30" fmla="*/ 2346212 h 3585881"/>
              <a:gd name="connsiteX31" fmla="*/ 1481263 w 7573214"/>
              <a:gd name="connsiteY31" fmla="*/ 2308112 h 3585881"/>
              <a:gd name="connsiteX32" fmla="*/ 1488883 w 7573214"/>
              <a:gd name="connsiteY32" fmla="*/ 2285252 h 3585881"/>
              <a:gd name="connsiteX33" fmla="*/ 1511743 w 7573214"/>
              <a:gd name="connsiteY33" fmla="*/ 2262392 h 3585881"/>
              <a:gd name="connsiteX34" fmla="*/ 1519363 w 7573214"/>
              <a:gd name="connsiteY34" fmla="*/ 2239532 h 3585881"/>
              <a:gd name="connsiteX35" fmla="*/ 1565083 w 7573214"/>
              <a:gd name="connsiteY35" fmla="*/ 2209052 h 3585881"/>
              <a:gd name="connsiteX36" fmla="*/ 1595563 w 7573214"/>
              <a:gd name="connsiteY36" fmla="*/ 2186192 h 3585881"/>
              <a:gd name="connsiteX37" fmla="*/ 1618423 w 7573214"/>
              <a:gd name="connsiteY37" fmla="*/ 2178572 h 3585881"/>
              <a:gd name="connsiteX38" fmla="*/ 1633663 w 7573214"/>
              <a:gd name="connsiteY38" fmla="*/ 2155712 h 3585881"/>
              <a:gd name="connsiteX39" fmla="*/ 1664143 w 7573214"/>
              <a:gd name="connsiteY39" fmla="*/ 2140472 h 3585881"/>
              <a:gd name="connsiteX40" fmla="*/ 1694623 w 7573214"/>
              <a:gd name="connsiteY40" fmla="*/ 2117612 h 3585881"/>
              <a:gd name="connsiteX41" fmla="*/ 1732723 w 7573214"/>
              <a:gd name="connsiteY41" fmla="*/ 2094752 h 3585881"/>
              <a:gd name="connsiteX42" fmla="*/ 1763203 w 7573214"/>
              <a:gd name="connsiteY42" fmla="*/ 2064272 h 3585881"/>
              <a:gd name="connsiteX43" fmla="*/ 1786063 w 7573214"/>
              <a:gd name="connsiteY43" fmla="*/ 2056652 h 3585881"/>
              <a:gd name="connsiteX44" fmla="*/ 1831783 w 7573214"/>
              <a:gd name="connsiteY44" fmla="*/ 2026172 h 3585881"/>
              <a:gd name="connsiteX45" fmla="*/ 1854643 w 7573214"/>
              <a:gd name="connsiteY45" fmla="*/ 2003312 h 3585881"/>
              <a:gd name="connsiteX46" fmla="*/ 1877503 w 7573214"/>
              <a:gd name="connsiteY46" fmla="*/ 1995692 h 3585881"/>
              <a:gd name="connsiteX47" fmla="*/ 1900363 w 7573214"/>
              <a:gd name="connsiteY47" fmla="*/ 1980452 h 3585881"/>
              <a:gd name="connsiteX48" fmla="*/ 1961323 w 7573214"/>
              <a:gd name="connsiteY48" fmla="*/ 1957592 h 3585881"/>
              <a:gd name="connsiteX49" fmla="*/ 2029903 w 7573214"/>
              <a:gd name="connsiteY49" fmla="*/ 1911872 h 3585881"/>
              <a:gd name="connsiteX50" fmla="*/ 2090863 w 7573214"/>
              <a:gd name="connsiteY50" fmla="*/ 1881392 h 3585881"/>
              <a:gd name="connsiteX51" fmla="*/ 2151823 w 7573214"/>
              <a:gd name="connsiteY51" fmla="*/ 1843292 h 3585881"/>
              <a:gd name="connsiteX52" fmla="*/ 2182303 w 7573214"/>
              <a:gd name="connsiteY52" fmla="*/ 1820432 h 3585881"/>
              <a:gd name="connsiteX53" fmla="*/ 2228023 w 7573214"/>
              <a:gd name="connsiteY53" fmla="*/ 1805192 h 3585881"/>
              <a:gd name="connsiteX54" fmla="*/ 2258503 w 7573214"/>
              <a:gd name="connsiteY54" fmla="*/ 1789952 h 3585881"/>
              <a:gd name="connsiteX55" fmla="*/ 2288983 w 7573214"/>
              <a:gd name="connsiteY55" fmla="*/ 1782332 h 3585881"/>
              <a:gd name="connsiteX56" fmla="*/ 2349943 w 7573214"/>
              <a:gd name="connsiteY56" fmla="*/ 1759472 h 3585881"/>
              <a:gd name="connsiteX57" fmla="*/ 2372803 w 7573214"/>
              <a:gd name="connsiteY57" fmla="*/ 1744232 h 3585881"/>
              <a:gd name="connsiteX58" fmla="*/ 2418523 w 7573214"/>
              <a:gd name="connsiteY58" fmla="*/ 1728992 h 3585881"/>
              <a:gd name="connsiteX59" fmla="*/ 2471863 w 7573214"/>
              <a:gd name="connsiteY59" fmla="*/ 1698512 h 3585881"/>
              <a:gd name="connsiteX60" fmla="*/ 2548063 w 7573214"/>
              <a:gd name="connsiteY60" fmla="*/ 1675652 h 3585881"/>
              <a:gd name="connsiteX61" fmla="*/ 2639503 w 7573214"/>
              <a:gd name="connsiteY61" fmla="*/ 1637552 h 3585881"/>
              <a:gd name="connsiteX62" fmla="*/ 2677603 w 7573214"/>
              <a:gd name="connsiteY62" fmla="*/ 1614692 h 3585881"/>
              <a:gd name="connsiteX63" fmla="*/ 2708083 w 7573214"/>
              <a:gd name="connsiteY63" fmla="*/ 1591832 h 3585881"/>
              <a:gd name="connsiteX64" fmla="*/ 2738563 w 7573214"/>
              <a:gd name="connsiteY64" fmla="*/ 1576592 h 3585881"/>
              <a:gd name="connsiteX65" fmla="*/ 2769043 w 7573214"/>
              <a:gd name="connsiteY65" fmla="*/ 1553732 h 3585881"/>
              <a:gd name="connsiteX66" fmla="*/ 2807143 w 7573214"/>
              <a:gd name="connsiteY66" fmla="*/ 1546112 h 3585881"/>
              <a:gd name="connsiteX67" fmla="*/ 2860483 w 7573214"/>
              <a:gd name="connsiteY67" fmla="*/ 1523252 h 3585881"/>
              <a:gd name="connsiteX68" fmla="*/ 2883343 w 7573214"/>
              <a:gd name="connsiteY68" fmla="*/ 1508012 h 3585881"/>
              <a:gd name="connsiteX69" fmla="*/ 2974783 w 7573214"/>
              <a:gd name="connsiteY69" fmla="*/ 1477532 h 3585881"/>
              <a:gd name="connsiteX70" fmla="*/ 3020503 w 7573214"/>
              <a:gd name="connsiteY70" fmla="*/ 1454672 h 3585881"/>
              <a:gd name="connsiteX71" fmla="*/ 3050983 w 7573214"/>
              <a:gd name="connsiteY71" fmla="*/ 1447052 h 3585881"/>
              <a:gd name="connsiteX72" fmla="*/ 3096703 w 7573214"/>
              <a:gd name="connsiteY72" fmla="*/ 1431812 h 3585881"/>
              <a:gd name="connsiteX73" fmla="*/ 3188143 w 7573214"/>
              <a:gd name="connsiteY73" fmla="*/ 1424192 h 3585881"/>
              <a:gd name="connsiteX74" fmla="*/ 3226243 w 7573214"/>
              <a:gd name="connsiteY74" fmla="*/ 1416572 h 3585881"/>
              <a:gd name="connsiteX75" fmla="*/ 3371023 w 7573214"/>
              <a:gd name="connsiteY75" fmla="*/ 1401332 h 3585881"/>
              <a:gd name="connsiteX76" fmla="*/ 4079683 w 7573214"/>
              <a:gd name="connsiteY76" fmla="*/ 1416572 h 3585881"/>
              <a:gd name="connsiteX77" fmla="*/ 4277803 w 7573214"/>
              <a:gd name="connsiteY77" fmla="*/ 1439432 h 3585881"/>
              <a:gd name="connsiteX78" fmla="*/ 4361623 w 7573214"/>
              <a:gd name="connsiteY78" fmla="*/ 1454672 h 3585881"/>
              <a:gd name="connsiteX79" fmla="*/ 4460683 w 7573214"/>
              <a:gd name="connsiteY79" fmla="*/ 1469912 h 3585881"/>
              <a:gd name="connsiteX80" fmla="*/ 4590223 w 7573214"/>
              <a:gd name="connsiteY80" fmla="*/ 1485152 h 3585881"/>
              <a:gd name="connsiteX81" fmla="*/ 4773103 w 7573214"/>
              <a:gd name="connsiteY81" fmla="*/ 1508012 h 3585881"/>
              <a:gd name="connsiteX82" fmla="*/ 4834063 w 7573214"/>
              <a:gd name="connsiteY82" fmla="*/ 1515632 h 3585881"/>
              <a:gd name="connsiteX83" fmla="*/ 4872163 w 7573214"/>
              <a:gd name="connsiteY83" fmla="*/ 1523252 h 3585881"/>
              <a:gd name="connsiteX84" fmla="*/ 4933123 w 7573214"/>
              <a:gd name="connsiteY84" fmla="*/ 1530872 h 3585881"/>
              <a:gd name="connsiteX85" fmla="*/ 5001703 w 7573214"/>
              <a:gd name="connsiteY85" fmla="*/ 1546112 h 3585881"/>
              <a:gd name="connsiteX86" fmla="*/ 5100763 w 7573214"/>
              <a:gd name="connsiteY86" fmla="*/ 1553732 h 3585881"/>
              <a:gd name="connsiteX87" fmla="*/ 5176963 w 7573214"/>
              <a:gd name="connsiteY87" fmla="*/ 1568972 h 3585881"/>
              <a:gd name="connsiteX88" fmla="*/ 5237923 w 7573214"/>
              <a:gd name="connsiteY88" fmla="*/ 1576592 h 3585881"/>
              <a:gd name="connsiteX89" fmla="*/ 5298883 w 7573214"/>
              <a:gd name="connsiteY89" fmla="*/ 1591832 h 3585881"/>
              <a:gd name="connsiteX90" fmla="*/ 5375083 w 7573214"/>
              <a:gd name="connsiteY90" fmla="*/ 1607072 h 3585881"/>
              <a:gd name="connsiteX91" fmla="*/ 5420803 w 7573214"/>
              <a:gd name="connsiteY91" fmla="*/ 1622312 h 3585881"/>
              <a:gd name="connsiteX92" fmla="*/ 5489383 w 7573214"/>
              <a:gd name="connsiteY92" fmla="*/ 1637552 h 3585881"/>
              <a:gd name="connsiteX93" fmla="*/ 5588443 w 7573214"/>
              <a:gd name="connsiteY93" fmla="*/ 1675652 h 3585881"/>
              <a:gd name="connsiteX94" fmla="*/ 5618923 w 7573214"/>
              <a:gd name="connsiteY94" fmla="*/ 1690892 h 3585881"/>
              <a:gd name="connsiteX95" fmla="*/ 5664643 w 7573214"/>
              <a:gd name="connsiteY95" fmla="*/ 1706132 h 3585881"/>
              <a:gd name="connsiteX96" fmla="*/ 5733223 w 7573214"/>
              <a:gd name="connsiteY96" fmla="*/ 1736612 h 3585881"/>
              <a:gd name="connsiteX97" fmla="*/ 5847523 w 7573214"/>
              <a:gd name="connsiteY97" fmla="*/ 1782332 h 3585881"/>
              <a:gd name="connsiteX98" fmla="*/ 5870383 w 7573214"/>
              <a:gd name="connsiteY98" fmla="*/ 1797572 h 3585881"/>
              <a:gd name="connsiteX99" fmla="*/ 5977063 w 7573214"/>
              <a:gd name="connsiteY99" fmla="*/ 1835672 h 3585881"/>
              <a:gd name="connsiteX100" fmla="*/ 6015163 w 7573214"/>
              <a:gd name="connsiteY100" fmla="*/ 1850912 h 3585881"/>
              <a:gd name="connsiteX101" fmla="*/ 6053263 w 7573214"/>
              <a:gd name="connsiteY101" fmla="*/ 1858532 h 3585881"/>
              <a:gd name="connsiteX102" fmla="*/ 6083743 w 7573214"/>
              <a:gd name="connsiteY102" fmla="*/ 1866152 h 3585881"/>
              <a:gd name="connsiteX103" fmla="*/ 6251383 w 7573214"/>
              <a:gd name="connsiteY103" fmla="*/ 1889012 h 3585881"/>
              <a:gd name="connsiteX104" fmla="*/ 6319963 w 7573214"/>
              <a:gd name="connsiteY104" fmla="*/ 1896632 h 3585881"/>
              <a:gd name="connsiteX105" fmla="*/ 6365683 w 7573214"/>
              <a:gd name="connsiteY105" fmla="*/ 1904252 h 3585881"/>
              <a:gd name="connsiteX106" fmla="*/ 6533323 w 7573214"/>
              <a:gd name="connsiteY106" fmla="*/ 1911872 h 3585881"/>
              <a:gd name="connsiteX107" fmla="*/ 6609523 w 7573214"/>
              <a:gd name="connsiteY107" fmla="*/ 1927112 h 3585881"/>
              <a:gd name="connsiteX108" fmla="*/ 6739063 w 7573214"/>
              <a:gd name="connsiteY108" fmla="*/ 1934732 h 3585881"/>
              <a:gd name="connsiteX109" fmla="*/ 6815263 w 7573214"/>
              <a:gd name="connsiteY109" fmla="*/ 1942352 h 3585881"/>
              <a:gd name="connsiteX110" fmla="*/ 6868603 w 7573214"/>
              <a:gd name="connsiteY110" fmla="*/ 1949972 h 3585881"/>
              <a:gd name="connsiteX111" fmla="*/ 6929563 w 7573214"/>
              <a:gd name="connsiteY111" fmla="*/ 1957592 h 3585881"/>
              <a:gd name="connsiteX112" fmla="*/ 6967663 w 7573214"/>
              <a:gd name="connsiteY112" fmla="*/ 1965212 h 3585881"/>
              <a:gd name="connsiteX113" fmla="*/ 7081963 w 7573214"/>
              <a:gd name="connsiteY113" fmla="*/ 1972832 h 3585881"/>
              <a:gd name="connsiteX114" fmla="*/ 7142923 w 7573214"/>
              <a:gd name="connsiteY114" fmla="*/ 1965212 h 3585881"/>
              <a:gd name="connsiteX115" fmla="*/ 7150543 w 7573214"/>
              <a:gd name="connsiteY115" fmla="*/ 1934732 h 3585881"/>
              <a:gd name="connsiteX116" fmla="*/ 7142923 w 7573214"/>
              <a:gd name="connsiteY116" fmla="*/ 1881392 h 3585881"/>
              <a:gd name="connsiteX117" fmla="*/ 7127683 w 7573214"/>
              <a:gd name="connsiteY117" fmla="*/ 1607072 h 3585881"/>
              <a:gd name="connsiteX118" fmla="*/ 7120063 w 7573214"/>
              <a:gd name="connsiteY118" fmla="*/ 1218452 h 3585881"/>
              <a:gd name="connsiteX119" fmla="*/ 7112443 w 7573214"/>
              <a:gd name="connsiteY119" fmla="*/ 1157492 h 3585881"/>
              <a:gd name="connsiteX120" fmla="*/ 7074700 w 7573214"/>
              <a:gd name="connsiteY120" fmla="*/ 230251 h 3585881"/>
              <a:gd name="connsiteX121" fmla="*/ 7051722 w 7573214"/>
              <a:gd name="connsiteY121" fmla="*/ 64476 h 3585881"/>
              <a:gd name="connsiteX122" fmla="*/ 85020 w 7573214"/>
              <a:gd name="connsiteY122" fmla="*/ 102203 h 3585881"/>
              <a:gd name="connsiteX0" fmla="*/ 85020 w 7572928"/>
              <a:gd name="connsiteY0" fmla="*/ 102203 h 3585881"/>
              <a:gd name="connsiteX1" fmla="*/ 2507 w 7572928"/>
              <a:gd name="connsiteY1" fmla="*/ 123945 h 3585881"/>
              <a:gd name="connsiteX2" fmla="*/ 2388 w 7572928"/>
              <a:gd name="connsiteY2" fmla="*/ 258332 h 3585881"/>
              <a:gd name="connsiteX3" fmla="*/ 25843 w 7572928"/>
              <a:gd name="connsiteY3" fmla="*/ 3344432 h 3585881"/>
              <a:gd name="connsiteX4" fmla="*/ 102043 w 7572928"/>
              <a:gd name="connsiteY4" fmla="*/ 3382532 h 3585881"/>
              <a:gd name="connsiteX5" fmla="*/ 208723 w 7572928"/>
              <a:gd name="connsiteY5" fmla="*/ 3405392 h 3585881"/>
              <a:gd name="connsiteX6" fmla="*/ 483043 w 7572928"/>
              <a:gd name="connsiteY6" fmla="*/ 3390152 h 3585881"/>
              <a:gd name="connsiteX7" fmla="*/ 536383 w 7572928"/>
              <a:gd name="connsiteY7" fmla="*/ 3374912 h 3585881"/>
              <a:gd name="connsiteX8" fmla="*/ 635443 w 7572928"/>
              <a:gd name="connsiteY8" fmla="*/ 3329192 h 3585881"/>
              <a:gd name="connsiteX9" fmla="*/ 681163 w 7572928"/>
              <a:gd name="connsiteY9" fmla="*/ 3313952 h 3585881"/>
              <a:gd name="connsiteX10" fmla="*/ 749743 w 7572928"/>
              <a:gd name="connsiteY10" fmla="*/ 3268232 h 3585881"/>
              <a:gd name="connsiteX11" fmla="*/ 864043 w 7572928"/>
              <a:gd name="connsiteY11" fmla="*/ 3184412 h 3585881"/>
              <a:gd name="connsiteX12" fmla="*/ 902143 w 7572928"/>
              <a:gd name="connsiteY12" fmla="*/ 3161552 h 3585881"/>
              <a:gd name="connsiteX13" fmla="*/ 947863 w 7572928"/>
              <a:gd name="connsiteY13" fmla="*/ 3108212 h 3585881"/>
              <a:gd name="connsiteX14" fmla="*/ 985963 w 7572928"/>
              <a:gd name="connsiteY14" fmla="*/ 3070112 h 3585881"/>
              <a:gd name="connsiteX15" fmla="*/ 1016443 w 7572928"/>
              <a:gd name="connsiteY15" fmla="*/ 3009152 h 3585881"/>
              <a:gd name="connsiteX16" fmla="*/ 1062163 w 7572928"/>
              <a:gd name="connsiteY16" fmla="*/ 2955812 h 3585881"/>
              <a:gd name="connsiteX17" fmla="*/ 1107883 w 7572928"/>
              <a:gd name="connsiteY17" fmla="*/ 2894852 h 3585881"/>
              <a:gd name="connsiteX18" fmla="*/ 1130743 w 7572928"/>
              <a:gd name="connsiteY18" fmla="*/ 2856752 h 3585881"/>
              <a:gd name="connsiteX19" fmla="*/ 1184083 w 7572928"/>
              <a:gd name="connsiteY19" fmla="*/ 2811032 h 3585881"/>
              <a:gd name="connsiteX20" fmla="*/ 1206943 w 7572928"/>
              <a:gd name="connsiteY20" fmla="*/ 2772932 h 3585881"/>
              <a:gd name="connsiteX21" fmla="*/ 1237423 w 7572928"/>
              <a:gd name="connsiteY21" fmla="*/ 2742452 h 3585881"/>
              <a:gd name="connsiteX22" fmla="*/ 1275523 w 7572928"/>
              <a:gd name="connsiteY22" fmla="*/ 2673872 h 3585881"/>
              <a:gd name="connsiteX23" fmla="*/ 1298383 w 7572928"/>
              <a:gd name="connsiteY23" fmla="*/ 2643392 h 3585881"/>
              <a:gd name="connsiteX24" fmla="*/ 1313623 w 7572928"/>
              <a:gd name="connsiteY24" fmla="*/ 2582432 h 3585881"/>
              <a:gd name="connsiteX25" fmla="*/ 1336483 w 7572928"/>
              <a:gd name="connsiteY25" fmla="*/ 2559572 h 3585881"/>
              <a:gd name="connsiteX26" fmla="*/ 1359343 w 7572928"/>
              <a:gd name="connsiteY26" fmla="*/ 2506232 h 3585881"/>
              <a:gd name="connsiteX27" fmla="*/ 1366963 w 7572928"/>
              <a:gd name="connsiteY27" fmla="*/ 2475752 h 3585881"/>
              <a:gd name="connsiteX28" fmla="*/ 1382203 w 7572928"/>
              <a:gd name="connsiteY28" fmla="*/ 2452892 h 3585881"/>
              <a:gd name="connsiteX29" fmla="*/ 1420303 w 7572928"/>
              <a:gd name="connsiteY29" fmla="*/ 2384312 h 3585881"/>
              <a:gd name="connsiteX30" fmla="*/ 1450783 w 7572928"/>
              <a:gd name="connsiteY30" fmla="*/ 2346212 h 3585881"/>
              <a:gd name="connsiteX31" fmla="*/ 1481263 w 7572928"/>
              <a:gd name="connsiteY31" fmla="*/ 2308112 h 3585881"/>
              <a:gd name="connsiteX32" fmla="*/ 1488883 w 7572928"/>
              <a:gd name="connsiteY32" fmla="*/ 2285252 h 3585881"/>
              <a:gd name="connsiteX33" fmla="*/ 1511743 w 7572928"/>
              <a:gd name="connsiteY33" fmla="*/ 2262392 h 3585881"/>
              <a:gd name="connsiteX34" fmla="*/ 1519363 w 7572928"/>
              <a:gd name="connsiteY34" fmla="*/ 2239532 h 3585881"/>
              <a:gd name="connsiteX35" fmla="*/ 1565083 w 7572928"/>
              <a:gd name="connsiteY35" fmla="*/ 2209052 h 3585881"/>
              <a:gd name="connsiteX36" fmla="*/ 1595563 w 7572928"/>
              <a:gd name="connsiteY36" fmla="*/ 2186192 h 3585881"/>
              <a:gd name="connsiteX37" fmla="*/ 1618423 w 7572928"/>
              <a:gd name="connsiteY37" fmla="*/ 2178572 h 3585881"/>
              <a:gd name="connsiteX38" fmla="*/ 1633663 w 7572928"/>
              <a:gd name="connsiteY38" fmla="*/ 2155712 h 3585881"/>
              <a:gd name="connsiteX39" fmla="*/ 1664143 w 7572928"/>
              <a:gd name="connsiteY39" fmla="*/ 2140472 h 3585881"/>
              <a:gd name="connsiteX40" fmla="*/ 1694623 w 7572928"/>
              <a:gd name="connsiteY40" fmla="*/ 2117612 h 3585881"/>
              <a:gd name="connsiteX41" fmla="*/ 1732723 w 7572928"/>
              <a:gd name="connsiteY41" fmla="*/ 2094752 h 3585881"/>
              <a:gd name="connsiteX42" fmla="*/ 1763203 w 7572928"/>
              <a:gd name="connsiteY42" fmla="*/ 2064272 h 3585881"/>
              <a:gd name="connsiteX43" fmla="*/ 1786063 w 7572928"/>
              <a:gd name="connsiteY43" fmla="*/ 2056652 h 3585881"/>
              <a:gd name="connsiteX44" fmla="*/ 1831783 w 7572928"/>
              <a:gd name="connsiteY44" fmla="*/ 2026172 h 3585881"/>
              <a:gd name="connsiteX45" fmla="*/ 1854643 w 7572928"/>
              <a:gd name="connsiteY45" fmla="*/ 2003312 h 3585881"/>
              <a:gd name="connsiteX46" fmla="*/ 1877503 w 7572928"/>
              <a:gd name="connsiteY46" fmla="*/ 1995692 h 3585881"/>
              <a:gd name="connsiteX47" fmla="*/ 1900363 w 7572928"/>
              <a:gd name="connsiteY47" fmla="*/ 1980452 h 3585881"/>
              <a:gd name="connsiteX48" fmla="*/ 1961323 w 7572928"/>
              <a:gd name="connsiteY48" fmla="*/ 1957592 h 3585881"/>
              <a:gd name="connsiteX49" fmla="*/ 2029903 w 7572928"/>
              <a:gd name="connsiteY49" fmla="*/ 1911872 h 3585881"/>
              <a:gd name="connsiteX50" fmla="*/ 2090863 w 7572928"/>
              <a:gd name="connsiteY50" fmla="*/ 1881392 h 3585881"/>
              <a:gd name="connsiteX51" fmla="*/ 2151823 w 7572928"/>
              <a:gd name="connsiteY51" fmla="*/ 1843292 h 3585881"/>
              <a:gd name="connsiteX52" fmla="*/ 2182303 w 7572928"/>
              <a:gd name="connsiteY52" fmla="*/ 1820432 h 3585881"/>
              <a:gd name="connsiteX53" fmla="*/ 2228023 w 7572928"/>
              <a:gd name="connsiteY53" fmla="*/ 1805192 h 3585881"/>
              <a:gd name="connsiteX54" fmla="*/ 2258503 w 7572928"/>
              <a:gd name="connsiteY54" fmla="*/ 1789952 h 3585881"/>
              <a:gd name="connsiteX55" fmla="*/ 2288983 w 7572928"/>
              <a:gd name="connsiteY55" fmla="*/ 1782332 h 3585881"/>
              <a:gd name="connsiteX56" fmla="*/ 2349943 w 7572928"/>
              <a:gd name="connsiteY56" fmla="*/ 1759472 h 3585881"/>
              <a:gd name="connsiteX57" fmla="*/ 2372803 w 7572928"/>
              <a:gd name="connsiteY57" fmla="*/ 1744232 h 3585881"/>
              <a:gd name="connsiteX58" fmla="*/ 2418523 w 7572928"/>
              <a:gd name="connsiteY58" fmla="*/ 1728992 h 3585881"/>
              <a:gd name="connsiteX59" fmla="*/ 2471863 w 7572928"/>
              <a:gd name="connsiteY59" fmla="*/ 1698512 h 3585881"/>
              <a:gd name="connsiteX60" fmla="*/ 2548063 w 7572928"/>
              <a:gd name="connsiteY60" fmla="*/ 1675652 h 3585881"/>
              <a:gd name="connsiteX61" fmla="*/ 2639503 w 7572928"/>
              <a:gd name="connsiteY61" fmla="*/ 1637552 h 3585881"/>
              <a:gd name="connsiteX62" fmla="*/ 2677603 w 7572928"/>
              <a:gd name="connsiteY62" fmla="*/ 1614692 h 3585881"/>
              <a:gd name="connsiteX63" fmla="*/ 2708083 w 7572928"/>
              <a:gd name="connsiteY63" fmla="*/ 1591832 h 3585881"/>
              <a:gd name="connsiteX64" fmla="*/ 2738563 w 7572928"/>
              <a:gd name="connsiteY64" fmla="*/ 1576592 h 3585881"/>
              <a:gd name="connsiteX65" fmla="*/ 2769043 w 7572928"/>
              <a:gd name="connsiteY65" fmla="*/ 1553732 h 3585881"/>
              <a:gd name="connsiteX66" fmla="*/ 2807143 w 7572928"/>
              <a:gd name="connsiteY66" fmla="*/ 1546112 h 3585881"/>
              <a:gd name="connsiteX67" fmla="*/ 2860483 w 7572928"/>
              <a:gd name="connsiteY67" fmla="*/ 1523252 h 3585881"/>
              <a:gd name="connsiteX68" fmla="*/ 2883343 w 7572928"/>
              <a:gd name="connsiteY68" fmla="*/ 1508012 h 3585881"/>
              <a:gd name="connsiteX69" fmla="*/ 2974783 w 7572928"/>
              <a:gd name="connsiteY69" fmla="*/ 1477532 h 3585881"/>
              <a:gd name="connsiteX70" fmla="*/ 3020503 w 7572928"/>
              <a:gd name="connsiteY70" fmla="*/ 1454672 h 3585881"/>
              <a:gd name="connsiteX71" fmla="*/ 3050983 w 7572928"/>
              <a:gd name="connsiteY71" fmla="*/ 1447052 h 3585881"/>
              <a:gd name="connsiteX72" fmla="*/ 3096703 w 7572928"/>
              <a:gd name="connsiteY72" fmla="*/ 1431812 h 3585881"/>
              <a:gd name="connsiteX73" fmla="*/ 3188143 w 7572928"/>
              <a:gd name="connsiteY73" fmla="*/ 1424192 h 3585881"/>
              <a:gd name="connsiteX74" fmla="*/ 3226243 w 7572928"/>
              <a:gd name="connsiteY74" fmla="*/ 1416572 h 3585881"/>
              <a:gd name="connsiteX75" fmla="*/ 3371023 w 7572928"/>
              <a:gd name="connsiteY75" fmla="*/ 1401332 h 3585881"/>
              <a:gd name="connsiteX76" fmla="*/ 4079683 w 7572928"/>
              <a:gd name="connsiteY76" fmla="*/ 1416572 h 3585881"/>
              <a:gd name="connsiteX77" fmla="*/ 4277803 w 7572928"/>
              <a:gd name="connsiteY77" fmla="*/ 1439432 h 3585881"/>
              <a:gd name="connsiteX78" fmla="*/ 4361623 w 7572928"/>
              <a:gd name="connsiteY78" fmla="*/ 1454672 h 3585881"/>
              <a:gd name="connsiteX79" fmla="*/ 4460683 w 7572928"/>
              <a:gd name="connsiteY79" fmla="*/ 1469912 h 3585881"/>
              <a:gd name="connsiteX80" fmla="*/ 4590223 w 7572928"/>
              <a:gd name="connsiteY80" fmla="*/ 1485152 h 3585881"/>
              <a:gd name="connsiteX81" fmla="*/ 4773103 w 7572928"/>
              <a:gd name="connsiteY81" fmla="*/ 1508012 h 3585881"/>
              <a:gd name="connsiteX82" fmla="*/ 4834063 w 7572928"/>
              <a:gd name="connsiteY82" fmla="*/ 1515632 h 3585881"/>
              <a:gd name="connsiteX83" fmla="*/ 4872163 w 7572928"/>
              <a:gd name="connsiteY83" fmla="*/ 1523252 h 3585881"/>
              <a:gd name="connsiteX84" fmla="*/ 4933123 w 7572928"/>
              <a:gd name="connsiteY84" fmla="*/ 1530872 h 3585881"/>
              <a:gd name="connsiteX85" fmla="*/ 5001703 w 7572928"/>
              <a:gd name="connsiteY85" fmla="*/ 1546112 h 3585881"/>
              <a:gd name="connsiteX86" fmla="*/ 5100763 w 7572928"/>
              <a:gd name="connsiteY86" fmla="*/ 1553732 h 3585881"/>
              <a:gd name="connsiteX87" fmla="*/ 5176963 w 7572928"/>
              <a:gd name="connsiteY87" fmla="*/ 1568972 h 3585881"/>
              <a:gd name="connsiteX88" fmla="*/ 5237923 w 7572928"/>
              <a:gd name="connsiteY88" fmla="*/ 1576592 h 3585881"/>
              <a:gd name="connsiteX89" fmla="*/ 5298883 w 7572928"/>
              <a:gd name="connsiteY89" fmla="*/ 1591832 h 3585881"/>
              <a:gd name="connsiteX90" fmla="*/ 5375083 w 7572928"/>
              <a:gd name="connsiteY90" fmla="*/ 1607072 h 3585881"/>
              <a:gd name="connsiteX91" fmla="*/ 5420803 w 7572928"/>
              <a:gd name="connsiteY91" fmla="*/ 1622312 h 3585881"/>
              <a:gd name="connsiteX92" fmla="*/ 5489383 w 7572928"/>
              <a:gd name="connsiteY92" fmla="*/ 1637552 h 3585881"/>
              <a:gd name="connsiteX93" fmla="*/ 5588443 w 7572928"/>
              <a:gd name="connsiteY93" fmla="*/ 1675652 h 3585881"/>
              <a:gd name="connsiteX94" fmla="*/ 5618923 w 7572928"/>
              <a:gd name="connsiteY94" fmla="*/ 1690892 h 3585881"/>
              <a:gd name="connsiteX95" fmla="*/ 5664643 w 7572928"/>
              <a:gd name="connsiteY95" fmla="*/ 1706132 h 3585881"/>
              <a:gd name="connsiteX96" fmla="*/ 5733223 w 7572928"/>
              <a:gd name="connsiteY96" fmla="*/ 1736612 h 3585881"/>
              <a:gd name="connsiteX97" fmla="*/ 5847523 w 7572928"/>
              <a:gd name="connsiteY97" fmla="*/ 1782332 h 3585881"/>
              <a:gd name="connsiteX98" fmla="*/ 5870383 w 7572928"/>
              <a:gd name="connsiteY98" fmla="*/ 1797572 h 3585881"/>
              <a:gd name="connsiteX99" fmla="*/ 5977063 w 7572928"/>
              <a:gd name="connsiteY99" fmla="*/ 1835672 h 3585881"/>
              <a:gd name="connsiteX100" fmla="*/ 6015163 w 7572928"/>
              <a:gd name="connsiteY100" fmla="*/ 1850912 h 3585881"/>
              <a:gd name="connsiteX101" fmla="*/ 6053263 w 7572928"/>
              <a:gd name="connsiteY101" fmla="*/ 1858532 h 3585881"/>
              <a:gd name="connsiteX102" fmla="*/ 6083743 w 7572928"/>
              <a:gd name="connsiteY102" fmla="*/ 1866152 h 3585881"/>
              <a:gd name="connsiteX103" fmla="*/ 6251383 w 7572928"/>
              <a:gd name="connsiteY103" fmla="*/ 1889012 h 3585881"/>
              <a:gd name="connsiteX104" fmla="*/ 6319963 w 7572928"/>
              <a:gd name="connsiteY104" fmla="*/ 1896632 h 3585881"/>
              <a:gd name="connsiteX105" fmla="*/ 6365683 w 7572928"/>
              <a:gd name="connsiteY105" fmla="*/ 1904252 h 3585881"/>
              <a:gd name="connsiteX106" fmla="*/ 6533323 w 7572928"/>
              <a:gd name="connsiteY106" fmla="*/ 1911872 h 3585881"/>
              <a:gd name="connsiteX107" fmla="*/ 6609523 w 7572928"/>
              <a:gd name="connsiteY107" fmla="*/ 1927112 h 3585881"/>
              <a:gd name="connsiteX108" fmla="*/ 6739063 w 7572928"/>
              <a:gd name="connsiteY108" fmla="*/ 1934732 h 3585881"/>
              <a:gd name="connsiteX109" fmla="*/ 6815263 w 7572928"/>
              <a:gd name="connsiteY109" fmla="*/ 1942352 h 3585881"/>
              <a:gd name="connsiteX110" fmla="*/ 6868603 w 7572928"/>
              <a:gd name="connsiteY110" fmla="*/ 1949972 h 3585881"/>
              <a:gd name="connsiteX111" fmla="*/ 6929563 w 7572928"/>
              <a:gd name="connsiteY111" fmla="*/ 1957592 h 3585881"/>
              <a:gd name="connsiteX112" fmla="*/ 6967663 w 7572928"/>
              <a:gd name="connsiteY112" fmla="*/ 1965212 h 3585881"/>
              <a:gd name="connsiteX113" fmla="*/ 7081963 w 7572928"/>
              <a:gd name="connsiteY113" fmla="*/ 1972832 h 3585881"/>
              <a:gd name="connsiteX114" fmla="*/ 7142923 w 7572928"/>
              <a:gd name="connsiteY114" fmla="*/ 1965212 h 3585881"/>
              <a:gd name="connsiteX115" fmla="*/ 7150543 w 7572928"/>
              <a:gd name="connsiteY115" fmla="*/ 1934732 h 3585881"/>
              <a:gd name="connsiteX116" fmla="*/ 7142923 w 7572928"/>
              <a:gd name="connsiteY116" fmla="*/ 1881392 h 3585881"/>
              <a:gd name="connsiteX117" fmla="*/ 7127683 w 7572928"/>
              <a:gd name="connsiteY117" fmla="*/ 1607072 h 3585881"/>
              <a:gd name="connsiteX118" fmla="*/ 7120063 w 7572928"/>
              <a:gd name="connsiteY118" fmla="*/ 1218452 h 3585881"/>
              <a:gd name="connsiteX119" fmla="*/ 7074700 w 7572928"/>
              <a:gd name="connsiteY119" fmla="*/ 230251 h 3585881"/>
              <a:gd name="connsiteX120" fmla="*/ 7051722 w 7572928"/>
              <a:gd name="connsiteY120" fmla="*/ 64476 h 3585881"/>
              <a:gd name="connsiteX121" fmla="*/ 85020 w 7572928"/>
              <a:gd name="connsiteY121" fmla="*/ 102203 h 3585881"/>
              <a:gd name="connsiteX0" fmla="*/ 85020 w 7572643"/>
              <a:gd name="connsiteY0" fmla="*/ 102203 h 3585881"/>
              <a:gd name="connsiteX1" fmla="*/ 2507 w 7572643"/>
              <a:gd name="connsiteY1" fmla="*/ 123945 h 3585881"/>
              <a:gd name="connsiteX2" fmla="*/ 2388 w 7572643"/>
              <a:gd name="connsiteY2" fmla="*/ 258332 h 3585881"/>
              <a:gd name="connsiteX3" fmla="*/ 25843 w 7572643"/>
              <a:gd name="connsiteY3" fmla="*/ 3344432 h 3585881"/>
              <a:gd name="connsiteX4" fmla="*/ 102043 w 7572643"/>
              <a:gd name="connsiteY4" fmla="*/ 3382532 h 3585881"/>
              <a:gd name="connsiteX5" fmla="*/ 208723 w 7572643"/>
              <a:gd name="connsiteY5" fmla="*/ 3405392 h 3585881"/>
              <a:gd name="connsiteX6" fmla="*/ 483043 w 7572643"/>
              <a:gd name="connsiteY6" fmla="*/ 3390152 h 3585881"/>
              <a:gd name="connsiteX7" fmla="*/ 536383 w 7572643"/>
              <a:gd name="connsiteY7" fmla="*/ 3374912 h 3585881"/>
              <a:gd name="connsiteX8" fmla="*/ 635443 w 7572643"/>
              <a:gd name="connsiteY8" fmla="*/ 3329192 h 3585881"/>
              <a:gd name="connsiteX9" fmla="*/ 681163 w 7572643"/>
              <a:gd name="connsiteY9" fmla="*/ 3313952 h 3585881"/>
              <a:gd name="connsiteX10" fmla="*/ 749743 w 7572643"/>
              <a:gd name="connsiteY10" fmla="*/ 3268232 h 3585881"/>
              <a:gd name="connsiteX11" fmla="*/ 864043 w 7572643"/>
              <a:gd name="connsiteY11" fmla="*/ 3184412 h 3585881"/>
              <a:gd name="connsiteX12" fmla="*/ 902143 w 7572643"/>
              <a:gd name="connsiteY12" fmla="*/ 3161552 h 3585881"/>
              <a:gd name="connsiteX13" fmla="*/ 947863 w 7572643"/>
              <a:gd name="connsiteY13" fmla="*/ 3108212 h 3585881"/>
              <a:gd name="connsiteX14" fmla="*/ 985963 w 7572643"/>
              <a:gd name="connsiteY14" fmla="*/ 3070112 h 3585881"/>
              <a:gd name="connsiteX15" fmla="*/ 1016443 w 7572643"/>
              <a:gd name="connsiteY15" fmla="*/ 3009152 h 3585881"/>
              <a:gd name="connsiteX16" fmla="*/ 1062163 w 7572643"/>
              <a:gd name="connsiteY16" fmla="*/ 2955812 h 3585881"/>
              <a:gd name="connsiteX17" fmla="*/ 1107883 w 7572643"/>
              <a:gd name="connsiteY17" fmla="*/ 2894852 h 3585881"/>
              <a:gd name="connsiteX18" fmla="*/ 1130743 w 7572643"/>
              <a:gd name="connsiteY18" fmla="*/ 2856752 h 3585881"/>
              <a:gd name="connsiteX19" fmla="*/ 1184083 w 7572643"/>
              <a:gd name="connsiteY19" fmla="*/ 2811032 h 3585881"/>
              <a:gd name="connsiteX20" fmla="*/ 1206943 w 7572643"/>
              <a:gd name="connsiteY20" fmla="*/ 2772932 h 3585881"/>
              <a:gd name="connsiteX21" fmla="*/ 1237423 w 7572643"/>
              <a:gd name="connsiteY21" fmla="*/ 2742452 h 3585881"/>
              <a:gd name="connsiteX22" fmla="*/ 1275523 w 7572643"/>
              <a:gd name="connsiteY22" fmla="*/ 2673872 h 3585881"/>
              <a:gd name="connsiteX23" fmla="*/ 1298383 w 7572643"/>
              <a:gd name="connsiteY23" fmla="*/ 2643392 h 3585881"/>
              <a:gd name="connsiteX24" fmla="*/ 1313623 w 7572643"/>
              <a:gd name="connsiteY24" fmla="*/ 2582432 h 3585881"/>
              <a:gd name="connsiteX25" fmla="*/ 1336483 w 7572643"/>
              <a:gd name="connsiteY25" fmla="*/ 2559572 h 3585881"/>
              <a:gd name="connsiteX26" fmla="*/ 1359343 w 7572643"/>
              <a:gd name="connsiteY26" fmla="*/ 2506232 h 3585881"/>
              <a:gd name="connsiteX27" fmla="*/ 1366963 w 7572643"/>
              <a:gd name="connsiteY27" fmla="*/ 2475752 h 3585881"/>
              <a:gd name="connsiteX28" fmla="*/ 1382203 w 7572643"/>
              <a:gd name="connsiteY28" fmla="*/ 2452892 h 3585881"/>
              <a:gd name="connsiteX29" fmla="*/ 1420303 w 7572643"/>
              <a:gd name="connsiteY29" fmla="*/ 2384312 h 3585881"/>
              <a:gd name="connsiteX30" fmla="*/ 1450783 w 7572643"/>
              <a:gd name="connsiteY30" fmla="*/ 2346212 h 3585881"/>
              <a:gd name="connsiteX31" fmla="*/ 1481263 w 7572643"/>
              <a:gd name="connsiteY31" fmla="*/ 2308112 h 3585881"/>
              <a:gd name="connsiteX32" fmla="*/ 1488883 w 7572643"/>
              <a:gd name="connsiteY32" fmla="*/ 2285252 h 3585881"/>
              <a:gd name="connsiteX33" fmla="*/ 1511743 w 7572643"/>
              <a:gd name="connsiteY33" fmla="*/ 2262392 h 3585881"/>
              <a:gd name="connsiteX34" fmla="*/ 1519363 w 7572643"/>
              <a:gd name="connsiteY34" fmla="*/ 2239532 h 3585881"/>
              <a:gd name="connsiteX35" fmla="*/ 1565083 w 7572643"/>
              <a:gd name="connsiteY35" fmla="*/ 2209052 h 3585881"/>
              <a:gd name="connsiteX36" fmla="*/ 1595563 w 7572643"/>
              <a:gd name="connsiteY36" fmla="*/ 2186192 h 3585881"/>
              <a:gd name="connsiteX37" fmla="*/ 1618423 w 7572643"/>
              <a:gd name="connsiteY37" fmla="*/ 2178572 h 3585881"/>
              <a:gd name="connsiteX38" fmla="*/ 1633663 w 7572643"/>
              <a:gd name="connsiteY38" fmla="*/ 2155712 h 3585881"/>
              <a:gd name="connsiteX39" fmla="*/ 1664143 w 7572643"/>
              <a:gd name="connsiteY39" fmla="*/ 2140472 h 3585881"/>
              <a:gd name="connsiteX40" fmla="*/ 1694623 w 7572643"/>
              <a:gd name="connsiteY40" fmla="*/ 2117612 h 3585881"/>
              <a:gd name="connsiteX41" fmla="*/ 1732723 w 7572643"/>
              <a:gd name="connsiteY41" fmla="*/ 2094752 h 3585881"/>
              <a:gd name="connsiteX42" fmla="*/ 1763203 w 7572643"/>
              <a:gd name="connsiteY42" fmla="*/ 2064272 h 3585881"/>
              <a:gd name="connsiteX43" fmla="*/ 1786063 w 7572643"/>
              <a:gd name="connsiteY43" fmla="*/ 2056652 h 3585881"/>
              <a:gd name="connsiteX44" fmla="*/ 1831783 w 7572643"/>
              <a:gd name="connsiteY44" fmla="*/ 2026172 h 3585881"/>
              <a:gd name="connsiteX45" fmla="*/ 1854643 w 7572643"/>
              <a:gd name="connsiteY45" fmla="*/ 2003312 h 3585881"/>
              <a:gd name="connsiteX46" fmla="*/ 1877503 w 7572643"/>
              <a:gd name="connsiteY46" fmla="*/ 1995692 h 3585881"/>
              <a:gd name="connsiteX47" fmla="*/ 1900363 w 7572643"/>
              <a:gd name="connsiteY47" fmla="*/ 1980452 h 3585881"/>
              <a:gd name="connsiteX48" fmla="*/ 1961323 w 7572643"/>
              <a:gd name="connsiteY48" fmla="*/ 1957592 h 3585881"/>
              <a:gd name="connsiteX49" fmla="*/ 2029903 w 7572643"/>
              <a:gd name="connsiteY49" fmla="*/ 1911872 h 3585881"/>
              <a:gd name="connsiteX50" fmla="*/ 2090863 w 7572643"/>
              <a:gd name="connsiteY50" fmla="*/ 1881392 h 3585881"/>
              <a:gd name="connsiteX51" fmla="*/ 2151823 w 7572643"/>
              <a:gd name="connsiteY51" fmla="*/ 1843292 h 3585881"/>
              <a:gd name="connsiteX52" fmla="*/ 2182303 w 7572643"/>
              <a:gd name="connsiteY52" fmla="*/ 1820432 h 3585881"/>
              <a:gd name="connsiteX53" fmla="*/ 2228023 w 7572643"/>
              <a:gd name="connsiteY53" fmla="*/ 1805192 h 3585881"/>
              <a:gd name="connsiteX54" fmla="*/ 2258503 w 7572643"/>
              <a:gd name="connsiteY54" fmla="*/ 1789952 h 3585881"/>
              <a:gd name="connsiteX55" fmla="*/ 2288983 w 7572643"/>
              <a:gd name="connsiteY55" fmla="*/ 1782332 h 3585881"/>
              <a:gd name="connsiteX56" fmla="*/ 2349943 w 7572643"/>
              <a:gd name="connsiteY56" fmla="*/ 1759472 h 3585881"/>
              <a:gd name="connsiteX57" fmla="*/ 2372803 w 7572643"/>
              <a:gd name="connsiteY57" fmla="*/ 1744232 h 3585881"/>
              <a:gd name="connsiteX58" fmla="*/ 2418523 w 7572643"/>
              <a:gd name="connsiteY58" fmla="*/ 1728992 h 3585881"/>
              <a:gd name="connsiteX59" fmla="*/ 2471863 w 7572643"/>
              <a:gd name="connsiteY59" fmla="*/ 1698512 h 3585881"/>
              <a:gd name="connsiteX60" fmla="*/ 2548063 w 7572643"/>
              <a:gd name="connsiteY60" fmla="*/ 1675652 h 3585881"/>
              <a:gd name="connsiteX61" fmla="*/ 2639503 w 7572643"/>
              <a:gd name="connsiteY61" fmla="*/ 1637552 h 3585881"/>
              <a:gd name="connsiteX62" fmla="*/ 2677603 w 7572643"/>
              <a:gd name="connsiteY62" fmla="*/ 1614692 h 3585881"/>
              <a:gd name="connsiteX63" fmla="*/ 2708083 w 7572643"/>
              <a:gd name="connsiteY63" fmla="*/ 1591832 h 3585881"/>
              <a:gd name="connsiteX64" fmla="*/ 2738563 w 7572643"/>
              <a:gd name="connsiteY64" fmla="*/ 1576592 h 3585881"/>
              <a:gd name="connsiteX65" fmla="*/ 2769043 w 7572643"/>
              <a:gd name="connsiteY65" fmla="*/ 1553732 h 3585881"/>
              <a:gd name="connsiteX66" fmla="*/ 2807143 w 7572643"/>
              <a:gd name="connsiteY66" fmla="*/ 1546112 h 3585881"/>
              <a:gd name="connsiteX67" fmla="*/ 2860483 w 7572643"/>
              <a:gd name="connsiteY67" fmla="*/ 1523252 h 3585881"/>
              <a:gd name="connsiteX68" fmla="*/ 2883343 w 7572643"/>
              <a:gd name="connsiteY68" fmla="*/ 1508012 h 3585881"/>
              <a:gd name="connsiteX69" fmla="*/ 2974783 w 7572643"/>
              <a:gd name="connsiteY69" fmla="*/ 1477532 h 3585881"/>
              <a:gd name="connsiteX70" fmla="*/ 3020503 w 7572643"/>
              <a:gd name="connsiteY70" fmla="*/ 1454672 h 3585881"/>
              <a:gd name="connsiteX71" fmla="*/ 3050983 w 7572643"/>
              <a:gd name="connsiteY71" fmla="*/ 1447052 h 3585881"/>
              <a:gd name="connsiteX72" fmla="*/ 3096703 w 7572643"/>
              <a:gd name="connsiteY72" fmla="*/ 1431812 h 3585881"/>
              <a:gd name="connsiteX73" fmla="*/ 3188143 w 7572643"/>
              <a:gd name="connsiteY73" fmla="*/ 1424192 h 3585881"/>
              <a:gd name="connsiteX74" fmla="*/ 3226243 w 7572643"/>
              <a:gd name="connsiteY74" fmla="*/ 1416572 h 3585881"/>
              <a:gd name="connsiteX75" fmla="*/ 3371023 w 7572643"/>
              <a:gd name="connsiteY75" fmla="*/ 1401332 h 3585881"/>
              <a:gd name="connsiteX76" fmla="*/ 4079683 w 7572643"/>
              <a:gd name="connsiteY76" fmla="*/ 1416572 h 3585881"/>
              <a:gd name="connsiteX77" fmla="*/ 4277803 w 7572643"/>
              <a:gd name="connsiteY77" fmla="*/ 1439432 h 3585881"/>
              <a:gd name="connsiteX78" fmla="*/ 4361623 w 7572643"/>
              <a:gd name="connsiteY78" fmla="*/ 1454672 h 3585881"/>
              <a:gd name="connsiteX79" fmla="*/ 4460683 w 7572643"/>
              <a:gd name="connsiteY79" fmla="*/ 1469912 h 3585881"/>
              <a:gd name="connsiteX80" fmla="*/ 4590223 w 7572643"/>
              <a:gd name="connsiteY80" fmla="*/ 1485152 h 3585881"/>
              <a:gd name="connsiteX81" fmla="*/ 4773103 w 7572643"/>
              <a:gd name="connsiteY81" fmla="*/ 1508012 h 3585881"/>
              <a:gd name="connsiteX82" fmla="*/ 4834063 w 7572643"/>
              <a:gd name="connsiteY82" fmla="*/ 1515632 h 3585881"/>
              <a:gd name="connsiteX83" fmla="*/ 4872163 w 7572643"/>
              <a:gd name="connsiteY83" fmla="*/ 1523252 h 3585881"/>
              <a:gd name="connsiteX84" fmla="*/ 4933123 w 7572643"/>
              <a:gd name="connsiteY84" fmla="*/ 1530872 h 3585881"/>
              <a:gd name="connsiteX85" fmla="*/ 5001703 w 7572643"/>
              <a:gd name="connsiteY85" fmla="*/ 1546112 h 3585881"/>
              <a:gd name="connsiteX86" fmla="*/ 5100763 w 7572643"/>
              <a:gd name="connsiteY86" fmla="*/ 1553732 h 3585881"/>
              <a:gd name="connsiteX87" fmla="*/ 5176963 w 7572643"/>
              <a:gd name="connsiteY87" fmla="*/ 1568972 h 3585881"/>
              <a:gd name="connsiteX88" fmla="*/ 5237923 w 7572643"/>
              <a:gd name="connsiteY88" fmla="*/ 1576592 h 3585881"/>
              <a:gd name="connsiteX89" fmla="*/ 5298883 w 7572643"/>
              <a:gd name="connsiteY89" fmla="*/ 1591832 h 3585881"/>
              <a:gd name="connsiteX90" fmla="*/ 5375083 w 7572643"/>
              <a:gd name="connsiteY90" fmla="*/ 1607072 h 3585881"/>
              <a:gd name="connsiteX91" fmla="*/ 5420803 w 7572643"/>
              <a:gd name="connsiteY91" fmla="*/ 1622312 h 3585881"/>
              <a:gd name="connsiteX92" fmla="*/ 5489383 w 7572643"/>
              <a:gd name="connsiteY92" fmla="*/ 1637552 h 3585881"/>
              <a:gd name="connsiteX93" fmla="*/ 5588443 w 7572643"/>
              <a:gd name="connsiteY93" fmla="*/ 1675652 h 3585881"/>
              <a:gd name="connsiteX94" fmla="*/ 5618923 w 7572643"/>
              <a:gd name="connsiteY94" fmla="*/ 1690892 h 3585881"/>
              <a:gd name="connsiteX95" fmla="*/ 5664643 w 7572643"/>
              <a:gd name="connsiteY95" fmla="*/ 1706132 h 3585881"/>
              <a:gd name="connsiteX96" fmla="*/ 5733223 w 7572643"/>
              <a:gd name="connsiteY96" fmla="*/ 1736612 h 3585881"/>
              <a:gd name="connsiteX97" fmla="*/ 5847523 w 7572643"/>
              <a:gd name="connsiteY97" fmla="*/ 1782332 h 3585881"/>
              <a:gd name="connsiteX98" fmla="*/ 5870383 w 7572643"/>
              <a:gd name="connsiteY98" fmla="*/ 1797572 h 3585881"/>
              <a:gd name="connsiteX99" fmla="*/ 5977063 w 7572643"/>
              <a:gd name="connsiteY99" fmla="*/ 1835672 h 3585881"/>
              <a:gd name="connsiteX100" fmla="*/ 6015163 w 7572643"/>
              <a:gd name="connsiteY100" fmla="*/ 1850912 h 3585881"/>
              <a:gd name="connsiteX101" fmla="*/ 6053263 w 7572643"/>
              <a:gd name="connsiteY101" fmla="*/ 1858532 h 3585881"/>
              <a:gd name="connsiteX102" fmla="*/ 6083743 w 7572643"/>
              <a:gd name="connsiteY102" fmla="*/ 1866152 h 3585881"/>
              <a:gd name="connsiteX103" fmla="*/ 6251383 w 7572643"/>
              <a:gd name="connsiteY103" fmla="*/ 1889012 h 3585881"/>
              <a:gd name="connsiteX104" fmla="*/ 6319963 w 7572643"/>
              <a:gd name="connsiteY104" fmla="*/ 1896632 h 3585881"/>
              <a:gd name="connsiteX105" fmla="*/ 6365683 w 7572643"/>
              <a:gd name="connsiteY105" fmla="*/ 1904252 h 3585881"/>
              <a:gd name="connsiteX106" fmla="*/ 6533323 w 7572643"/>
              <a:gd name="connsiteY106" fmla="*/ 1911872 h 3585881"/>
              <a:gd name="connsiteX107" fmla="*/ 6609523 w 7572643"/>
              <a:gd name="connsiteY107" fmla="*/ 1927112 h 3585881"/>
              <a:gd name="connsiteX108" fmla="*/ 6739063 w 7572643"/>
              <a:gd name="connsiteY108" fmla="*/ 1934732 h 3585881"/>
              <a:gd name="connsiteX109" fmla="*/ 6815263 w 7572643"/>
              <a:gd name="connsiteY109" fmla="*/ 1942352 h 3585881"/>
              <a:gd name="connsiteX110" fmla="*/ 6868603 w 7572643"/>
              <a:gd name="connsiteY110" fmla="*/ 1949972 h 3585881"/>
              <a:gd name="connsiteX111" fmla="*/ 6929563 w 7572643"/>
              <a:gd name="connsiteY111" fmla="*/ 1957592 h 3585881"/>
              <a:gd name="connsiteX112" fmla="*/ 6967663 w 7572643"/>
              <a:gd name="connsiteY112" fmla="*/ 1965212 h 3585881"/>
              <a:gd name="connsiteX113" fmla="*/ 7081963 w 7572643"/>
              <a:gd name="connsiteY113" fmla="*/ 1972832 h 3585881"/>
              <a:gd name="connsiteX114" fmla="*/ 7142923 w 7572643"/>
              <a:gd name="connsiteY114" fmla="*/ 1965212 h 3585881"/>
              <a:gd name="connsiteX115" fmla="*/ 7150543 w 7572643"/>
              <a:gd name="connsiteY115" fmla="*/ 1934732 h 3585881"/>
              <a:gd name="connsiteX116" fmla="*/ 7142923 w 7572643"/>
              <a:gd name="connsiteY116" fmla="*/ 1881392 h 3585881"/>
              <a:gd name="connsiteX117" fmla="*/ 7127683 w 7572643"/>
              <a:gd name="connsiteY117" fmla="*/ 1607072 h 3585881"/>
              <a:gd name="connsiteX118" fmla="*/ 7074700 w 7572643"/>
              <a:gd name="connsiteY118" fmla="*/ 230251 h 3585881"/>
              <a:gd name="connsiteX119" fmla="*/ 7051722 w 7572643"/>
              <a:gd name="connsiteY119" fmla="*/ 64476 h 3585881"/>
              <a:gd name="connsiteX120" fmla="*/ 85020 w 7572643"/>
              <a:gd name="connsiteY120" fmla="*/ 102203 h 3585881"/>
              <a:gd name="connsiteX0" fmla="*/ 85020 w 7572072"/>
              <a:gd name="connsiteY0" fmla="*/ 102203 h 3585881"/>
              <a:gd name="connsiteX1" fmla="*/ 2507 w 7572072"/>
              <a:gd name="connsiteY1" fmla="*/ 123945 h 3585881"/>
              <a:gd name="connsiteX2" fmla="*/ 2388 w 7572072"/>
              <a:gd name="connsiteY2" fmla="*/ 258332 h 3585881"/>
              <a:gd name="connsiteX3" fmla="*/ 25843 w 7572072"/>
              <a:gd name="connsiteY3" fmla="*/ 3344432 h 3585881"/>
              <a:gd name="connsiteX4" fmla="*/ 102043 w 7572072"/>
              <a:gd name="connsiteY4" fmla="*/ 3382532 h 3585881"/>
              <a:gd name="connsiteX5" fmla="*/ 208723 w 7572072"/>
              <a:gd name="connsiteY5" fmla="*/ 3405392 h 3585881"/>
              <a:gd name="connsiteX6" fmla="*/ 483043 w 7572072"/>
              <a:gd name="connsiteY6" fmla="*/ 3390152 h 3585881"/>
              <a:gd name="connsiteX7" fmla="*/ 536383 w 7572072"/>
              <a:gd name="connsiteY7" fmla="*/ 3374912 h 3585881"/>
              <a:gd name="connsiteX8" fmla="*/ 635443 w 7572072"/>
              <a:gd name="connsiteY8" fmla="*/ 3329192 h 3585881"/>
              <a:gd name="connsiteX9" fmla="*/ 681163 w 7572072"/>
              <a:gd name="connsiteY9" fmla="*/ 3313952 h 3585881"/>
              <a:gd name="connsiteX10" fmla="*/ 749743 w 7572072"/>
              <a:gd name="connsiteY10" fmla="*/ 3268232 h 3585881"/>
              <a:gd name="connsiteX11" fmla="*/ 864043 w 7572072"/>
              <a:gd name="connsiteY11" fmla="*/ 3184412 h 3585881"/>
              <a:gd name="connsiteX12" fmla="*/ 902143 w 7572072"/>
              <a:gd name="connsiteY12" fmla="*/ 3161552 h 3585881"/>
              <a:gd name="connsiteX13" fmla="*/ 947863 w 7572072"/>
              <a:gd name="connsiteY13" fmla="*/ 3108212 h 3585881"/>
              <a:gd name="connsiteX14" fmla="*/ 985963 w 7572072"/>
              <a:gd name="connsiteY14" fmla="*/ 3070112 h 3585881"/>
              <a:gd name="connsiteX15" fmla="*/ 1016443 w 7572072"/>
              <a:gd name="connsiteY15" fmla="*/ 3009152 h 3585881"/>
              <a:gd name="connsiteX16" fmla="*/ 1062163 w 7572072"/>
              <a:gd name="connsiteY16" fmla="*/ 2955812 h 3585881"/>
              <a:gd name="connsiteX17" fmla="*/ 1107883 w 7572072"/>
              <a:gd name="connsiteY17" fmla="*/ 2894852 h 3585881"/>
              <a:gd name="connsiteX18" fmla="*/ 1130743 w 7572072"/>
              <a:gd name="connsiteY18" fmla="*/ 2856752 h 3585881"/>
              <a:gd name="connsiteX19" fmla="*/ 1184083 w 7572072"/>
              <a:gd name="connsiteY19" fmla="*/ 2811032 h 3585881"/>
              <a:gd name="connsiteX20" fmla="*/ 1206943 w 7572072"/>
              <a:gd name="connsiteY20" fmla="*/ 2772932 h 3585881"/>
              <a:gd name="connsiteX21" fmla="*/ 1237423 w 7572072"/>
              <a:gd name="connsiteY21" fmla="*/ 2742452 h 3585881"/>
              <a:gd name="connsiteX22" fmla="*/ 1275523 w 7572072"/>
              <a:gd name="connsiteY22" fmla="*/ 2673872 h 3585881"/>
              <a:gd name="connsiteX23" fmla="*/ 1298383 w 7572072"/>
              <a:gd name="connsiteY23" fmla="*/ 2643392 h 3585881"/>
              <a:gd name="connsiteX24" fmla="*/ 1313623 w 7572072"/>
              <a:gd name="connsiteY24" fmla="*/ 2582432 h 3585881"/>
              <a:gd name="connsiteX25" fmla="*/ 1336483 w 7572072"/>
              <a:gd name="connsiteY25" fmla="*/ 2559572 h 3585881"/>
              <a:gd name="connsiteX26" fmla="*/ 1359343 w 7572072"/>
              <a:gd name="connsiteY26" fmla="*/ 2506232 h 3585881"/>
              <a:gd name="connsiteX27" fmla="*/ 1366963 w 7572072"/>
              <a:gd name="connsiteY27" fmla="*/ 2475752 h 3585881"/>
              <a:gd name="connsiteX28" fmla="*/ 1382203 w 7572072"/>
              <a:gd name="connsiteY28" fmla="*/ 2452892 h 3585881"/>
              <a:gd name="connsiteX29" fmla="*/ 1420303 w 7572072"/>
              <a:gd name="connsiteY29" fmla="*/ 2384312 h 3585881"/>
              <a:gd name="connsiteX30" fmla="*/ 1450783 w 7572072"/>
              <a:gd name="connsiteY30" fmla="*/ 2346212 h 3585881"/>
              <a:gd name="connsiteX31" fmla="*/ 1481263 w 7572072"/>
              <a:gd name="connsiteY31" fmla="*/ 2308112 h 3585881"/>
              <a:gd name="connsiteX32" fmla="*/ 1488883 w 7572072"/>
              <a:gd name="connsiteY32" fmla="*/ 2285252 h 3585881"/>
              <a:gd name="connsiteX33" fmla="*/ 1511743 w 7572072"/>
              <a:gd name="connsiteY33" fmla="*/ 2262392 h 3585881"/>
              <a:gd name="connsiteX34" fmla="*/ 1519363 w 7572072"/>
              <a:gd name="connsiteY34" fmla="*/ 2239532 h 3585881"/>
              <a:gd name="connsiteX35" fmla="*/ 1565083 w 7572072"/>
              <a:gd name="connsiteY35" fmla="*/ 2209052 h 3585881"/>
              <a:gd name="connsiteX36" fmla="*/ 1595563 w 7572072"/>
              <a:gd name="connsiteY36" fmla="*/ 2186192 h 3585881"/>
              <a:gd name="connsiteX37" fmla="*/ 1618423 w 7572072"/>
              <a:gd name="connsiteY37" fmla="*/ 2178572 h 3585881"/>
              <a:gd name="connsiteX38" fmla="*/ 1633663 w 7572072"/>
              <a:gd name="connsiteY38" fmla="*/ 2155712 h 3585881"/>
              <a:gd name="connsiteX39" fmla="*/ 1664143 w 7572072"/>
              <a:gd name="connsiteY39" fmla="*/ 2140472 h 3585881"/>
              <a:gd name="connsiteX40" fmla="*/ 1694623 w 7572072"/>
              <a:gd name="connsiteY40" fmla="*/ 2117612 h 3585881"/>
              <a:gd name="connsiteX41" fmla="*/ 1732723 w 7572072"/>
              <a:gd name="connsiteY41" fmla="*/ 2094752 h 3585881"/>
              <a:gd name="connsiteX42" fmla="*/ 1763203 w 7572072"/>
              <a:gd name="connsiteY42" fmla="*/ 2064272 h 3585881"/>
              <a:gd name="connsiteX43" fmla="*/ 1786063 w 7572072"/>
              <a:gd name="connsiteY43" fmla="*/ 2056652 h 3585881"/>
              <a:gd name="connsiteX44" fmla="*/ 1831783 w 7572072"/>
              <a:gd name="connsiteY44" fmla="*/ 2026172 h 3585881"/>
              <a:gd name="connsiteX45" fmla="*/ 1854643 w 7572072"/>
              <a:gd name="connsiteY45" fmla="*/ 2003312 h 3585881"/>
              <a:gd name="connsiteX46" fmla="*/ 1877503 w 7572072"/>
              <a:gd name="connsiteY46" fmla="*/ 1995692 h 3585881"/>
              <a:gd name="connsiteX47" fmla="*/ 1900363 w 7572072"/>
              <a:gd name="connsiteY47" fmla="*/ 1980452 h 3585881"/>
              <a:gd name="connsiteX48" fmla="*/ 1961323 w 7572072"/>
              <a:gd name="connsiteY48" fmla="*/ 1957592 h 3585881"/>
              <a:gd name="connsiteX49" fmla="*/ 2029903 w 7572072"/>
              <a:gd name="connsiteY49" fmla="*/ 1911872 h 3585881"/>
              <a:gd name="connsiteX50" fmla="*/ 2090863 w 7572072"/>
              <a:gd name="connsiteY50" fmla="*/ 1881392 h 3585881"/>
              <a:gd name="connsiteX51" fmla="*/ 2151823 w 7572072"/>
              <a:gd name="connsiteY51" fmla="*/ 1843292 h 3585881"/>
              <a:gd name="connsiteX52" fmla="*/ 2182303 w 7572072"/>
              <a:gd name="connsiteY52" fmla="*/ 1820432 h 3585881"/>
              <a:gd name="connsiteX53" fmla="*/ 2228023 w 7572072"/>
              <a:gd name="connsiteY53" fmla="*/ 1805192 h 3585881"/>
              <a:gd name="connsiteX54" fmla="*/ 2258503 w 7572072"/>
              <a:gd name="connsiteY54" fmla="*/ 1789952 h 3585881"/>
              <a:gd name="connsiteX55" fmla="*/ 2288983 w 7572072"/>
              <a:gd name="connsiteY55" fmla="*/ 1782332 h 3585881"/>
              <a:gd name="connsiteX56" fmla="*/ 2349943 w 7572072"/>
              <a:gd name="connsiteY56" fmla="*/ 1759472 h 3585881"/>
              <a:gd name="connsiteX57" fmla="*/ 2372803 w 7572072"/>
              <a:gd name="connsiteY57" fmla="*/ 1744232 h 3585881"/>
              <a:gd name="connsiteX58" fmla="*/ 2418523 w 7572072"/>
              <a:gd name="connsiteY58" fmla="*/ 1728992 h 3585881"/>
              <a:gd name="connsiteX59" fmla="*/ 2471863 w 7572072"/>
              <a:gd name="connsiteY59" fmla="*/ 1698512 h 3585881"/>
              <a:gd name="connsiteX60" fmla="*/ 2548063 w 7572072"/>
              <a:gd name="connsiteY60" fmla="*/ 1675652 h 3585881"/>
              <a:gd name="connsiteX61" fmla="*/ 2639503 w 7572072"/>
              <a:gd name="connsiteY61" fmla="*/ 1637552 h 3585881"/>
              <a:gd name="connsiteX62" fmla="*/ 2677603 w 7572072"/>
              <a:gd name="connsiteY62" fmla="*/ 1614692 h 3585881"/>
              <a:gd name="connsiteX63" fmla="*/ 2708083 w 7572072"/>
              <a:gd name="connsiteY63" fmla="*/ 1591832 h 3585881"/>
              <a:gd name="connsiteX64" fmla="*/ 2738563 w 7572072"/>
              <a:gd name="connsiteY64" fmla="*/ 1576592 h 3585881"/>
              <a:gd name="connsiteX65" fmla="*/ 2769043 w 7572072"/>
              <a:gd name="connsiteY65" fmla="*/ 1553732 h 3585881"/>
              <a:gd name="connsiteX66" fmla="*/ 2807143 w 7572072"/>
              <a:gd name="connsiteY66" fmla="*/ 1546112 h 3585881"/>
              <a:gd name="connsiteX67" fmla="*/ 2860483 w 7572072"/>
              <a:gd name="connsiteY67" fmla="*/ 1523252 h 3585881"/>
              <a:gd name="connsiteX68" fmla="*/ 2883343 w 7572072"/>
              <a:gd name="connsiteY68" fmla="*/ 1508012 h 3585881"/>
              <a:gd name="connsiteX69" fmla="*/ 2974783 w 7572072"/>
              <a:gd name="connsiteY69" fmla="*/ 1477532 h 3585881"/>
              <a:gd name="connsiteX70" fmla="*/ 3020503 w 7572072"/>
              <a:gd name="connsiteY70" fmla="*/ 1454672 h 3585881"/>
              <a:gd name="connsiteX71" fmla="*/ 3050983 w 7572072"/>
              <a:gd name="connsiteY71" fmla="*/ 1447052 h 3585881"/>
              <a:gd name="connsiteX72" fmla="*/ 3096703 w 7572072"/>
              <a:gd name="connsiteY72" fmla="*/ 1431812 h 3585881"/>
              <a:gd name="connsiteX73" fmla="*/ 3188143 w 7572072"/>
              <a:gd name="connsiteY73" fmla="*/ 1424192 h 3585881"/>
              <a:gd name="connsiteX74" fmla="*/ 3226243 w 7572072"/>
              <a:gd name="connsiteY74" fmla="*/ 1416572 h 3585881"/>
              <a:gd name="connsiteX75" fmla="*/ 3371023 w 7572072"/>
              <a:gd name="connsiteY75" fmla="*/ 1401332 h 3585881"/>
              <a:gd name="connsiteX76" fmla="*/ 4079683 w 7572072"/>
              <a:gd name="connsiteY76" fmla="*/ 1416572 h 3585881"/>
              <a:gd name="connsiteX77" fmla="*/ 4277803 w 7572072"/>
              <a:gd name="connsiteY77" fmla="*/ 1439432 h 3585881"/>
              <a:gd name="connsiteX78" fmla="*/ 4361623 w 7572072"/>
              <a:gd name="connsiteY78" fmla="*/ 1454672 h 3585881"/>
              <a:gd name="connsiteX79" fmla="*/ 4460683 w 7572072"/>
              <a:gd name="connsiteY79" fmla="*/ 1469912 h 3585881"/>
              <a:gd name="connsiteX80" fmla="*/ 4590223 w 7572072"/>
              <a:gd name="connsiteY80" fmla="*/ 1485152 h 3585881"/>
              <a:gd name="connsiteX81" fmla="*/ 4773103 w 7572072"/>
              <a:gd name="connsiteY81" fmla="*/ 1508012 h 3585881"/>
              <a:gd name="connsiteX82" fmla="*/ 4834063 w 7572072"/>
              <a:gd name="connsiteY82" fmla="*/ 1515632 h 3585881"/>
              <a:gd name="connsiteX83" fmla="*/ 4872163 w 7572072"/>
              <a:gd name="connsiteY83" fmla="*/ 1523252 h 3585881"/>
              <a:gd name="connsiteX84" fmla="*/ 4933123 w 7572072"/>
              <a:gd name="connsiteY84" fmla="*/ 1530872 h 3585881"/>
              <a:gd name="connsiteX85" fmla="*/ 5001703 w 7572072"/>
              <a:gd name="connsiteY85" fmla="*/ 1546112 h 3585881"/>
              <a:gd name="connsiteX86" fmla="*/ 5100763 w 7572072"/>
              <a:gd name="connsiteY86" fmla="*/ 1553732 h 3585881"/>
              <a:gd name="connsiteX87" fmla="*/ 5176963 w 7572072"/>
              <a:gd name="connsiteY87" fmla="*/ 1568972 h 3585881"/>
              <a:gd name="connsiteX88" fmla="*/ 5237923 w 7572072"/>
              <a:gd name="connsiteY88" fmla="*/ 1576592 h 3585881"/>
              <a:gd name="connsiteX89" fmla="*/ 5298883 w 7572072"/>
              <a:gd name="connsiteY89" fmla="*/ 1591832 h 3585881"/>
              <a:gd name="connsiteX90" fmla="*/ 5375083 w 7572072"/>
              <a:gd name="connsiteY90" fmla="*/ 1607072 h 3585881"/>
              <a:gd name="connsiteX91" fmla="*/ 5420803 w 7572072"/>
              <a:gd name="connsiteY91" fmla="*/ 1622312 h 3585881"/>
              <a:gd name="connsiteX92" fmla="*/ 5489383 w 7572072"/>
              <a:gd name="connsiteY92" fmla="*/ 1637552 h 3585881"/>
              <a:gd name="connsiteX93" fmla="*/ 5588443 w 7572072"/>
              <a:gd name="connsiteY93" fmla="*/ 1675652 h 3585881"/>
              <a:gd name="connsiteX94" fmla="*/ 5618923 w 7572072"/>
              <a:gd name="connsiteY94" fmla="*/ 1690892 h 3585881"/>
              <a:gd name="connsiteX95" fmla="*/ 5664643 w 7572072"/>
              <a:gd name="connsiteY95" fmla="*/ 1706132 h 3585881"/>
              <a:gd name="connsiteX96" fmla="*/ 5733223 w 7572072"/>
              <a:gd name="connsiteY96" fmla="*/ 1736612 h 3585881"/>
              <a:gd name="connsiteX97" fmla="*/ 5847523 w 7572072"/>
              <a:gd name="connsiteY97" fmla="*/ 1782332 h 3585881"/>
              <a:gd name="connsiteX98" fmla="*/ 5870383 w 7572072"/>
              <a:gd name="connsiteY98" fmla="*/ 1797572 h 3585881"/>
              <a:gd name="connsiteX99" fmla="*/ 5977063 w 7572072"/>
              <a:gd name="connsiteY99" fmla="*/ 1835672 h 3585881"/>
              <a:gd name="connsiteX100" fmla="*/ 6015163 w 7572072"/>
              <a:gd name="connsiteY100" fmla="*/ 1850912 h 3585881"/>
              <a:gd name="connsiteX101" fmla="*/ 6053263 w 7572072"/>
              <a:gd name="connsiteY101" fmla="*/ 1858532 h 3585881"/>
              <a:gd name="connsiteX102" fmla="*/ 6083743 w 7572072"/>
              <a:gd name="connsiteY102" fmla="*/ 1866152 h 3585881"/>
              <a:gd name="connsiteX103" fmla="*/ 6251383 w 7572072"/>
              <a:gd name="connsiteY103" fmla="*/ 1889012 h 3585881"/>
              <a:gd name="connsiteX104" fmla="*/ 6319963 w 7572072"/>
              <a:gd name="connsiteY104" fmla="*/ 1896632 h 3585881"/>
              <a:gd name="connsiteX105" fmla="*/ 6365683 w 7572072"/>
              <a:gd name="connsiteY105" fmla="*/ 1904252 h 3585881"/>
              <a:gd name="connsiteX106" fmla="*/ 6533323 w 7572072"/>
              <a:gd name="connsiteY106" fmla="*/ 1911872 h 3585881"/>
              <a:gd name="connsiteX107" fmla="*/ 6609523 w 7572072"/>
              <a:gd name="connsiteY107" fmla="*/ 1927112 h 3585881"/>
              <a:gd name="connsiteX108" fmla="*/ 6739063 w 7572072"/>
              <a:gd name="connsiteY108" fmla="*/ 1934732 h 3585881"/>
              <a:gd name="connsiteX109" fmla="*/ 6815263 w 7572072"/>
              <a:gd name="connsiteY109" fmla="*/ 1942352 h 3585881"/>
              <a:gd name="connsiteX110" fmla="*/ 6868603 w 7572072"/>
              <a:gd name="connsiteY110" fmla="*/ 1949972 h 3585881"/>
              <a:gd name="connsiteX111" fmla="*/ 6929563 w 7572072"/>
              <a:gd name="connsiteY111" fmla="*/ 1957592 h 3585881"/>
              <a:gd name="connsiteX112" fmla="*/ 6967663 w 7572072"/>
              <a:gd name="connsiteY112" fmla="*/ 1965212 h 3585881"/>
              <a:gd name="connsiteX113" fmla="*/ 7081963 w 7572072"/>
              <a:gd name="connsiteY113" fmla="*/ 1972832 h 3585881"/>
              <a:gd name="connsiteX114" fmla="*/ 7142923 w 7572072"/>
              <a:gd name="connsiteY114" fmla="*/ 1965212 h 3585881"/>
              <a:gd name="connsiteX115" fmla="*/ 7150543 w 7572072"/>
              <a:gd name="connsiteY115" fmla="*/ 1934732 h 3585881"/>
              <a:gd name="connsiteX116" fmla="*/ 7142923 w 7572072"/>
              <a:gd name="connsiteY116" fmla="*/ 1881392 h 3585881"/>
              <a:gd name="connsiteX117" fmla="*/ 7074700 w 7572072"/>
              <a:gd name="connsiteY117" fmla="*/ 230251 h 3585881"/>
              <a:gd name="connsiteX118" fmla="*/ 7051722 w 7572072"/>
              <a:gd name="connsiteY118" fmla="*/ 64476 h 3585881"/>
              <a:gd name="connsiteX119" fmla="*/ 85020 w 7572072"/>
              <a:gd name="connsiteY119" fmla="*/ 102203 h 3585881"/>
              <a:gd name="connsiteX0" fmla="*/ 85020 w 7571787"/>
              <a:gd name="connsiteY0" fmla="*/ 102203 h 3585881"/>
              <a:gd name="connsiteX1" fmla="*/ 2507 w 7571787"/>
              <a:gd name="connsiteY1" fmla="*/ 123945 h 3585881"/>
              <a:gd name="connsiteX2" fmla="*/ 2388 w 7571787"/>
              <a:gd name="connsiteY2" fmla="*/ 258332 h 3585881"/>
              <a:gd name="connsiteX3" fmla="*/ 25843 w 7571787"/>
              <a:gd name="connsiteY3" fmla="*/ 3344432 h 3585881"/>
              <a:gd name="connsiteX4" fmla="*/ 102043 w 7571787"/>
              <a:gd name="connsiteY4" fmla="*/ 3382532 h 3585881"/>
              <a:gd name="connsiteX5" fmla="*/ 208723 w 7571787"/>
              <a:gd name="connsiteY5" fmla="*/ 3405392 h 3585881"/>
              <a:gd name="connsiteX6" fmla="*/ 483043 w 7571787"/>
              <a:gd name="connsiteY6" fmla="*/ 3390152 h 3585881"/>
              <a:gd name="connsiteX7" fmla="*/ 536383 w 7571787"/>
              <a:gd name="connsiteY7" fmla="*/ 3374912 h 3585881"/>
              <a:gd name="connsiteX8" fmla="*/ 635443 w 7571787"/>
              <a:gd name="connsiteY8" fmla="*/ 3329192 h 3585881"/>
              <a:gd name="connsiteX9" fmla="*/ 681163 w 7571787"/>
              <a:gd name="connsiteY9" fmla="*/ 3313952 h 3585881"/>
              <a:gd name="connsiteX10" fmla="*/ 749743 w 7571787"/>
              <a:gd name="connsiteY10" fmla="*/ 3268232 h 3585881"/>
              <a:gd name="connsiteX11" fmla="*/ 864043 w 7571787"/>
              <a:gd name="connsiteY11" fmla="*/ 3184412 h 3585881"/>
              <a:gd name="connsiteX12" fmla="*/ 902143 w 7571787"/>
              <a:gd name="connsiteY12" fmla="*/ 3161552 h 3585881"/>
              <a:gd name="connsiteX13" fmla="*/ 947863 w 7571787"/>
              <a:gd name="connsiteY13" fmla="*/ 3108212 h 3585881"/>
              <a:gd name="connsiteX14" fmla="*/ 985963 w 7571787"/>
              <a:gd name="connsiteY14" fmla="*/ 3070112 h 3585881"/>
              <a:gd name="connsiteX15" fmla="*/ 1016443 w 7571787"/>
              <a:gd name="connsiteY15" fmla="*/ 3009152 h 3585881"/>
              <a:gd name="connsiteX16" fmla="*/ 1062163 w 7571787"/>
              <a:gd name="connsiteY16" fmla="*/ 2955812 h 3585881"/>
              <a:gd name="connsiteX17" fmla="*/ 1107883 w 7571787"/>
              <a:gd name="connsiteY17" fmla="*/ 2894852 h 3585881"/>
              <a:gd name="connsiteX18" fmla="*/ 1130743 w 7571787"/>
              <a:gd name="connsiteY18" fmla="*/ 2856752 h 3585881"/>
              <a:gd name="connsiteX19" fmla="*/ 1184083 w 7571787"/>
              <a:gd name="connsiteY19" fmla="*/ 2811032 h 3585881"/>
              <a:gd name="connsiteX20" fmla="*/ 1206943 w 7571787"/>
              <a:gd name="connsiteY20" fmla="*/ 2772932 h 3585881"/>
              <a:gd name="connsiteX21" fmla="*/ 1237423 w 7571787"/>
              <a:gd name="connsiteY21" fmla="*/ 2742452 h 3585881"/>
              <a:gd name="connsiteX22" fmla="*/ 1275523 w 7571787"/>
              <a:gd name="connsiteY22" fmla="*/ 2673872 h 3585881"/>
              <a:gd name="connsiteX23" fmla="*/ 1298383 w 7571787"/>
              <a:gd name="connsiteY23" fmla="*/ 2643392 h 3585881"/>
              <a:gd name="connsiteX24" fmla="*/ 1313623 w 7571787"/>
              <a:gd name="connsiteY24" fmla="*/ 2582432 h 3585881"/>
              <a:gd name="connsiteX25" fmla="*/ 1336483 w 7571787"/>
              <a:gd name="connsiteY25" fmla="*/ 2559572 h 3585881"/>
              <a:gd name="connsiteX26" fmla="*/ 1359343 w 7571787"/>
              <a:gd name="connsiteY26" fmla="*/ 2506232 h 3585881"/>
              <a:gd name="connsiteX27" fmla="*/ 1366963 w 7571787"/>
              <a:gd name="connsiteY27" fmla="*/ 2475752 h 3585881"/>
              <a:gd name="connsiteX28" fmla="*/ 1382203 w 7571787"/>
              <a:gd name="connsiteY28" fmla="*/ 2452892 h 3585881"/>
              <a:gd name="connsiteX29" fmla="*/ 1420303 w 7571787"/>
              <a:gd name="connsiteY29" fmla="*/ 2384312 h 3585881"/>
              <a:gd name="connsiteX30" fmla="*/ 1450783 w 7571787"/>
              <a:gd name="connsiteY30" fmla="*/ 2346212 h 3585881"/>
              <a:gd name="connsiteX31" fmla="*/ 1481263 w 7571787"/>
              <a:gd name="connsiteY31" fmla="*/ 2308112 h 3585881"/>
              <a:gd name="connsiteX32" fmla="*/ 1488883 w 7571787"/>
              <a:gd name="connsiteY32" fmla="*/ 2285252 h 3585881"/>
              <a:gd name="connsiteX33" fmla="*/ 1511743 w 7571787"/>
              <a:gd name="connsiteY33" fmla="*/ 2262392 h 3585881"/>
              <a:gd name="connsiteX34" fmla="*/ 1519363 w 7571787"/>
              <a:gd name="connsiteY34" fmla="*/ 2239532 h 3585881"/>
              <a:gd name="connsiteX35" fmla="*/ 1565083 w 7571787"/>
              <a:gd name="connsiteY35" fmla="*/ 2209052 h 3585881"/>
              <a:gd name="connsiteX36" fmla="*/ 1595563 w 7571787"/>
              <a:gd name="connsiteY36" fmla="*/ 2186192 h 3585881"/>
              <a:gd name="connsiteX37" fmla="*/ 1618423 w 7571787"/>
              <a:gd name="connsiteY37" fmla="*/ 2178572 h 3585881"/>
              <a:gd name="connsiteX38" fmla="*/ 1633663 w 7571787"/>
              <a:gd name="connsiteY38" fmla="*/ 2155712 h 3585881"/>
              <a:gd name="connsiteX39" fmla="*/ 1664143 w 7571787"/>
              <a:gd name="connsiteY39" fmla="*/ 2140472 h 3585881"/>
              <a:gd name="connsiteX40" fmla="*/ 1694623 w 7571787"/>
              <a:gd name="connsiteY40" fmla="*/ 2117612 h 3585881"/>
              <a:gd name="connsiteX41" fmla="*/ 1732723 w 7571787"/>
              <a:gd name="connsiteY41" fmla="*/ 2094752 h 3585881"/>
              <a:gd name="connsiteX42" fmla="*/ 1763203 w 7571787"/>
              <a:gd name="connsiteY42" fmla="*/ 2064272 h 3585881"/>
              <a:gd name="connsiteX43" fmla="*/ 1786063 w 7571787"/>
              <a:gd name="connsiteY43" fmla="*/ 2056652 h 3585881"/>
              <a:gd name="connsiteX44" fmla="*/ 1831783 w 7571787"/>
              <a:gd name="connsiteY44" fmla="*/ 2026172 h 3585881"/>
              <a:gd name="connsiteX45" fmla="*/ 1854643 w 7571787"/>
              <a:gd name="connsiteY45" fmla="*/ 2003312 h 3585881"/>
              <a:gd name="connsiteX46" fmla="*/ 1877503 w 7571787"/>
              <a:gd name="connsiteY46" fmla="*/ 1995692 h 3585881"/>
              <a:gd name="connsiteX47" fmla="*/ 1900363 w 7571787"/>
              <a:gd name="connsiteY47" fmla="*/ 1980452 h 3585881"/>
              <a:gd name="connsiteX48" fmla="*/ 1961323 w 7571787"/>
              <a:gd name="connsiteY48" fmla="*/ 1957592 h 3585881"/>
              <a:gd name="connsiteX49" fmla="*/ 2029903 w 7571787"/>
              <a:gd name="connsiteY49" fmla="*/ 1911872 h 3585881"/>
              <a:gd name="connsiteX50" fmla="*/ 2090863 w 7571787"/>
              <a:gd name="connsiteY50" fmla="*/ 1881392 h 3585881"/>
              <a:gd name="connsiteX51" fmla="*/ 2151823 w 7571787"/>
              <a:gd name="connsiteY51" fmla="*/ 1843292 h 3585881"/>
              <a:gd name="connsiteX52" fmla="*/ 2182303 w 7571787"/>
              <a:gd name="connsiteY52" fmla="*/ 1820432 h 3585881"/>
              <a:gd name="connsiteX53" fmla="*/ 2228023 w 7571787"/>
              <a:gd name="connsiteY53" fmla="*/ 1805192 h 3585881"/>
              <a:gd name="connsiteX54" fmla="*/ 2258503 w 7571787"/>
              <a:gd name="connsiteY54" fmla="*/ 1789952 h 3585881"/>
              <a:gd name="connsiteX55" fmla="*/ 2288983 w 7571787"/>
              <a:gd name="connsiteY55" fmla="*/ 1782332 h 3585881"/>
              <a:gd name="connsiteX56" fmla="*/ 2349943 w 7571787"/>
              <a:gd name="connsiteY56" fmla="*/ 1759472 h 3585881"/>
              <a:gd name="connsiteX57" fmla="*/ 2372803 w 7571787"/>
              <a:gd name="connsiteY57" fmla="*/ 1744232 h 3585881"/>
              <a:gd name="connsiteX58" fmla="*/ 2418523 w 7571787"/>
              <a:gd name="connsiteY58" fmla="*/ 1728992 h 3585881"/>
              <a:gd name="connsiteX59" fmla="*/ 2471863 w 7571787"/>
              <a:gd name="connsiteY59" fmla="*/ 1698512 h 3585881"/>
              <a:gd name="connsiteX60" fmla="*/ 2548063 w 7571787"/>
              <a:gd name="connsiteY60" fmla="*/ 1675652 h 3585881"/>
              <a:gd name="connsiteX61" fmla="*/ 2639503 w 7571787"/>
              <a:gd name="connsiteY61" fmla="*/ 1637552 h 3585881"/>
              <a:gd name="connsiteX62" fmla="*/ 2677603 w 7571787"/>
              <a:gd name="connsiteY62" fmla="*/ 1614692 h 3585881"/>
              <a:gd name="connsiteX63" fmla="*/ 2708083 w 7571787"/>
              <a:gd name="connsiteY63" fmla="*/ 1591832 h 3585881"/>
              <a:gd name="connsiteX64" fmla="*/ 2738563 w 7571787"/>
              <a:gd name="connsiteY64" fmla="*/ 1576592 h 3585881"/>
              <a:gd name="connsiteX65" fmla="*/ 2769043 w 7571787"/>
              <a:gd name="connsiteY65" fmla="*/ 1553732 h 3585881"/>
              <a:gd name="connsiteX66" fmla="*/ 2807143 w 7571787"/>
              <a:gd name="connsiteY66" fmla="*/ 1546112 h 3585881"/>
              <a:gd name="connsiteX67" fmla="*/ 2860483 w 7571787"/>
              <a:gd name="connsiteY67" fmla="*/ 1523252 h 3585881"/>
              <a:gd name="connsiteX68" fmla="*/ 2883343 w 7571787"/>
              <a:gd name="connsiteY68" fmla="*/ 1508012 h 3585881"/>
              <a:gd name="connsiteX69" fmla="*/ 2974783 w 7571787"/>
              <a:gd name="connsiteY69" fmla="*/ 1477532 h 3585881"/>
              <a:gd name="connsiteX70" fmla="*/ 3020503 w 7571787"/>
              <a:gd name="connsiteY70" fmla="*/ 1454672 h 3585881"/>
              <a:gd name="connsiteX71" fmla="*/ 3050983 w 7571787"/>
              <a:gd name="connsiteY71" fmla="*/ 1447052 h 3585881"/>
              <a:gd name="connsiteX72" fmla="*/ 3096703 w 7571787"/>
              <a:gd name="connsiteY72" fmla="*/ 1431812 h 3585881"/>
              <a:gd name="connsiteX73" fmla="*/ 3188143 w 7571787"/>
              <a:gd name="connsiteY73" fmla="*/ 1424192 h 3585881"/>
              <a:gd name="connsiteX74" fmla="*/ 3226243 w 7571787"/>
              <a:gd name="connsiteY74" fmla="*/ 1416572 h 3585881"/>
              <a:gd name="connsiteX75" fmla="*/ 3371023 w 7571787"/>
              <a:gd name="connsiteY75" fmla="*/ 1401332 h 3585881"/>
              <a:gd name="connsiteX76" fmla="*/ 4079683 w 7571787"/>
              <a:gd name="connsiteY76" fmla="*/ 1416572 h 3585881"/>
              <a:gd name="connsiteX77" fmla="*/ 4277803 w 7571787"/>
              <a:gd name="connsiteY77" fmla="*/ 1439432 h 3585881"/>
              <a:gd name="connsiteX78" fmla="*/ 4361623 w 7571787"/>
              <a:gd name="connsiteY78" fmla="*/ 1454672 h 3585881"/>
              <a:gd name="connsiteX79" fmla="*/ 4460683 w 7571787"/>
              <a:gd name="connsiteY79" fmla="*/ 1469912 h 3585881"/>
              <a:gd name="connsiteX80" fmla="*/ 4590223 w 7571787"/>
              <a:gd name="connsiteY80" fmla="*/ 1485152 h 3585881"/>
              <a:gd name="connsiteX81" fmla="*/ 4773103 w 7571787"/>
              <a:gd name="connsiteY81" fmla="*/ 1508012 h 3585881"/>
              <a:gd name="connsiteX82" fmla="*/ 4834063 w 7571787"/>
              <a:gd name="connsiteY82" fmla="*/ 1515632 h 3585881"/>
              <a:gd name="connsiteX83" fmla="*/ 4872163 w 7571787"/>
              <a:gd name="connsiteY83" fmla="*/ 1523252 h 3585881"/>
              <a:gd name="connsiteX84" fmla="*/ 4933123 w 7571787"/>
              <a:gd name="connsiteY84" fmla="*/ 1530872 h 3585881"/>
              <a:gd name="connsiteX85" fmla="*/ 5001703 w 7571787"/>
              <a:gd name="connsiteY85" fmla="*/ 1546112 h 3585881"/>
              <a:gd name="connsiteX86" fmla="*/ 5100763 w 7571787"/>
              <a:gd name="connsiteY86" fmla="*/ 1553732 h 3585881"/>
              <a:gd name="connsiteX87" fmla="*/ 5176963 w 7571787"/>
              <a:gd name="connsiteY87" fmla="*/ 1568972 h 3585881"/>
              <a:gd name="connsiteX88" fmla="*/ 5237923 w 7571787"/>
              <a:gd name="connsiteY88" fmla="*/ 1576592 h 3585881"/>
              <a:gd name="connsiteX89" fmla="*/ 5298883 w 7571787"/>
              <a:gd name="connsiteY89" fmla="*/ 1591832 h 3585881"/>
              <a:gd name="connsiteX90" fmla="*/ 5375083 w 7571787"/>
              <a:gd name="connsiteY90" fmla="*/ 1607072 h 3585881"/>
              <a:gd name="connsiteX91" fmla="*/ 5420803 w 7571787"/>
              <a:gd name="connsiteY91" fmla="*/ 1622312 h 3585881"/>
              <a:gd name="connsiteX92" fmla="*/ 5489383 w 7571787"/>
              <a:gd name="connsiteY92" fmla="*/ 1637552 h 3585881"/>
              <a:gd name="connsiteX93" fmla="*/ 5588443 w 7571787"/>
              <a:gd name="connsiteY93" fmla="*/ 1675652 h 3585881"/>
              <a:gd name="connsiteX94" fmla="*/ 5618923 w 7571787"/>
              <a:gd name="connsiteY94" fmla="*/ 1690892 h 3585881"/>
              <a:gd name="connsiteX95" fmla="*/ 5664643 w 7571787"/>
              <a:gd name="connsiteY95" fmla="*/ 1706132 h 3585881"/>
              <a:gd name="connsiteX96" fmla="*/ 5733223 w 7571787"/>
              <a:gd name="connsiteY96" fmla="*/ 1736612 h 3585881"/>
              <a:gd name="connsiteX97" fmla="*/ 5847523 w 7571787"/>
              <a:gd name="connsiteY97" fmla="*/ 1782332 h 3585881"/>
              <a:gd name="connsiteX98" fmla="*/ 5870383 w 7571787"/>
              <a:gd name="connsiteY98" fmla="*/ 1797572 h 3585881"/>
              <a:gd name="connsiteX99" fmla="*/ 5977063 w 7571787"/>
              <a:gd name="connsiteY99" fmla="*/ 1835672 h 3585881"/>
              <a:gd name="connsiteX100" fmla="*/ 6015163 w 7571787"/>
              <a:gd name="connsiteY100" fmla="*/ 1850912 h 3585881"/>
              <a:gd name="connsiteX101" fmla="*/ 6053263 w 7571787"/>
              <a:gd name="connsiteY101" fmla="*/ 1858532 h 3585881"/>
              <a:gd name="connsiteX102" fmla="*/ 6083743 w 7571787"/>
              <a:gd name="connsiteY102" fmla="*/ 1866152 h 3585881"/>
              <a:gd name="connsiteX103" fmla="*/ 6251383 w 7571787"/>
              <a:gd name="connsiteY103" fmla="*/ 1889012 h 3585881"/>
              <a:gd name="connsiteX104" fmla="*/ 6319963 w 7571787"/>
              <a:gd name="connsiteY104" fmla="*/ 1896632 h 3585881"/>
              <a:gd name="connsiteX105" fmla="*/ 6365683 w 7571787"/>
              <a:gd name="connsiteY105" fmla="*/ 1904252 h 3585881"/>
              <a:gd name="connsiteX106" fmla="*/ 6533323 w 7571787"/>
              <a:gd name="connsiteY106" fmla="*/ 1911872 h 3585881"/>
              <a:gd name="connsiteX107" fmla="*/ 6609523 w 7571787"/>
              <a:gd name="connsiteY107" fmla="*/ 1927112 h 3585881"/>
              <a:gd name="connsiteX108" fmla="*/ 6739063 w 7571787"/>
              <a:gd name="connsiteY108" fmla="*/ 1934732 h 3585881"/>
              <a:gd name="connsiteX109" fmla="*/ 6815263 w 7571787"/>
              <a:gd name="connsiteY109" fmla="*/ 1942352 h 3585881"/>
              <a:gd name="connsiteX110" fmla="*/ 6868603 w 7571787"/>
              <a:gd name="connsiteY110" fmla="*/ 1949972 h 3585881"/>
              <a:gd name="connsiteX111" fmla="*/ 6929563 w 7571787"/>
              <a:gd name="connsiteY111" fmla="*/ 1957592 h 3585881"/>
              <a:gd name="connsiteX112" fmla="*/ 6967663 w 7571787"/>
              <a:gd name="connsiteY112" fmla="*/ 1965212 h 3585881"/>
              <a:gd name="connsiteX113" fmla="*/ 7081963 w 7571787"/>
              <a:gd name="connsiteY113" fmla="*/ 1972832 h 3585881"/>
              <a:gd name="connsiteX114" fmla="*/ 7142923 w 7571787"/>
              <a:gd name="connsiteY114" fmla="*/ 1965212 h 3585881"/>
              <a:gd name="connsiteX115" fmla="*/ 7150543 w 7571787"/>
              <a:gd name="connsiteY115" fmla="*/ 1934732 h 3585881"/>
              <a:gd name="connsiteX116" fmla="*/ 7074700 w 7571787"/>
              <a:gd name="connsiteY116" fmla="*/ 230251 h 3585881"/>
              <a:gd name="connsiteX117" fmla="*/ 7051722 w 7571787"/>
              <a:gd name="connsiteY117" fmla="*/ 64476 h 3585881"/>
              <a:gd name="connsiteX118" fmla="*/ 85020 w 7571787"/>
              <a:gd name="connsiteY118" fmla="*/ 102203 h 3585881"/>
              <a:gd name="connsiteX0" fmla="*/ 85020 w 7574315"/>
              <a:gd name="connsiteY0" fmla="*/ 102203 h 3585881"/>
              <a:gd name="connsiteX1" fmla="*/ 2507 w 7574315"/>
              <a:gd name="connsiteY1" fmla="*/ 123945 h 3585881"/>
              <a:gd name="connsiteX2" fmla="*/ 2388 w 7574315"/>
              <a:gd name="connsiteY2" fmla="*/ 258332 h 3585881"/>
              <a:gd name="connsiteX3" fmla="*/ 25843 w 7574315"/>
              <a:gd name="connsiteY3" fmla="*/ 3344432 h 3585881"/>
              <a:gd name="connsiteX4" fmla="*/ 102043 w 7574315"/>
              <a:gd name="connsiteY4" fmla="*/ 3382532 h 3585881"/>
              <a:gd name="connsiteX5" fmla="*/ 208723 w 7574315"/>
              <a:gd name="connsiteY5" fmla="*/ 3405392 h 3585881"/>
              <a:gd name="connsiteX6" fmla="*/ 483043 w 7574315"/>
              <a:gd name="connsiteY6" fmla="*/ 3390152 h 3585881"/>
              <a:gd name="connsiteX7" fmla="*/ 536383 w 7574315"/>
              <a:gd name="connsiteY7" fmla="*/ 3374912 h 3585881"/>
              <a:gd name="connsiteX8" fmla="*/ 635443 w 7574315"/>
              <a:gd name="connsiteY8" fmla="*/ 3329192 h 3585881"/>
              <a:gd name="connsiteX9" fmla="*/ 681163 w 7574315"/>
              <a:gd name="connsiteY9" fmla="*/ 3313952 h 3585881"/>
              <a:gd name="connsiteX10" fmla="*/ 749743 w 7574315"/>
              <a:gd name="connsiteY10" fmla="*/ 3268232 h 3585881"/>
              <a:gd name="connsiteX11" fmla="*/ 864043 w 7574315"/>
              <a:gd name="connsiteY11" fmla="*/ 3184412 h 3585881"/>
              <a:gd name="connsiteX12" fmla="*/ 902143 w 7574315"/>
              <a:gd name="connsiteY12" fmla="*/ 3161552 h 3585881"/>
              <a:gd name="connsiteX13" fmla="*/ 947863 w 7574315"/>
              <a:gd name="connsiteY13" fmla="*/ 3108212 h 3585881"/>
              <a:gd name="connsiteX14" fmla="*/ 985963 w 7574315"/>
              <a:gd name="connsiteY14" fmla="*/ 3070112 h 3585881"/>
              <a:gd name="connsiteX15" fmla="*/ 1016443 w 7574315"/>
              <a:gd name="connsiteY15" fmla="*/ 3009152 h 3585881"/>
              <a:gd name="connsiteX16" fmla="*/ 1062163 w 7574315"/>
              <a:gd name="connsiteY16" fmla="*/ 2955812 h 3585881"/>
              <a:gd name="connsiteX17" fmla="*/ 1107883 w 7574315"/>
              <a:gd name="connsiteY17" fmla="*/ 2894852 h 3585881"/>
              <a:gd name="connsiteX18" fmla="*/ 1130743 w 7574315"/>
              <a:gd name="connsiteY18" fmla="*/ 2856752 h 3585881"/>
              <a:gd name="connsiteX19" fmla="*/ 1184083 w 7574315"/>
              <a:gd name="connsiteY19" fmla="*/ 2811032 h 3585881"/>
              <a:gd name="connsiteX20" fmla="*/ 1206943 w 7574315"/>
              <a:gd name="connsiteY20" fmla="*/ 2772932 h 3585881"/>
              <a:gd name="connsiteX21" fmla="*/ 1237423 w 7574315"/>
              <a:gd name="connsiteY21" fmla="*/ 2742452 h 3585881"/>
              <a:gd name="connsiteX22" fmla="*/ 1275523 w 7574315"/>
              <a:gd name="connsiteY22" fmla="*/ 2673872 h 3585881"/>
              <a:gd name="connsiteX23" fmla="*/ 1298383 w 7574315"/>
              <a:gd name="connsiteY23" fmla="*/ 2643392 h 3585881"/>
              <a:gd name="connsiteX24" fmla="*/ 1313623 w 7574315"/>
              <a:gd name="connsiteY24" fmla="*/ 2582432 h 3585881"/>
              <a:gd name="connsiteX25" fmla="*/ 1336483 w 7574315"/>
              <a:gd name="connsiteY25" fmla="*/ 2559572 h 3585881"/>
              <a:gd name="connsiteX26" fmla="*/ 1359343 w 7574315"/>
              <a:gd name="connsiteY26" fmla="*/ 2506232 h 3585881"/>
              <a:gd name="connsiteX27" fmla="*/ 1366963 w 7574315"/>
              <a:gd name="connsiteY27" fmla="*/ 2475752 h 3585881"/>
              <a:gd name="connsiteX28" fmla="*/ 1382203 w 7574315"/>
              <a:gd name="connsiteY28" fmla="*/ 2452892 h 3585881"/>
              <a:gd name="connsiteX29" fmla="*/ 1420303 w 7574315"/>
              <a:gd name="connsiteY29" fmla="*/ 2384312 h 3585881"/>
              <a:gd name="connsiteX30" fmla="*/ 1450783 w 7574315"/>
              <a:gd name="connsiteY30" fmla="*/ 2346212 h 3585881"/>
              <a:gd name="connsiteX31" fmla="*/ 1481263 w 7574315"/>
              <a:gd name="connsiteY31" fmla="*/ 2308112 h 3585881"/>
              <a:gd name="connsiteX32" fmla="*/ 1488883 w 7574315"/>
              <a:gd name="connsiteY32" fmla="*/ 2285252 h 3585881"/>
              <a:gd name="connsiteX33" fmla="*/ 1511743 w 7574315"/>
              <a:gd name="connsiteY33" fmla="*/ 2262392 h 3585881"/>
              <a:gd name="connsiteX34" fmla="*/ 1519363 w 7574315"/>
              <a:gd name="connsiteY34" fmla="*/ 2239532 h 3585881"/>
              <a:gd name="connsiteX35" fmla="*/ 1565083 w 7574315"/>
              <a:gd name="connsiteY35" fmla="*/ 2209052 h 3585881"/>
              <a:gd name="connsiteX36" fmla="*/ 1595563 w 7574315"/>
              <a:gd name="connsiteY36" fmla="*/ 2186192 h 3585881"/>
              <a:gd name="connsiteX37" fmla="*/ 1618423 w 7574315"/>
              <a:gd name="connsiteY37" fmla="*/ 2178572 h 3585881"/>
              <a:gd name="connsiteX38" fmla="*/ 1633663 w 7574315"/>
              <a:gd name="connsiteY38" fmla="*/ 2155712 h 3585881"/>
              <a:gd name="connsiteX39" fmla="*/ 1664143 w 7574315"/>
              <a:gd name="connsiteY39" fmla="*/ 2140472 h 3585881"/>
              <a:gd name="connsiteX40" fmla="*/ 1694623 w 7574315"/>
              <a:gd name="connsiteY40" fmla="*/ 2117612 h 3585881"/>
              <a:gd name="connsiteX41" fmla="*/ 1732723 w 7574315"/>
              <a:gd name="connsiteY41" fmla="*/ 2094752 h 3585881"/>
              <a:gd name="connsiteX42" fmla="*/ 1763203 w 7574315"/>
              <a:gd name="connsiteY42" fmla="*/ 2064272 h 3585881"/>
              <a:gd name="connsiteX43" fmla="*/ 1786063 w 7574315"/>
              <a:gd name="connsiteY43" fmla="*/ 2056652 h 3585881"/>
              <a:gd name="connsiteX44" fmla="*/ 1831783 w 7574315"/>
              <a:gd name="connsiteY44" fmla="*/ 2026172 h 3585881"/>
              <a:gd name="connsiteX45" fmla="*/ 1854643 w 7574315"/>
              <a:gd name="connsiteY45" fmla="*/ 2003312 h 3585881"/>
              <a:gd name="connsiteX46" fmla="*/ 1877503 w 7574315"/>
              <a:gd name="connsiteY46" fmla="*/ 1995692 h 3585881"/>
              <a:gd name="connsiteX47" fmla="*/ 1900363 w 7574315"/>
              <a:gd name="connsiteY47" fmla="*/ 1980452 h 3585881"/>
              <a:gd name="connsiteX48" fmla="*/ 1961323 w 7574315"/>
              <a:gd name="connsiteY48" fmla="*/ 1957592 h 3585881"/>
              <a:gd name="connsiteX49" fmla="*/ 2029903 w 7574315"/>
              <a:gd name="connsiteY49" fmla="*/ 1911872 h 3585881"/>
              <a:gd name="connsiteX50" fmla="*/ 2090863 w 7574315"/>
              <a:gd name="connsiteY50" fmla="*/ 1881392 h 3585881"/>
              <a:gd name="connsiteX51" fmla="*/ 2151823 w 7574315"/>
              <a:gd name="connsiteY51" fmla="*/ 1843292 h 3585881"/>
              <a:gd name="connsiteX52" fmla="*/ 2182303 w 7574315"/>
              <a:gd name="connsiteY52" fmla="*/ 1820432 h 3585881"/>
              <a:gd name="connsiteX53" fmla="*/ 2228023 w 7574315"/>
              <a:gd name="connsiteY53" fmla="*/ 1805192 h 3585881"/>
              <a:gd name="connsiteX54" fmla="*/ 2258503 w 7574315"/>
              <a:gd name="connsiteY54" fmla="*/ 1789952 h 3585881"/>
              <a:gd name="connsiteX55" fmla="*/ 2288983 w 7574315"/>
              <a:gd name="connsiteY55" fmla="*/ 1782332 h 3585881"/>
              <a:gd name="connsiteX56" fmla="*/ 2349943 w 7574315"/>
              <a:gd name="connsiteY56" fmla="*/ 1759472 h 3585881"/>
              <a:gd name="connsiteX57" fmla="*/ 2372803 w 7574315"/>
              <a:gd name="connsiteY57" fmla="*/ 1744232 h 3585881"/>
              <a:gd name="connsiteX58" fmla="*/ 2418523 w 7574315"/>
              <a:gd name="connsiteY58" fmla="*/ 1728992 h 3585881"/>
              <a:gd name="connsiteX59" fmla="*/ 2471863 w 7574315"/>
              <a:gd name="connsiteY59" fmla="*/ 1698512 h 3585881"/>
              <a:gd name="connsiteX60" fmla="*/ 2548063 w 7574315"/>
              <a:gd name="connsiteY60" fmla="*/ 1675652 h 3585881"/>
              <a:gd name="connsiteX61" fmla="*/ 2639503 w 7574315"/>
              <a:gd name="connsiteY61" fmla="*/ 1637552 h 3585881"/>
              <a:gd name="connsiteX62" fmla="*/ 2677603 w 7574315"/>
              <a:gd name="connsiteY62" fmla="*/ 1614692 h 3585881"/>
              <a:gd name="connsiteX63" fmla="*/ 2708083 w 7574315"/>
              <a:gd name="connsiteY63" fmla="*/ 1591832 h 3585881"/>
              <a:gd name="connsiteX64" fmla="*/ 2738563 w 7574315"/>
              <a:gd name="connsiteY64" fmla="*/ 1576592 h 3585881"/>
              <a:gd name="connsiteX65" fmla="*/ 2769043 w 7574315"/>
              <a:gd name="connsiteY65" fmla="*/ 1553732 h 3585881"/>
              <a:gd name="connsiteX66" fmla="*/ 2807143 w 7574315"/>
              <a:gd name="connsiteY66" fmla="*/ 1546112 h 3585881"/>
              <a:gd name="connsiteX67" fmla="*/ 2860483 w 7574315"/>
              <a:gd name="connsiteY67" fmla="*/ 1523252 h 3585881"/>
              <a:gd name="connsiteX68" fmla="*/ 2883343 w 7574315"/>
              <a:gd name="connsiteY68" fmla="*/ 1508012 h 3585881"/>
              <a:gd name="connsiteX69" fmla="*/ 2974783 w 7574315"/>
              <a:gd name="connsiteY69" fmla="*/ 1477532 h 3585881"/>
              <a:gd name="connsiteX70" fmla="*/ 3020503 w 7574315"/>
              <a:gd name="connsiteY70" fmla="*/ 1454672 h 3585881"/>
              <a:gd name="connsiteX71" fmla="*/ 3050983 w 7574315"/>
              <a:gd name="connsiteY71" fmla="*/ 1447052 h 3585881"/>
              <a:gd name="connsiteX72" fmla="*/ 3096703 w 7574315"/>
              <a:gd name="connsiteY72" fmla="*/ 1431812 h 3585881"/>
              <a:gd name="connsiteX73" fmla="*/ 3188143 w 7574315"/>
              <a:gd name="connsiteY73" fmla="*/ 1424192 h 3585881"/>
              <a:gd name="connsiteX74" fmla="*/ 3226243 w 7574315"/>
              <a:gd name="connsiteY74" fmla="*/ 1416572 h 3585881"/>
              <a:gd name="connsiteX75" fmla="*/ 3371023 w 7574315"/>
              <a:gd name="connsiteY75" fmla="*/ 1401332 h 3585881"/>
              <a:gd name="connsiteX76" fmla="*/ 4079683 w 7574315"/>
              <a:gd name="connsiteY76" fmla="*/ 1416572 h 3585881"/>
              <a:gd name="connsiteX77" fmla="*/ 4277803 w 7574315"/>
              <a:gd name="connsiteY77" fmla="*/ 1439432 h 3585881"/>
              <a:gd name="connsiteX78" fmla="*/ 4361623 w 7574315"/>
              <a:gd name="connsiteY78" fmla="*/ 1454672 h 3585881"/>
              <a:gd name="connsiteX79" fmla="*/ 4460683 w 7574315"/>
              <a:gd name="connsiteY79" fmla="*/ 1469912 h 3585881"/>
              <a:gd name="connsiteX80" fmla="*/ 4590223 w 7574315"/>
              <a:gd name="connsiteY80" fmla="*/ 1485152 h 3585881"/>
              <a:gd name="connsiteX81" fmla="*/ 4773103 w 7574315"/>
              <a:gd name="connsiteY81" fmla="*/ 1508012 h 3585881"/>
              <a:gd name="connsiteX82" fmla="*/ 4834063 w 7574315"/>
              <a:gd name="connsiteY82" fmla="*/ 1515632 h 3585881"/>
              <a:gd name="connsiteX83" fmla="*/ 4872163 w 7574315"/>
              <a:gd name="connsiteY83" fmla="*/ 1523252 h 3585881"/>
              <a:gd name="connsiteX84" fmla="*/ 4933123 w 7574315"/>
              <a:gd name="connsiteY84" fmla="*/ 1530872 h 3585881"/>
              <a:gd name="connsiteX85" fmla="*/ 5001703 w 7574315"/>
              <a:gd name="connsiteY85" fmla="*/ 1546112 h 3585881"/>
              <a:gd name="connsiteX86" fmla="*/ 5100763 w 7574315"/>
              <a:gd name="connsiteY86" fmla="*/ 1553732 h 3585881"/>
              <a:gd name="connsiteX87" fmla="*/ 5176963 w 7574315"/>
              <a:gd name="connsiteY87" fmla="*/ 1568972 h 3585881"/>
              <a:gd name="connsiteX88" fmla="*/ 5237923 w 7574315"/>
              <a:gd name="connsiteY88" fmla="*/ 1576592 h 3585881"/>
              <a:gd name="connsiteX89" fmla="*/ 5298883 w 7574315"/>
              <a:gd name="connsiteY89" fmla="*/ 1591832 h 3585881"/>
              <a:gd name="connsiteX90" fmla="*/ 5375083 w 7574315"/>
              <a:gd name="connsiteY90" fmla="*/ 1607072 h 3585881"/>
              <a:gd name="connsiteX91" fmla="*/ 5420803 w 7574315"/>
              <a:gd name="connsiteY91" fmla="*/ 1622312 h 3585881"/>
              <a:gd name="connsiteX92" fmla="*/ 5489383 w 7574315"/>
              <a:gd name="connsiteY92" fmla="*/ 1637552 h 3585881"/>
              <a:gd name="connsiteX93" fmla="*/ 5588443 w 7574315"/>
              <a:gd name="connsiteY93" fmla="*/ 1675652 h 3585881"/>
              <a:gd name="connsiteX94" fmla="*/ 5618923 w 7574315"/>
              <a:gd name="connsiteY94" fmla="*/ 1690892 h 3585881"/>
              <a:gd name="connsiteX95" fmla="*/ 5664643 w 7574315"/>
              <a:gd name="connsiteY95" fmla="*/ 1706132 h 3585881"/>
              <a:gd name="connsiteX96" fmla="*/ 5733223 w 7574315"/>
              <a:gd name="connsiteY96" fmla="*/ 1736612 h 3585881"/>
              <a:gd name="connsiteX97" fmla="*/ 5847523 w 7574315"/>
              <a:gd name="connsiteY97" fmla="*/ 1782332 h 3585881"/>
              <a:gd name="connsiteX98" fmla="*/ 5870383 w 7574315"/>
              <a:gd name="connsiteY98" fmla="*/ 1797572 h 3585881"/>
              <a:gd name="connsiteX99" fmla="*/ 5977063 w 7574315"/>
              <a:gd name="connsiteY99" fmla="*/ 1835672 h 3585881"/>
              <a:gd name="connsiteX100" fmla="*/ 6015163 w 7574315"/>
              <a:gd name="connsiteY100" fmla="*/ 1850912 h 3585881"/>
              <a:gd name="connsiteX101" fmla="*/ 6053263 w 7574315"/>
              <a:gd name="connsiteY101" fmla="*/ 1858532 h 3585881"/>
              <a:gd name="connsiteX102" fmla="*/ 6083743 w 7574315"/>
              <a:gd name="connsiteY102" fmla="*/ 1866152 h 3585881"/>
              <a:gd name="connsiteX103" fmla="*/ 6251383 w 7574315"/>
              <a:gd name="connsiteY103" fmla="*/ 1889012 h 3585881"/>
              <a:gd name="connsiteX104" fmla="*/ 6319963 w 7574315"/>
              <a:gd name="connsiteY104" fmla="*/ 1896632 h 3585881"/>
              <a:gd name="connsiteX105" fmla="*/ 6365683 w 7574315"/>
              <a:gd name="connsiteY105" fmla="*/ 1904252 h 3585881"/>
              <a:gd name="connsiteX106" fmla="*/ 6533323 w 7574315"/>
              <a:gd name="connsiteY106" fmla="*/ 1911872 h 3585881"/>
              <a:gd name="connsiteX107" fmla="*/ 6609523 w 7574315"/>
              <a:gd name="connsiteY107" fmla="*/ 1927112 h 3585881"/>
              <a:gd name="connsiteX108" fmla="*/ 6739063 w 7574315"/>
              <a:gd name="connsiteY108" fmla="*/ 1934732 h 3585881"/>
              <a:gd name="connsiteX109" fmla="*/ 6815263 w 7574315"/>
              <a:gd name="connsiteY109" fmla="*/ 1942352 h 3585881"/>
              <a:gd name="connsiteX110" fmla="*/ 6868603 w 7574315"/>
              <a:gd name="connsiteY110" fmla="*/ 1949972 h 3585881"/>
              <a:gd name="connsiteX111" fmla="*/ 6929563 w 7574315"/>
              <a:gd name="connsiteY111" fmla="*/ 1957592 h 3585881"/>
              <a:gd name="connsiteX112" fmla="*/ 6967663 w 7574315"/>
              <a:gd name="connsiteY112" fmla="*/ 1965212 h 3585881"/>
              <a:gd name="connsiteX113" fmla="*/ 7081963 w 7574315"/>
              <a:gd name="connsiteY113" fmla="*/ 1972832 h 3585881"/>
              <a:gd name="connsiteX114" fmla="*/ 7142923 w 7574315"/>
              <a:gd name="connsiteY114" fmla="*/ 1965212 h 3585881"/>
              <a:gd name="connsiteX115" fmla="*/ 7150543 w 7574315"/>
              <a:gd name="connsiteY115" fmla="*/ 1934732 h 3585881"/>
              <a:gd name="connsiteX116" fmla="*/ 7082201 w 7574315"/>
              <a:gd name="connsiteY116" fmla="*/ 230251 h 3585881"/>
              <a:gd name="connsiteX117" fmla="*/ 7051722 w 7574315"/>
              <a:gd name="connsiteY117" fmla="*/ 64476 h 3585881"/>
              <a:gd name="connsiteX118" fmla="*/ 85020 w 7574315"/>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142923 w 7578289"/>
              <a:gd name="connsiteY114" fmla="*/ 1965212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142923 w 7578289"/>
              <a:gd name="connsiteY114" fmla="*/ 1965212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6955398 w 7578289"/>
              <a:gd name="connsiteY114" fmla="*/ 2141861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045529 w 7578289"/>
              <a:gd name="connsiteY114" fmla="*/ 1898496 h 3585881"/>
              <a:gd name="connsiteX115" fmla="*/ 7082201 w 7578289"/>
              <a:gd name="connsiteY115" fmla="*/ 230251 h 3585881"/>
              <a:gd name="connsiteX116" fmla="*/ 7051722 w 7578289"/>
              <a:gd name="connsiteY116" fmla="*/ 64476 h 3585881"/>
              <a:gd name="connsiteX117" fmla="*/ 85020 w 7578289"/>
              <a:gd name="connsiteY117"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45529 w 7578289"/>
              <a:gd name="connsiteY113" fmla="*/ 1898496 h 3585881"/>
              <a:gd name="connsiteX114" fmla="*/ 7082201 w 7578289"/>
              <a:gd name="connsiteY114" fmla="*/ 230251 h 3585881"/>
              <a:gd name="connsiteX115" fmla="*/ 7051722 w 7578289"/>
              <a:gd name="connsiteY115" fmla="*/ 64476 h 3585881"/>
              <a:gd name="connsiteX116" fmla="*/ 85020 w 7578289"/>
              <a:gd name="connsiteY116"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7045529 w 7578289"/>
              <a:gd name="connsiteY112" fmla="*/ 1898496 h 3585881"/>
              <a:gd name="connsiteX113" fmla="*/ 7082201 w 7578289"/>
              <a:gd name="connsiteY113" fmla="*/ 230251 h 3585881"/>
              <a:gd name="connsiteX114" fmla="*/ 7051722 w 7578289"/>
              <a:gd name="connsiteY114" fmla="*/ 64476 h 3585881"/>
              <a:gd name="connsiteX115" fmla="*/ 85020 w 7578289"/>
              <a:gd name="connsiteY115"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7045529 w 7578289"/>
              <a:gd name="connsiteY111" fmla="*/ 1898496 h 3585881"/>
              <a:gd name="connsiteX112" fmla="*/ 7082201 w 7578289"/>
              <a:gd name="connsiteY112" fmla="*/ 230251 h 3585881"/>
              <a:gd name="connsiteX113" fmla="*/ 7051722 w 7578289"/>
              <a:gd name="connsiteY113" fmla="*/ 64476 h 3585881"/>
              <a:gd name="connsiteX114" fmla="*/ 85020 w 7578289"/>
              <a:gd name="connsiteY114"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7045529 w 7578289"/>
              <a:gd name="connsiteY110" fmla="*/ 1898496 h 3585881"/>
              <a:gd name="connsiteX111" fmla="*/ 7082201 w 7578289"/>
              <a:gd name="connsiteY111" fmla="*/ 230251 h 3585881"/>
              <a:gd name="connsiteX112" fmla="*/ 7051722 w 7578289"/>
              <a:gd name="connsiteY112" fmla="*/ 64476 h 3585881"/>
              <a:gd name="connsiteX113" fmla="*/ 85020 w 7578289"/>
              <a:gd name="connsiteY113"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7045529 w 7578289"/>
              <a:gd name="connsiteY109" fmla="*/ 1898496 h 3585881"/>
              <a:gd name="connsiteX110" fmla="*/ 7082201 w 7578289"/>
              <a:gd name="connsiteY110" fmla="*/ 230251 h 3585881"/>
              <a:gd name="connsiteX111" fmla="*/ 7051722 w 7578289"/>
              <a:gd name="connsiteY111" fmla="*/ 64476 h 3585881"/>
              <a:gd name="connsiteX112" fmla="*/ 85020 w 7578289"/>
              <a:gd name="connsiteY112"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7045529 w 7578289"/>
              <a:gd name="connsiteY108" fmla="*/ 1898496 h 3585881"/>
              <a:gd name="connsiteX109" fmla="*/ 7082201 w 7578289"/>
              <a:gd name="connsiteY109" fmla="*/ 230251 h 3585881"/>
              <a:gd name="connsiteX110" fmla="*/ 7051722 w 7578289"/>
              <a:gd name="connsiteY110" fmla="*/ 64476 h 3585881"/>
              <a:gd name="connsiteX111" fmla="*/ 85020 w 7578289"/>
              <a:gd name="connsiteY111"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563362"/>
              <a:gd name="connsiteY0" fmla="*/ 102203 h 3585881"/>
              <a:gd name="connsiteX1" fmla="*/ 2507 w 7563362"/>
              <a:gd name="connsiteY1" fmla="*/ 123945 h 3585881"/>
              <a:gd name="connsiteX2" fmla="*/ 2388 w 7563362"/>
              <a:gd name="connsiteY2" fmla="*/ 258332 h 3585881"/>
              <a:gd name="connsiteX3" fmla="*/ 25843 w 7563362"/>
              <a:gd name="connsiteY3" fmla="*/ 3344432 h 3585881"/>
              <a:gd name="connsiteX4" fmla="*/ 102043 w 7563362"/>
              <a:gd name="connsiteY4" fmla="*/ 3382532 h 3585881"/>
              <a:gd name="connsiteX5" fmla="*/ 208723 w 7563362"/>
              <a:gd name="connsiteY5" fmla="*/ 3405392 h 3585881"/>
              <a:gd name="connsiteX6" fmla="*/ 483043 w 7563362"/>
              <a:gd name="connsiteY6" fmla="*/ 3390152 h 3585881"/>
              <a:gd name="connsiteX7" fmla="*/ 536383 w 7563362"/>
              <a:gd name="connsiteY7" fmla="*/ 3374912 h 3585881"/>
              <a:gd name="connsiteX8" fmla="*/ 635443 w 7563362"/>
              <a:gd name="connsiteY8" fmla="*/ 3329192 h 3585881"/>
              <a:gd name="connsiteX9" fmla="*/ 681163 w 7563362"/>
              <a:gd name="connsiteY9" fmla="*/ 3313952 h 3585881"/>
              <a:gd name="connsiteX10" fmla="*/ 749743 w 7563362"/>
              <a:gd name="connsiteY10" fmla="*/ 3268232 h 3585881"/>
              <a:gd name="connsiteX11" fmla="*/ 864043 w 7563362"/>
              <a:gd name="connsiteY11" fmla="*/ 3184412 h 3585881"/>
              <a:gd name="connsiteX12" fmla="*/ 902143 w 7563362"/>
              <a:gd name="connsiteY12" fmla="*/ 3161552 h 3585881"/>
              <a:gd name="connsiteX13" fmla="*/ 947863 w 7563362"/>
              <a:gd name="connsiteY13" fmla="*/ 3108212 h 3585881"/>
              <a:gd name="connsiteX14" fmla="*/ 985963 w 7563362"/>
              <a:gd name="connsiteY14" fmla="*/ 3070112 h 3585881"/>
              <a:gd name="connsiteX15" fmla="*/ 1016443 w 7563362"/>
              <a:gd name="connsiteY15" fmla="*/ 3009152 h 3585881"/>
              <a:gd name="connsiteX16" fmla="*/ 1062163 w 7563362"/>
              <a:gd name="connsiteY16" fmla="*/ 2955812 h 3585881"/>
              <a:gd name="connsiteX17" fmla="*/ 1107883 w 7563362"/>
              <a:gd name="connsiteY17" fmla="*/ 2894852 h 3585881"/>
              <a:gd name="connsiteX18" fmla="*/ 1130743 w 7563362"/>
              <a:gd name="connsiteY18" fmla="*/ 2856752 h 3585881"/>
              <a:gd name="connsiteX19" fmla="*/ 1184083 w 7563362"/>
              <a:gd name="connsiteY19" fmla="*/ 2811032 h 3585881"/>
              <a:gd name="connsiteX20" fmla="*/ 1206943 w 7563362"/>
              <a:gd name="connsiteY20" fmla="*/ 2772932 h 3585881"/>
              <a:gd name="connsiteX21" fmla="*/ 1237423 w 7563362"/>
              <a:gd name="connsiteY21" fmla="*/ 2742452 h 3585881"/>
              <a:gd name="connsiteX22" fmla="*/ 1275523 w 7563362"/>
              <a:gd name="connsiteY22" fmla="*/ 2673872 h 3585881"/>
              <a:gd name="connsiteX23" fmla="*/ 1298383 w 7563362"/>
              <a:gd name="connsiteY23" fmla="*/ 2643392 h 3585881"/>
              <a:gd name="connsiteX24" fmla="*/ 1313623 w 7563362"/>
              <a:gd name="connsiteY24" fmla="*/ 2582432 h 3585881"/>
              <a:gd name="connsiteX25" fmla="*/ 1336483 w 7563362"/>
              <a:gd name="connsiteY25" fmla="*/ 2559572 h 3585881"/>
              <a:gd name="connsiteX26" fmla="*/ 1359343 w 7563362"/>
              <a:gd name="connsiteY26" fmla="*/ 2506232 h 3585881"/>
              <a:gd name="connsiteX27" fmla="*/ 1366963 w 7563362"/>
              <a:gd name="connsiteY27" fmla="*/ 2475752 h 3585881"/>
              <a:gd name="connsiteX28" fmla="*/ 1382203 w 7563362"/>
              <a:gd name="connsiteY28" fmla="*/ 2452892 h 3585881"/>
              <a:gd name="connsiteX29" fmla="*/ 1420303 w 7563362"/>
              <a:gd name="connsiteY29" fmla="*/ 2384312 h 3585881"/>
              <a:gd name="connsiteX30" fmla="*/ 1450783 w 7563362"/>
              <a:gd name="connsiteY30" fmla="*/ 2346212 h 3585881"/>
              <a:gd name="connsiteX31" fmla="*/ 1481263 w 7563362"/>
              <a:gd name="connsiteY31" fmla="*/ 2308112 h 3585881"/>
              <a:gd name="connsiteX32" fmla="*/ 1488883 w 7563362"/>
              <a:gd name="connsiteY32" fmla="*/ 2285252 h 3585881"/>
              <a:gd name="connsiteX33" fmla="*/ 1511743 w 7563362"/>
              <a:gd name="connsiteY33" fmla="*/ 2262392 h 3585881"/>
              <a:gd name="connsiteX34" fmla="*/ 1519363 w 7563362"/>
              <a:gd name="connsiteY34" fmla="*/ 2239532 h 3585881"/>
              <a:gd name="connsiteX35" fmla="*/ 1565083 w 7563362"/>
              <a:gd name="connsiteY35" fmla="*/ 2209052 h 3585881"/>
              <a:gd name="connsiteX36" fmla="*/ 1595563 w 7563362"/>
              <a:gd name="connsiteY36" fmla="*/ 2186192 h 3585881"/>
              <a:gd name="connsiteX37" fmla="*/ 1618423 w 7563362"/>
              <a:gd name="connsiteY37" fmla="*/ 2178572 h 3585881"/>
              <a:gd name="connsiteX38" fmla="*/ 1633663 w 7563362"/>
              <a:gd name="connsiteY38" fmla="*/ 2155712 h 3585881"/>
              <a:gd name="connsiteX39" fmla="*/ 1664143 w 7563362"/>
              <a:gd name="connsiteY39" fmla="*/ 2140472 h 3585881"/>
              <a:gd name="connsiteX40" fmla="*/ 1694623 w 7563362"/>
              <a:gd name="connsiteY40" fmla="*/ 2117612 h 3585881"/>
              <a:gd name="connsiteX41" fmla="*/ 1732723 w 7563362"/>
              <a:gd name="connsiteY41" fmla="*/ 2094752 h 3585881"/>
              <a:gd name="connsiteX42" fmla="*/ 1763203 w 7563362"/>
              <a:gd name="connsiteY42" fmla="*/ 2064272 h 3585881"/>
              <a:gd name="connsiteX43" fmla="*/ 1786063 w 7563362"/>
              <a:gd name="connsiteY43" fmla="*/ 2056652 h 3585881"/>
              <a:gd name="connsiteX44" fmla="*/ 1831783 w 7563362"/>
              <a:gd name="connsiteY44" fmla="*/ 2026172 h 3585881"/>
              <a:gd name="connsiteX45" fmla="*/ 1854643 w 7563362"/>
              <a:gd name="connsiteY45" fmla="*/ 2003312 h 3585881"/>
              <a:gd name="connsiteX46" fmla="*/ 1877503 w 7563362"/>
              <a:gd name="connsiteY46" fmla="*/ 1995692 h 3585881"/>
              <a:gd name="connsiteX47" fmla="*/ 1900363 w 7563362"/>
              <a:gd name="connsiteY47" fmla="*/ 1980452 h 3585881"/>
              <a:gd name="connsiteX48" fmla="*/ 1961323 w 7563362"/>
              <a:gd name="connsiteY48" fmla="*/ 1957592 h 3585881"/>
              <a:gd name="connsiteX49" fmla="*/ 2029903 w 7563362"/>
              <a:gd name="connsiteY49" fmla="*/ 1911872 h 3585881"/>
              <a:gd name="connsiteX50" fmla="*/ 2090863 w 7563362"/>
              <a:gd name="connsiteY50" fmla="*/ 1881392 h 3585881"/>
              <a:gd name="connsiteX51" fmla="*/ 2151823 w 7563362"/>
              <a:gd name="connsiteY51" fmla="*/ 1843292 h 3585881"/>
              <a:gd name="connsiteX52" fmla="*/ 2182303 w 7563362"/>
              <a:gd name="connsiteY52" fmla="*/ 1820432 h 3585881"/>
              <a:gd name="connsiteX53" fmla="*/ 2228023 w 7563362"/>
              <a:gd name="connsiteY53" fmla="*/ 1805192 h 3585881"/>
              <a:gd name="connsiteX54" fmla="*/ 2258503 w 7563362"/>
              <a:gd name="connsiteY54" fmla="*/ 1789952 h 3585881"/>
              <a:gd name="connsiteX55" fmla="*/ 2288983 w 7563362"/>
              <a:gd name="connsiteY55" fmla="*/ 1782332 h 3585881"/>
              <a:gd name="connsiteX56" fmla="*/ 2349943 w 7563362"/>
              <a:gd name="connsiteY56" fmla="*/ 1759472 h 3585881"/>
              <a:gd name="connsiteX57" fmla="*/ 2372803 w 7563362"/>
              <a:gd name="connsiteY57" fmla="*/ 1744232 h 3585881"/>
              <a:gd name="connsiteX58" fmla="*/ 2418523 w 7563362"/>
              <a:gd name="connsiteY58" fmla="*/ 1728992 h 3585881"/>
              <a:gd name="connsiteX59" fmla="*/ 2471863 w 7563362"/>
              <a:gd name="connsiteY59" fmla="*/ 1698512 h 3585881"/>
              <a:gd name="connsiteX60" fmla="*/ 2548063 w 7563362"/>
              <a:gd name="connsiteY60" fmla="*/ 1675652 h 3585881"/>
              <a:gd name="connsiteX61" fmla="*/ 2639503 w 7563362"/>
              <a:gd name="connsiteY61" fmla="*/ 1637552 h 3585881"/>
              <a:gd name="connsiteX62" fmla="*/ 2677603 w 7563362"/>
              <a:gd name="connsiteY62" fmla="*/ 1614692 h 3585881"/>
              <a:gd name="connsiteX63" fmla="*/ 2708083 w 7563362"/>
              <a:gd name="connsiteY63" fmla="*/ 1591832 h 3585881"/>
              <a:gd name="connsiteX64" fmla="*/ 2738563 w 7563362"/>
              <a:gd name="connsiteY64" fmla="*/ 1576592 h 3585881"/>
              <a:gd name="connsiteX65" fmla="*/ 2769043 w 7563362"/>
              <a:gd name="connsiteY65" fmla="*/ 1553732 h 3585881"/>
              <a:gd name="connsiteX66" fmla="*/ 2807143 w 7563362"/>
              <a:gd name="connsiteY66" fmla="*/ 1546112 h 3585881"/>
              <a:gd name="connsiteX67" fmla="*/ 2860483 w 7563362"/>
              <a:gd name="connsiteY67" fmla="*/ 1523252 h 3585881"/>
              <a:gd name="connsiteX68" fmla="*/ 2883343 w 7563362"/>
              <a:gd name="connsiteY68" fmla="*/ 1508012 h 3585881"/>
              <a:gd name="connsiteX69" fmla="*/ 2974783 w 7563362"/>
              <a:gd name="connsiteY69" fmla="*/ 1477532 h 3585881"/>
              <a:gd name="connsiteX70" fmla="*/ 3020503 w 7563362"/>
              <a:gd name="connsiteY70" fmla="*/ 1454672 h 3585881"/>
              <a:gd name="connsiteX71" fmla="*/ 3050983 w 7563362"/>
              <a:gd name="connsiteY71" fmla="*/ 1447052 h 3585881"/>
              <a:gd name="connsiteX72" fmla="*/ 3096703 w 7563362"/>
              <a:gd name="connsiteY72" fmla="*/ 1431812 h 3585881"/>
              <a:gd name="connsiteX73" fmla="*/ 3188143 w 7563362"/>
              <a:gd name="connsiteY73" fmla="*/ 1424192 h 3585881"/>
              <a:gd name="connsiteX74" fmla="*/ 3226243 w 7563362"/>
              <a:gd name="connsiteY74" fmla="*/ 1416572 h 3585881"/>
              <a:gd name="connsiteX75" fmla="*/ 3371023 w 7563362"/>
              <a:gd name="connsiteY75" fmla="*/ 1401332 h 3585881"/>
              <a:gd name="connsiteX76" fmla="*/ 4079683 w 7563362"/>
              <a:gd name="connsiteY76" fmla="*/ 1416572 h 3585881"/>
              <a:gd name="connsiteX77" fmla="*/ 4277803 w 7563362"/>
              <a:gd name="connsiteY77" fmla="*/ 1439432 h 3585881"/>
              <a:gd name="connsiteX78" fmla="*/ 4361623 w 7563362"/>
              <a:gd name="connsiteY78" fmla="*/ 1454672 h 3585881"/>
              <a:gd name="connsiteX79" fmla="*/ 4460683 w 7563362"/>
              <a:gd name="connsiteY79" fmla="*/ 1469912 h 3585881"/>
              <a:gd name="connsiteX80" fmla="*/ 4590223 w 7563362"/>
              <a:gd name="connsiteY80" fmla="*/ 1485152 h 3585881"/>
              <a:gd name="connsiteX81" fmla="*/ 4773103 w 7563362"/>
              <a:gd name="connsiteY81" fmla="*/ 1508012 h 3585881"/>
              <a:gd name="connsiteX82" fmla="*/ 4834063 w 7563362"/>
              <a:gd name="connsiteY82" fmla="*/ 1515632 h 3585881"/>
              <a:gd name="connsiteX83" fmla="*/ 4872163 w 7563362"/>
              <a:gd name="connsiteY83" fmla="*/ 1523252 h 3585881"/>
              <a:gd name="connsiteX84" fmla="*/ 4933123 w 7563362"/>
              <a:gd name="connsiteY84" fmla="*/ 1530872 h 3585881"/>
              <a:gd name="connsiteX85" fmla="*/ 5001703 w 7563362"/>
              <a:gd name="connsiteY85" fmla="*/ 1546112 h 3585881"/>
              <a:gd name="connsiteX86" fmla="*/ 5100763 w 7563362"/>
              <a:gd name="connsiteY86" fmla="*/ 1553732 h 3585881"/>
              <a:gd name="connsiteX87" fmla="*/ 5176963 w 7563362"/>
              <a:gd name="connsiteY87" fmla="*/ 1568972 h 3585881"/>
              <a:gd name="connsiteX88" fmla="*/ 5237923 w 7563362"/>
              <a:gd name="connsiteY88" fmla="*/ 1576592 h 3585881"/>
              <a:gd name="connsiteX89" fmla="*/ 5298883 w 7563362"/>
              <a:gd name="connsiteY89" fmla="*/ 1591832 h 3585881"/>
              <a:gd name="connsiteX90" fmla="*/ 5375083 w 7563362"/>
              <a:gd name="connsiteY90" fmla="*/ 1607072 h 3585881"/>
              <a:gd name="connsiteX91" fmla="*/ 5420803 w 7563362"/>
              <a:gd name="connsiteY91" fmla="*/ 1622312 h 3585881"/>
              <a:gd name="connsiteX92" fmla="*/ 5489383 w 7563362"/>
              <a:gd name="connsiteY92" fmla="*/ 1637552 h 3585881"/>
              <a:gd name="connsiteX93" fmla="*/ 5588443 w 7563362"/>
              <a:gd name="connsiteY93" fmla="*/ 1675652 h 3585881"/>
              <a:gd name="connsiteX94" fmla="*/ 5618923 w 7563362"/>
              <a:gd name="connsiteY94" fmla="*/ 1690892 h 3585881"/>
              <a:gd name="connsiteX95" fmla="*/ 5664643 w 7563362"/>
              <a:gd name="connsiteY95" fmla="*/ 1706132 h 3585881"/>
              <a:gd name="connsiteX96" fmla="*/ 5733223 w 7563362"/>
              <a:gd name="connsiteY96" fmla="*/ 1736612 h 3585881"/>
              <a:gd name="connsiteX97" fmla="*/ 5847523 w 7563362"/>
              <a:gd name="connsiteY97" fmla="*/ 1782332 h 3585881"/>
              <a:gd name="connsiteX98" fmla="*/ 5870383 w 7563362"/>
              <a:gd name="connsiteY98" fmla="*/ 1797572 h 3585881"/>
              <a:gd name="connsiteX99" fmla="*/ 5977063 w 7563362"/>
              <a:gd name="connsiteY99" fmla="*/ 1835672 h 3585881"/>
              <a:gd name="connsiteX100" fmla="*/ 6015163 w 7563362"/>
              <a:gd name="connsiteY100" fmla="*/ 1850912 h 3585881"/>
              <a:gd name="connsiteX101" fmla="*/ 6053263 w 7563362"/>
              <a:gd name="connsiteY101" fmla="*/ 1858532 h 3585881"/>
              <a:gd name="connsiteX102" fmla="*/ 6083743 w 7563362"/>
              <a:gd name="connsiteY102" fmla="*/ 1866152 h 3585881"/>
              <a:gd name="connsiteX103" fmla="*/ 6251383 w 7563362"/>
              <a:gd name="connsiteY103" fmla="*/ 1889012 h 3585881"/>
              <a:gd name="connsiteX104" fmla="*/ 6319963 w 7563362"/>
              <a:gd name="connsiteY104" fmla="*/ 1896632 h 3585881"/>
              <a:gd name="connsiteX105" fmla="*/ 6365683 w 7563362"/>
              <a:gd name="connsiteY105" fmla="*/ 1904252 h 3585881"/>
              <a:gd name="connsiteX106" fmla="*/ 6533323 w 7563362"/>
              <a:gd name="connsiteY106" fmla="*/ 1911872 h 3585881"/>
              <a:gd name="connsiteX107" fmla="*/ 6609523 w 7563362"/>
              <a:gd name="connsiteY107" fmla="*/ 1927112 h 3585881"/>
              <a:gd name="connsiteX108" fmla="*/ 7059593 w 7563362"/>
              <a:gd name="connsiteY108" fmla="*/ 1898496 h 3585881"/>
              <a:gd name="connsiteX109" fmla="*/ 7082201 w 7563362"/>
              <a:gd name="connsiteY109" fmla="*/ 230251 h 3585881"/>
              <a:gd name="connsiteX110" fmla="*/ 7051722 w 7563362"/>
              <a:gd name="connsiteY110" fmla="*/ 64476 h 3585881"/>
              <a:gd name="connsiteX111" fmla="*/ 7047501 w 7563362"/>
              <a:gd name="connsiteY111" fmla="*/ 62664 h 3585881"/>
              <a:gd name="connsiteX112" fmla="*/ 85020 w 7563362"/>
              <a:gd name="connsiteY112" fmla="*/ 102203 h 3585881"/>
              <a:gd name="connsiteX0" fmla="*/ 85020 w 7563362"/>
              <a:gd name="connsiteY0" fmla="*/ 102203 h 3585881"/>
              <a:gd name="connsiteX1" fmla="*/ 2507 w 7563362"/>
              <a:gd name="connsiteY1" fmla="*/ 123945 h 3585881"/>
              <a:gd name="connsiteX2" fmla="*/ 2388 w 7563362"/>
              <a:gd name="connsiteY2" fmla="*/ 258332 h 3585881"/>
              <a:gd name="connsiteX3" fmla="*/ 25843 w 7563362"/>
              <a:gd name="connsiteY3" fmla="*/ 3344432 h 3585881"/>
              <a:gd name="connsiteX4" fmla="*/ 102043 w 7563362"/>
              <a:gd name="connsiteY4" fmla="*/ 3382532 h 3585881"/>
              <a:gd name="connsiteX5" fmla="*/ 208723 w 7563362"/>
              <a:gd name="connsiteY5" fmla="*/ 3405392 h 3585881"/>
              <a:gd name="connsiteX6" fmla="*/ 483043 w 7563362"/>
              <a:gd name="connsiteY6" fmla="*/ 3390152 h 3585881"/>
              <a:gd name="connsiteX7" fmla="*/ 536383 w 7563362"/>
              <a:gd name="connsiteY7" fmla="*/ 3374912 h 3585881"/>
              <a:gd name="connsiteX8" fmla="*/ 635443 w 7563362"/>
              <a:gd name="connsiteY8" fmla="*/ 3329192 h 3585881"/>
              <a:gd name="connsiteX9" fmla="*/ 681163 w 7563362"/>
              <a:gd name="connsiteY9" fmla="*/ 3313952 h 3585881"/>
              <a:gd name="connsiteX10" fmla="*/ 749743 w 7563362"/>
              <a:gd name="connsiteY10" fmla="*/ 3268232 h 3585881"/>
              <a:gd name="connsiteX11" fmla="*/ 864043 w 7563362"/>
              <a:gd name="connsiteY11" fmla="*/ 3184412 h 3585881"/>
              <a:gd name="connsiteX12" fmla="*/ 902143 w 7563362"/>
              <a:gd name="connsiteY12" fmla="*/ 3161552 h 3585881"/>
              <a:gd name="connsiteX13" fmla="*/ 947863 w 7563362"/>
              <a:gd name="connsiteY13" fmla="*/ 3108212 h 3585881"/>
              <a:gd name="connsiteX14" fmla="*/ 985963 w 7563362"/>
              <a:gd name="connsiteY14" fmla="*/ 3070112 h 3585881"/>
              <a:gd name="connsiteX15" fmla="*/ 1016443 w 7563362"/>
              <a:gd name="connsiteY15" fmla="*/ 3009152 h 3585881"/>
              <a:gd name="connsiteX16" fmla="*/ 1062163 w 7563362"/>
              <a:gd name="connsiteY16" fmla="*/ 2955812 h 3585881"/>
              <a:gd name="connsiteX17" fmla="*/ 1107883 w 7563362"/>
              <a:gd name="connsiteY17" fmla="*/ 2894852 h 3585881"/>
              <a:gd name="connsiteX18" fmla="*/ 1130743 w 7563362"/>
              <a:gd name="connsiteY18" fmla="*/ 2856752 h 3585881"/>
              <a:gd name="connsiteX19" fmla="*/ 1184083 w 7563362"/>
              <a:gd name="connsiteY19" fmla="*/ 2811032 h 3585881"/>
              <a:gd name="connsiteX20" fmla="*/ 1206943 w 7563362"/>
              <a:gd name="connsiteY20" fmla="*/ 2772932 h 3585881"/>
              <a:gd name="connsiteX21" fmla="*/ 1237423 w 7563362"/>
              <a:gd name="connsiteY21" fmla="*/ 2742452 h 3585881"/>
              <a:gd name="connsiteX22" fmla="*/ 1275523 w 7563362"/>
              <a:gd name="connsiteY22" fmla="*/ 2673872 h 3585881"/>
              <a:gd name="connsiteX23" fmla="*/ 1298383 w 7563362"/>
              <a:gd name="connsiteY23" fmla="*/ 2643392 h 3585881"/>
              <a:gd name="connsiteX24" fmla="*/ 1313623 w 7563362"/>
              <a:gd name="connsiteY24" fmla="*/ 2582432 h 3585881"/>
              <a:gd name="connsiteX25" fmla="*/ 1336483 w 7563362"/>
              <a:gd name="connsiteY25" fmla="*/ 2559572 h 3585881"/>
              <a:gd name="connsiteX26" fmla="*/ 1359343 w 7563362"/>
              <a:gd name="connsiteY26" fmla="*/ 2506232 h 3585881"/>
              <a:gd name="connsiteX27" fmla="*/ 1366963 w 7563362"/>
              <a:gd name="connsiteY27" fmla="*/ 2475752 h 3585881"/>
              <a:gd name="connsiteX28" fmla="*/ 1382203 w 7563362"/>
              <a:gd name="connsiteY28" fmla="*/ 2452892 h 3585881"/>
              <a:gd name="connsiteX29" fmla="*/ 1420303 w 7563362"/>
              <a:gd name="connsiteY29" fmla="*/ 2384312 h 3585881"/>
              <a:gd name="connsiteX30" fmla="*/ 1450783 w 7563362"/>
              <a:gd name="connsiteY30" fmla="*/ 2346212 h 3585881"/>
              <a:gd name="connsiteX31" fmla="*/ 1481263 w 7563362"/>
              <a:gd name="connsiteY31" fmla="*/ 2308112 h 3585881"/>
              <a:gd name="connsiteX32" fmla="*/ 1488883 w 7563362"/>
              <a:gd name="connsiteY32" fmla="*/ 2285252 h 3585881"/>
              <a:gd name="connsiteX33" fmla="*/ 1511743 w 7563362"/>
              <a:gd name="connsiteY33" fmla="*/ 2262392 h 3585881"/>
              <a:gd name="connsiteX34" fmla="*/ 1519363 w 7563362"/>
              <a:gd name="connsiteY34" fmla="*/ 2239532 h 3585881"/>
              <a:gd name="connsiteX35" fmla="*/ 1565083 w 7563362"/>
              <a:gd name="connsiteY35" fmla="*/ 2209052 h 3585881"/>
              <a:gd name="connsiteX36" fmla="*/ 1595563 w 7563362"/>
              <a:gd name="connsiteY36" fmla="*/ 2186192 h 3585881"/>
              <a:gd name="connsiteX37" fmla="*/ 1618423 w 7563362"/>
              <a:gd name="connsiteY37" fmla="*/ 2178572 h 3585881"/>
              <a:gd name="connsiteX38" fmla="*/ 1633663 w 7563362"/>
              <a:gd name="connsiteY38" fmla="*/ 2155712 h 3585881"/>
              <a:gd name="connsiteX39" fmla="*/ 1664143 w 7563362"/>
              <a:gd name="connsiteY39" fmla="*/ 2140472 h 3585881"/>
              <a:gd name="connsiteX40" fmla="*/ 1694623 w 7563362"/>
              <a:gd name="connsiteY40" fmla="*/ 2117612 h 3585881"/>
              <a:gd name="connsiteX41" fmla="*/ 1732723 w 7563362"/>
              <a:gd name="connsiteY41" fmla="*/ 2094752 h 3585881"/>
              <a:gd name="connsiteX42" fmla="*/ 1763203 w 7563362"/>
              <a:gd name="connsiteY42" fmla="*/ 2064272 h 3585881"/>
              <a:gd name="connsiteX43" fmla="*/ 1786063 w 7563362"/>
              <a:gd name="connsiteY43" fmla="*/ 2056652 h 3585881"/>
              <a:gd name="connsiteX44" fmla="*/ 1831783 w 7563362"/>
              <a:gd name="connsiteY44" fmla="*/ 2026172 h 3585881"/>
              <a:gd name="connsiteX45" fmla="*/ 1854643 w 7563362"/>
              <a:gd name="connsiteY45" fmla="*/ 2003312 h 3585881"/>
              <a:gd name="connsiteX46" fmla="*/ 1877503 w 7563362"/>
              <a:gd name="connsiteY46" fmla="*/ 1995692 h 3585881"/>
              <a:gd name="connsiteX47" fmla="*/ 1900363 w 7563362"/>
              <a:gd name="connsiteY47" fmla="*/ 1980452 h 3585881"/>
              <a:gd name="connsiteX48" fmla="*/ 1961323 w 7563362"/>
              <a:gd name="connsiteY48" fmla="*/ 1957592 h 3585881"/>
              <a:gd name="connsiteX49" fmla="*/ 2029903 w 7563362"/>
              <a:gd name="connsiteY49" fmla="*/ 1911872 h 3585881"/>
              <a:gd name="connsiteX50" fmla="*/ 2090863 w 7563362"/>
              <a:gd name="connsiteY50" fmla="*/ 1881392 h 3585881"/>
              <a:gd name="connsiteX51" fmla="*/ 2151823 w 7563362"/>
              <a:gd name="connsiteY51" fmla="*/ 1843292 h 3585881"/>
              <a:gd name="connsiteX52" fmla="*/ 2182303 w 7563362"/>
              <a:gd name="connsiteY52" fmla="*/ 1820432 h 3585881"/>
              <a:gd name="connsiteX53" fmla="*/ 2228023 w 7563362"/>
              <a:gd name="connsiteY53" fmla="*/ 1805192 h 3585881"/>
              <a:gd name="connsiteX54" fmla="*/ 2258503 w 7563362"/>
              <a:gd name="connsiteY54" fmla="*/ 1789952 h 3585881"/>
              <a:gd name="connsiteX55" fmla="*/ 2288983 w 7563362"/>
              <a:gd name="connsiteY55" fmla="*/ 1782332 h 3585881"/>
              <a:gd name="connsiteX56" fmla="*/ 2349943 w 7563362"/>
              <a:gd name="connsiteY56" fmla="*/ 1759472 h 3585881"/>
              <a:gd name="connsiteX57" fmla="*/ 2372803 w 7563362"/>
              <a:gd name="connsiteY57" fmla="*/ 1744232 h 3585881"/>
              <a:gd name="connsiteX58" fmla="*/ 2418523 w 7563362"/>
              <a:gd name="connsiteY58" fmla="*/ 1728992 h 3585881"/>
              <a:gd name="connsiteX59" fmla="*/ 2471863 w 7563362"/>
              <a:gd name="connsiteY59" fmla="*/ 1698512 h 3585881"/>
              <a:gd name="connsiteX60" fmla="*/ 2548063 w 7563362"/>
              <a:gd name="connsiteY60" fmla="*/ 1675652 h 3585881"/>
              <a:gd name="connsiteX61" fmla="*/ 2639503 w 7563362"/>
              <a:gd name="connsiteY61" fmla="*/ 1637552 h 3585881"/>
              <a:gd name="connsiteX62" fmla="*/ 2677603 w 7563362"/>
              <a:gd name="connsiteY62" fmla="*/ 1614692 h 3585881"/>
              <a:gd name="connsiteX63" fmla="*/ 2708083 w 7563362"/>
              <a:gd name="connsiteY63" fmla="*/ 1591832 h 3585881"/>
              <a:gd name="connsiteX64" fmla="*/ 2738563 w 7563362"/>
              <a:gd name="connsiteY64" fmla="*/ 1576592 h 3585881"/>
              <a:gd name="connsiteX65" fmla="*/ 2769043 w 7563362"/>
              <a:gd name="connsiteY65" fmla="*/ 1553732 h 3585881"/>
              <a:gd name="connsiteX66" fmla="*/ 2807143 w 7563362"/>
              <a:gd name="connsiteY66" fmla="*/ 1546112 h 3585881"/>
              <a:gd name="connsiteX67" fmla="*/ 2860483 w 7563362"/>
              <a:gd name="connsiteY67" fmla="*/ 1523252 h 3585881"/>
              <a:gd name="connsiteX68" fmla="*/ 2883343 w 7563362"/>
              <a:gd name="connsiteY68" fmla="*/ 1508012 h 3585881"/>
              <a:gd name="connsiteX69" fmla="*/ 2974783 w 7563362"/>
              <a:gd name="connsiteY69" fmla="*/ 1477532 h 3585881"/>
              <a:gd name="connsiteX70" fmla="*/ 3020503 w 7563362"/>
              <a:gd name="connsiteY70" fmla="*/ 1454672 h 3585881"/>
              <a:gd name="connsiteX71" fmla="*/ 3050983 w 7563362"/>
              <a:gd name="connsiteY71" fmla="*/ 1447052 h 3585881"/>
              <a:gd name="connsiteX72" fmla="*/ 3096703 w 7563362"/>
              <a:gd name="connsiteY72" fmla="*/ 1431812 h 3585881"/>
              <a:gd name="connsiteX73" fmla="*/ 3188143 w 7563362"/>
              <a:gd name="connsiteY73" fmla="*/ 1424192 h 3585881"/>
              <a:gd name="connsiteX74" fmla="*/ 3226243 w 7563362"/>
              <a:gd name="connsiteY74" fmla="*/ 1416572 h 3585881"/>
              <a:gd name="connsiteX75" fmla="*/ 3371023 w 7563362"/>
              <a:gd name="connsiteY75" fmla="*/ 1401332 h 3585881"/>
              <a:gd name="connsiteX76" fmla="*/ 4079683 w 7563362"/>
              <a:gd name="connsiteY76" fmla="*/ 1416572 h 3585881"/>
              <a:gd name="connsiteX77" fmla="*/ 4277803 w 7563362"/>
              <a:gd name="connsiteY77" fmla="*/ 1439432 h 3585881"/>
              <a:gd name="connsiteX78" fmla="*/ 4361623 w 7563362"/>
              <a:gd name="connsiteY78" fmla="*/ 1454672 h 3585881"/>
              <a:gd name="connsiteX79" fmla="*/ 4460683 w 7563362"/>
              <a:gd name="connsiteY79" fmla="*/ 1469912 h 3585881"/>
              <a:gd name="connsiteX80" fmla="*/ 4590223 w 7563362"/>
              <a:gd name="connsiteY80" fmla="*/ 1485152 h 3585881"/>
              <a:gd name="connsiteX81" fmla="*/ 4773103 w 7563362"/>
              <a:gd name="connsiteY81" fmla="*/ 1508012 h 3585881"/>
              <a:gd name="connsiteX82" fmla="*/ 4834063 w 7563362"/>
              <a:gd name="connsiteY82" fmla="*/ 1515632 h 3585881"/>
              <a:gd name="connsiteX83" fmla="*/ 4872163 w 7563362"/>
              <a:gd name="connsiteY83" fmla="*/ 1523252 h 3585881"/>
              <a:gd name="connsiteX84" fmla="*/ 4933123 w 7563362"/>
              <a:gd name="connsiteY84" fmla="*/ 1530872 h 3585881"/>
              <a:gd name="connsiteX85" fmla="*/ 5001703 w 7563362"/>
              <a:gd name="connsiteY85" fmla="*/ 1546112 h 3585881"/>
              <a:gd name="connsiteX86" fmla="*/ 5100763 w 7563362"/>
              <a:gd name="connsiteY86" fmla="*/ 1553732 h 3585881"/>
              <a:gd name="connsiteX87" fmla="*/ 5176963 w 7563362"/>
              <a:gd name="connsiteY87" fmla="*/ 1568972 h 3585881"/>
              <a:gd name="connsiteX88" fmla="*/ 5237923 w 7563362"/>
              <a:gd name="connsiteY88" fmla="*/ 1576592 h 3585881"/>
              <a:gd name="connsiteX89" fmla="*/ 5298883 w 7563362"/>
              <a:gd name="connsiteY89" fmla="*/ 1591832 h 3585881"/>
              <a:gd name="connsiteX90" fmla="*/ 5375083 w 7563362"/>
              <a:gd name="connsiteY90" fmla="*/ 1607072 h 3585881"/>
              <a:gd name="connsiteX91" fmla="*/ 5420803 w 7563362"/>
              <a:gd name="connsiteY91" fmla="*/ 1622312 h 3585881"/>
              <a:gd name="connsiteX92" fmla="*/ 5489383 w 7563362"/>
              <a:gd name="connsiteY92" fmla="*/ 1637552 h 3585881"/>
              <a:gd name="connsiteX93" fmla="*/ 5588443 w 7563362"/>
              <a:gd name="connsiteY93" fmla="*/ 1675652 h 3585881"/>
              <a:gd name="connsiteX94" fmla="*/ 5618923 w 7563362"/>
              <a:gd name="connsiteY94" fmla="*/ 1690892 h 3585881"/>
              <a:gd name="connsiteX95" fmla="*/ 5664643 w 7563362"/>
              <a:gd name="connsiteY95" fmla="*/ 1706132 h 3585881"/>
              <a:gd name="connsiteX96" fmla="*/ 5733223 w 7563362"/>
              <a:gd name="connsiteY96" fmla="*/ 1736612 h 3585881"/>
              <a:gd name="connsiteX97" fmla="*/ 5847523 w 7563362"/>
              <a:gd name="connsiteY97" fmla="*/ 1782332 h 3585881"/>
              <a:gd name="connsiteX98" fmla="*/ 5870383 w 7563362"/>
              <a:gd name="connsiteY98" fmla="*/ 1797572 h 3585881"/>
              <a:gd name="connsiteX99" fmla="*/ 5977063 w 7563362"/>
              <a:gd name="connsiteY99" fmla="*/ 1835672 h 3585881"/>
              <a:gd name="connsiteX100" fmla="*/ 6015163 w 7563362"/>
              <a:gd name="connsiteY100" fmla="*/ 1850912 h 3585881"/>
              <a:gd name="connsiteX101" fmla="*/ 6053263 w 7563362"/>
              <a:gd name="connsiteY101" fmla="*/ 1858532 h 3585881"/>
              <a:gd name="connsiteX102" fmla="*/ 6083743 w 7563362"/>
              <a:gd name="connsiteY102" fmla="*/ 1866152 h 3585881"/>
              <a:gd name="connsiteX103" fmla="*/ 6251383 w 7563362"/>
              <a:gd name="connsiteY103" fmla="*/ 1889012 h 3585881"/>
              <a:gd name="connsiteX104" fmla="*/ 6319963 w 7563362"/>
              <a:gd name="connsiteY104" fmla="*/ 1896632 h 3585881"/>
              <a:gd name="connsiteX105" fmla="*/ 6365683 w 7563362"/>
              <a:gd name="connsiteY105" fmla="*/ 1904252 h 3585881"/>
              <a:gd name="connsiteX106" fmla="*/ 6533323 w 7563362"/>
              <a:gd name="connsiteY106" fmla="*/ 1911872 h 3585881"/>
              <a:gd name="connsiteX107" fmla="*/ 6609523 w 7563362"/>
              <a:gd name="connsiteY107" fmla="*/ 1927112 h 3585881"/>
              <a:gd name="connsiteX108" fmla="*/ 7059593 w 7563362"/>
              <a:gd name="connsiteY108" fmla="*/ 1898496 h 3585881"/>
              <a:gd name="connsiteX109" fmla="*/ 7082201 w 7563362"/>
              <a:gd name="connsiteY109" fmla="*/ 230251 h 3585881"/>
              <a:gd name="connsiteX110" fmla="*/ 7051722 w 7563362"/>
              <a:gd name="connsiteY110" fmla="*/ 64476 h 3585881"/>
              <a:gd name="connsiteX111" fmla="*/ 7047501 w 7563362"/>
              <a:gd name="connsiteY111" fmla="*/ 62664 h 3585881"/>
              <a:gd name="connsiteX112" fmla="*/ 85020 w 7563362"/>
              <a:gd name="connsiteY112"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199162"/>
              <a:gd name="connsiteY0" fmla="*/ 102203 h 3585881"/>
              <a:gd name="connsiteX1" fmla="*/ 2507 w 7199162"/>
              <a:gd name="connsiteY1" fmla="*/ 123945 h 3585881"/>
              <a:gd name="connsiteX2" fmla="*/ 2388 w 7199162"/>
              <a:gd name="connsiteY2" fmla="*/ 258332 h 3585881"/>
              <a:gd name="connsiteX3" fmla="*/ 25843 w 7199162"/>
              <a:gd name="connsiteY3" fmla="*/ 3344432 h 3585881"/>
              <a:gd name="connsiteX4" fmla="*/ 102043 w 7199162"/>
              <a:gd name="connsiteY4" fmla="*/ 3382532 h 3585881"/>
              <a:gd name="connsiteX5" fmla="*/ 208723 w 7199162"/>
              <a:gd name="connsiteY5" fmla="*/ 3405392 h 3585881"/>
              <a:gd name="connsiteX6" fmla="*/ 483043 w 7199162"/>
              <a:gd name="connsiteY6" fmla="*/ 3390152 h 3585881"/>
              <a:gd name="connsiteX7" fmla="*/ 536383 w 7199162"/>
              <a:gd name="connsiteY7" fmla="*/ 3374912 h 3585881"/>
              <a:gd name="connsiteX8" fmla="*/ 635443 w 7199162"/>
              <a:gd name="connsiteY8" fmla="*/ 3329192 h 3585881"/>
              <a:gd name="connsiteX9" fmla="*/ 681163 w 7199162"/>
              <a:gd name="connsiteY9" fmla="*/ 3313952 h 3585881"/>
              <a:gd name="connsiteX10" fmla="*/ 749743 w 7199162"/>
              <a:gd name="connsiteY10" fmla="*/ 3268232 h 3585881"/>
              <a:gd name="connsiteX11" fmla="*/ 864043 w 7199162"/>
              <a:gd name="connsiteY11" fmla="*/ 3184412 h 3585881"/>
              <a:gd name="connsiteX12" fmla="*/ 902143 w 7199162"/>
              <a:gd name="connsiteY12" fmla="*/ 3161552 h 3585881"/>
              <a:gd name="connsiteX13" fmla="*/ 947863 w 7199162"/>
              <a:gd name="connsiteY13" fmla="*/ 3108212 h 3585881"/>
              <a:gd name="connsiteX14" fmla="*/ 985963 w 7199162"/>
              <a:gd name="connsiteY14" fmla="*/ 3070112 h 3585881"/>
              <a:gd name="connsiteX15" fmla="*/ 1016443 w 7199162"/>
              <a:gd name="connsiteY15" fmla="*/ 3009152 h 3585881"/>
              <a:gd name="connsiteX16" fmla="*/ 1062163 w 7199162"/>
              <a:gd name="connsiteY16" fmla="*/ 2955812 h 3585881"/>
              <a:gd name="connsiteX17" fmla="*/ 1107883 w 7199162"/>
              <a:gd name="connsiteY17" fmla="*/ 2894852 h 3585881"/>
              <a:gd name="connsiteX18" fmla="*/ 1130743 w 7199162"/>
              <a:gd name="connsiteY18" fmla="*/ 2856752 h 3585881"/>
              <a:gd name="connsiteX19" fmla="*/ 1184083 w 7199162"/>
              <a:gd name="connsiteY19" fmla="*/ 2811032 h 3585881"/>
              <a:gd name="connsiteX20" fmla="*/ 1206943 w 7199162"/>
              <a:gd name="connsiteY20" fmla="*/ 2772932 h 3585881"/>
              <a:gd name="connsiteX21" fmla="*/ 1237423 w 7199162"/>
              <a:gd name="connsiteY21" fmla="*/ 2742452 h 3585881"/>
              <a:gd name="connsiteX22" fmla="*/ 1275523 w 7199162"/>
              <a:gd name="connsiteY22" fmla="*/ 2673872 h 3585881"/>
              <a:gd name="connsiteX23" fmla="*/ 1298383 w 7199162"/>
              <a:gd name="connsiteY23" fmla="*/ 2643392 h 3585881"/>
              <a:gd name="connsiteX24" fmla="*/ 1313623 w 7199162"/>
              <a:gd name="connsiteY24" fmla="*/ 2582432 h 3585881"/>
              <a:gd name="connsiteX25" fmla="*/ 1336483 w 7199162"/>
              <a:gd name="connsiteY25" fmla="*/ 2559572 h 3585881"/>
              <a:gd name="connsiteX26" fmla="*/ 1359343 w 7199162"/>
              <a:gd name="connsiteY26" fmla="*/ 2506232 h 3585881"/>
              <a:gd name="connsiteX27" fmla="*/ 1366963 w 7199162"/>
              <a:gd name="connsiteY27" fmla="*/ 2475752 h 3585881"/>
              <a:gd name="connsiteX28" fmla="*/ 1382203 w 7199162"/>
              <a:gd name="connsiteY28" fmla="*/ 2452892 h 3585881"/>
              <a:gd name="connsiteX29" fmla="*/ 1420303 w 7199162"/>
              <a:gd name="connsiteY29" fmla="*/ 2384312 h 3585881"/>
              <a:gd name="connsiteX30" fmla="*/ 1450783 w 7199162"/>
              <a:gd name="connsiteY30" fmla="*/ 2346212 h 3585881"/>
              <a:gd name="connsiteX31" fmla="*/ 1481263 w 7199162"/>
              <a:gd name="connsiteY31" fmla="*/ 2308112 h 3585881"/>
              <a:gd name="connsiteX32" fmla="*/ 1488883 w 7199162"/>
              <a:gd name="connsiteY32" fmla="*/ 2285252 h 3585881"/>
              <a:gd name="connsiteX33" fmla="*/ 1511743 w 7199162"/>
              <a:gd name="connsiteY33" fmla="*/ 2262392 h 3585881"/>
              <a:gd name="connsiteX34" fmla="*/ 1519363 w 7199162"/>
              <a:gd name="connsiteY34" fmla="*/ 2239532 h 3585881"/>
              <a:gd name="connsiteX35" fmla="*/ 1565083 w 7199162"/>
              <a:gd name="connsiteY35" fmla="*/ 2209052 h 3585881"/>
              <a:gd name="connsiteX36" fmla="*/ 1595563 w 7199162"/>
              <a:gd name="connsiteY36" fmla="*/ 2186192 h 3585881"/>
              <a:gd name="connsiteX37" fmla="*/ 1618423 w 7199162"/>
              <a:gd name="connsiteY37" fmla="*/ 2178572 h 3585881"/>
              <a:gd name="connsiteX38" fmla="*/ 1633663 w 7199162"/>
              <a:gd name="connsiteY38" fmla="*/ 2155712 h 3585881"/>
              <a:gd name="connsiteX39" fmla="*/ 1664143 w 7199162"/>
              <a:gd name="connsiteY39" fmla="*/ 2140472 h 3585881"/>
              <a:gd name="connsiteX40" fmla="*/ 1694623 w 7199162"/>
              <a:gd name="connsiteY40" fmla="*/ 2117612 h 3585881"/>
              <a:gd name="connsiteX41" fmla="*/ 1732723 w 7199162"/>
              <a:gd name="connsiteY41" fmla="*/ 2094752 h 3585881"/>
              <a:gd name="connsiteX42" fmla="*/ 1763203 w 7199162"/>
              <a:gd name="connsiteY42" fmla="*/ 2064272 h 3585881"/>
              <a:gd name="connsiteX43" fmla="*/ 1786063 w 7199162"/>
              <a:gd name="connsiteY43" fmla="*/ 2056652 h 3585881"/>
              <a:gd name="connsiteX44" fmla="*/ 1831783 w 7199162"/>
              <a:gd name="connsiteY44" fmla="*/ 2026172 h 3585881"/>
              <a:gd name="connsiteX45" fmla="*/ 1854643 w 7199162"/>
              <a:gd name="connsiteY45" fmla="*/ 2003312 h 3585881"/>
              <a:gd name="connsiteX46" fmla="*/ 1877503 w 7199162"/>
              <a:gd name="connsiteY46" fmla="*/ 1995692 h 3585881"/>
              <a:gd name="connsiteX47" fmla="*/ 1900363 w 7199162"/>
              <a:gd name="connsiteY47" fmla="*/ 1980452 h 3585881"/>
              <a:gd name="connsiteX48" fmla="*/ 1961323 w 7199162"/>
              <a:gd name="connsiteY48" fmla="*/ 1957592 h 3585881"/>
              <a:gd name="connsiteX49" fmla="*/ 2029903 w 7199162"/>
              <a:gd name="connsiteY49" fmla="*/ 1911872 h 3585881"/>
              <a:gd name="connsiteX50" fmla="*/ 2090863 w 7199162"/>
              <a:gd name="connsiteY50" fmla="*/ 1881392 h 3585881"/>
              <a:gd name="connsiteX51" fmla="*/ 2151823 w 7199162"/>
              <a:gd name="connsiteY51" fmla="*/ 1843292 h 3585881"/>
              <a:gd name="connsiteX52" fmla="*/ 2182303 w 7199162"/>
              <a:gd name="connsiteY52" fmla="*/ 1820432 h 3585881"/>
              <a:gd name="connsiteX53" fmla="*/ 2228023 w 7199162"/>
              <a:gd name="connsiteY53" fmla="*/ 1805192 h 3585881"/>
              <a:gd name="connsiteX54" fmla="*/ 2258503 w 7199162"/>
              <a:gd name="connsiteY54" fmla="*/ 1789952 h 3585881"/>
              <a:gd name="connsiteX55" fmla="*/ 2288983 w 7199162"/>
              <a:gd name="connsiteY55" fmla="*/ 1782332 h 3585881"/>
              <a:gd name="connsiteX56" fmla="*/ 2349943 w 7199162"/>
              <a:gd name="connsiteY56" fmla="*/ 1759472 h 3585881"/>
              <a:gd name="connsiteX57" fmla="*/ 2372803 w 7199162"/>
              <a:gd name="connsiteY57" fmla="*/ 1744232 h 3585881"/>
              <a:gd name="connsiteX58" fmla="*/ 2418523 w 7199162"/>
              <a:gd name="connsiteY58" fmla="*/ 1728992 h 3585881"/>
              <a:gd name="connsiteX59" fmla="*/ 2471863 w 7199162"/>
              <a:gd name="connsiteY59" fmla="*/ 1698512 h 3585881"/>
              <a:gd name="connsiteX60" fmla="*/ 2548063 w 7199162"/>
              <a:gd name="connsiteY60" fmla="*/ 1675652 h 3585881"/>
              <a:gd name="connsiteX61" fmla="*/ 2639503 w 7199162"/>
              <a:gd name="connsiteY61" fmla="*/ 1637552 h 3585881"/>
              <a:gd name="connsiteX62" fmla="*/ 2677603 w 7199162"/>
              <a:gd name="connsiteY62" fmla="*/ 1614692 h 3585881"/>
              <a:gd name="connsiteX63" fmla="*/ 2708083 w 7199162"/>
              <a:gd name="connsiteY63" fmla="*/ 1591832 h 3585881"/>
              <a:gd name="connsiteX64" fmla="*/ 2738563 w 7199162"/>
              <a:gd name="connsiteY64" fmla="*/ 1576592 h 3585881"/>
              <a:gd name="connsiteX65" fmla="*/ 2769043 w 7199162"/>
              <a:gd name="connsiteY65" fmla="*/ 1553732 h 3585881"/>
              <a:gd name="connsiteX66" fmla="*/ 2807143 w 7199162"/>
              <a:gd name="connsiteY66" fmla="*/ 1546112 h 3585881"/>
              <a:gd name="connsiteX67" fmla="*/ 2860483 w 7199162"/>
              <a:gd name="connsiteY67" fmla="*/ 1523252 h 3585881"/>
              <a:gd name="connsiteX68" fmla="*/ 2883343 w 7199162"/>
              <a:gd name="connsiteY68" fmla="*/ 1508012 h 3585881"/>
              <a:gd name="connsiteX69" fmla="*/ 2974783 w 7199162"/>
              <a:gd name="connsiteY69" fmla="*/ 1477532 h 3585881"/>
              <a:gd name="connsiteX70" fmla="*/ 3020503 w 7199162"/>
              <a:gd name="connsiteY70" fmla="*/ 1454672 h 3585881"/>
              <a:gd name="connsiteX71" fmla="*/ 3050983 w 7199162"/>
              <a:gd name="connsiteY71" fmla="*/ 1447052 h 3585881"/>
              <a:gd name="connsiteX72" fmla="*/ 3096703 w 7199162"/>
              <a:gd name="connsiteY72" fmla="*/ 1431812 h 3585881"/>
              <a:gd name="connsiteX73" fmla="*/ 3188143 w 7199162"/>
              <a:gd name="connsiteY73" fmla="*/ 1424192 h 3585881"/>
              <a:gd name="connsiteX74" fmla="*/ 3226243 w 7199162"/>
              <a:gd name="connsiteY74" fmla="*/ 1416572 h 3585881"/>
              <a:gd name="connsiteX75" fmla="*/ 3371023 w 7199162"/>
              <a:gd name="connsiteY75" fmla="*/ 1401332 h 3585881"/>
              <a:gd name="connsiteX76" fmla="*/ 4079683 w 7199162"/>
              <a:gd name="connsiteY76" fmla="*/ 1416572 h 3585881"/>
              <a:gd name="connsiteX77" fmla="*/ 4277803 w 7199162"/>
              <a:gd name="connsiteY77" fmla="*/ 1439432 h 3585881"/>
              <a:gd name="connsiteX78" fmla="*/ 4361623 w 7199162"/>
              <a:gd name="connsiteY78" fmla="*/ 1454672 h 3585881"/>
              <a:gd name="connsiteX79" fmla="*/ 4460683 w 7199162"/>
              <a:gd name="connsiteY79" fmla="*/ 1469912 h 3585881"/>
              <a:gd name="connsiteX80" fmla="*/ 4590223 w 7199162"/>
              <a:gd name="connsiteY80" fmla="*/ 1485152 h 3585881"/>
              <a:gd name="connsiteX81" fmla="*/ 4773103 w 7199162"/>
              <a:gd name="connsiteY81" fmla="*/ 1508012 h 3585881"/>
              <a:gd name="connsiteX82" fmla="*/ 4834063 w 7199162"/>
              <a:gd name="connsiteY82" fmla="*/ 1515632 h 3585881"/>
              <a:gd name="connsiteX83" fmla="*/ 4872163 w 7199162"/>
              <a:gd name="connsiteY83" fmla="*/ 1523252 h 3585881"/>
              <a:gd name="connsiteX84" fmla="*/ 4933123 w 7199162"/>
              <a:gd name="connsiteY84" fmla="*/ 1530872 h 3585881"/>
              <a:gd name="connsiteX85" fmla="*/ 5001703 w 7199162"/>
              <a:gd name="connsiteY85" fmla="*/ 1546112 h 3585881"/>
              <a:gd name="connsiteX86" fmla="*/ 5100763 w 7199162"/>
              <a:gd name="connsiteY86" fmla="*/ 1553732 h 3585881"/>
              <a:gd name="connsiteX87" fmla="*/ 5176963 w 7199162"/>
              <a:gd name="connsiteY87" fmla="*/ 1568972 h 3585881"/>
              <a:gd name="connsiteX88" fmla="*/ 5237923 w 7199162"/>
              <a:gd name="connsiteY88" fmla="*/ 1576592 h 3585881"/>
              <a:gd name="connsiteX89" fmla="*/ 5298883 w 7199162"/>
              <a:gd name="connsiteY89" fmla="*/ 1591832 h 3585881"/>
              <a:gd name="connsiteX90" fmla="*/ 5375083 w 7199162"/>
              <a:gd name="connsiteY90" fmla="*/ 1607072 h 3585881"/>
              <a:gd name="connsiteX91" fmla="*/ 5420803 w 7199162"/>
              <a:gd name="connsiteY91" fmla="*/ 1622312 h 3585881"/>
              <a:gd name="connsiteX92" fmla="*/ 5489383 w 7199162"/>
              <a:gd name="connsiteY92" fmla="*/ 1637552 h 3585881"/>
              <a:gd name="connsiteX93" fmla="*/ 5588443 w 7199162"/>
              <a:gd name="connsiteY93" fmla="*/ 1675652 h 3585881"/>
              <a:gd name="connsiteX94" fmla="*/ 5618923 w 7199162"/>
              <a:gd name="connsiteY94" fmla="*/ 1690892 h 3585881"/>
              <a:gd name="connsiteX95" fmla="*/ 5664643 w 7199162"/>
              <a:gd name="connsiteY95" fmla="*/ 1706132 h 3585881"/>
              <a:gd name="connsiteX96" fmla="*/ 5733223 w 7199162"/>
              <a:gd name="connsiteY96" fmla="*/ 1736612 h 3585881"/>
              <a:gd name="connsiteX97" fmla="*/ 5847523 w 7199162"/>
              <a:gd name="connsiteY97" fmla="*/ 1782332 h 3585881"/>
              <a:gd name="connsiteX98" fmla="*/ 5870383 w 7199162"/>
              <a:gd name="connsiteY98" fmla="*/ 1797572 h 3585881"/>
              <a:gd name="connsiteX99" fmla="*/ 5977063 w 7199162"/>
              <a:gd name="connsiteY99" fmla="*/ 1835672 h 3585881"/>
              <a:gd name="connsiteX100" fmla="*/ 6015163 w 7199162"/>
              <a:gd name="connsiteY100" fmla="*/ 1850912 h 3585881"/>
              <a:gd name="connsiteX101" fmla="*/ 6053263 w 7199162"/>
              <a:gd name="connsiteY101" fmla="*/ 1858532 h 3585881"/>
              <a:gd name="connsiteX102" fmla="*/ 6083743 w 7199162"/>
              <a:gd name="connsiteY102" fmla="*/ 1866152 h 3585881"/>
              <a:gd name="connsiteX103" fmla="*/ 6251383 w 7199162"/>
              <a:gd name="connsiteY103" fmla="*/ 1889012 h 3585881"/>
              <a:gd name="connsiteX104" fmla="*/ 6319963 w 7199162"/>
              <a:gd name="connsiteY104" fmla="*/ 1896632 h 3585881"/>
              <a:gd name="connsiteX105" fmla="*/ 6365683 w 7199162"/>
              <a:gd name="connsiteY105" fmla="*/ 1904252 h 3585881"/>
              <a:gd name="connsiteX106" fmla="*/ 6533323 w 7199162"/>
              <a:gd name="connsiteY106" fmla="*/ 1911872 h 3585881"/>
              <a:gd name="connsiteX107" fmla="*/ 6609523 w 7199162"/>
              <a:gd name="connsiteY107" fmla="*/ 1927112 h 3585881"/>
              <a:gd name="connsiteX108" fmla="*/ 7059593 w 7199162"/>
              <a:gd name="connsiteY108" fmla="*/ 1898496 h 3585881"/>
              <a:gd name="connsiteX109" fmla="*/ 7082201 w 7199162"/>
              <a:gd name="connsiteY109" fmla="*/ 230251 h 3585881"/>
              <a:gd name="connsiteX110" fmla="*/ 5429623 w 7199162"/>
              <a:gd name="connsiteY110" fmla="*/ 100712 h 3585881"/>
              <a:gd name="connsiteX111" fmla="*/ 85020 w 7199162"/>
              <a:gd name="connsiteY111" fmla="*/ 102203 h 3585881"/>
              <a:gd name="connsiteX0" fmla="*/ 85020 w 7199162"/>
              <a:gd name="connsiteY0" fmla="*/ 102203 h 3585881"/>
              <a:gd name="connsiteX1" fmla="*/ 2507 w 7199162"/>
              <a:gd name="connsiteY1" fmla="*/ 123945 h 3585881"/>
              <a:gd name="connsiteX2" fmla="*/ 2388 w 7199162"/>
              <a:gd name="connsiteY2" fmla="*/ 258332 h 3585881"/>
              <a:gd name="connsiteX3" fmla="*/ 25843 w 7199162"/>
              <a:gd name="connsiteY3" fmla="*/ 3344432 h 3585881"/>
              <a:gd name="connsiteX4" fmla="*/ 102043 w 7199162"/>
              <a:gd name="connsiteY4" fmla="*/ 3382532 h 3585881"/>
              <a:gd name="connsiteX5" fmla="*/ 208723 w 7199162"/>
              <a:gd name="connsiteY5" fmla="*/ 3405392 h 3585881"/>
              <a:gd name="connsiteX6" fmla="*/ 483043 w 7199162"/>
              <a:gd name="connsiteY6" fmla="*/ 3390152 h 3585881"/>
              <a:gd name="connsiteX7" fmla="*/ 536383 w 7199162"/>
              <a:gd name="connsiteY7" fmla="*/ 3374912 h 3585881"/>
              <a:gd name="connsiteX8" fmla="*/ 635443 w 7199162"/>
              <a:gd name="connsiteY8" fmla="*/ 3329192 h 3585881"/>
              <a:gd name="connsiteX9" fmla="*/ 681163 w 7199162"/>
              <a:gd name="connsiteY9" fmla="*/ 3313952 h 3585881"/>
              <a:gd name="connsiteX10" fmla="*/ 749743 w 7199162"/>
              <a:gd name="connsiteY10" fmla="*/ 3268232 h 3585881"/>
              <a:gd name="connsiteX11" fmla="*/ 864043 w 7199162"/>
              <a:gd name="connsiteY11" fmla="*/ 3184412 h 3585881"/>
              <a:gd name="connsiteX12" fmla="*/ 902143 w 7199162"/>
              <a:gd name="connsiteY12" fmla="*/ 3161552 h 3585881"/>
              <a:gd name="connsiteX13" fmla="*/ 947863 w 7199162"/>
              <a:gd name="connsiteY13" fmla="*/ 3108212 h 3585881"/>
              <a:gd name="connsiteX14" fmla="*/ 985963 w 7199162"/>
              <a:gd name="connsiteY14" fmla="*/ 3070112 h 3585881"/>
              <a:gd name="connsiteX15" fmla="*/ 1016443 w 7199162"/>
              <a:gd name="connsiteY15" fmla="*/ 3009152 h 3585881"/>
              <a:gd name="connsiteX16" fmla="*/ 1062163 w 7199162"/>
              <a:gd name="connsiteY16" fmla="*/ 2955812 h 3585881"/>
              <a:gd name="connsiteX17" fmla="*/ 1107883 w 7199162"/>
              <a:gd name="connsiteY17" fmla="*/ 2894852 h 3585881"/>
              <a:gd name="connsiteX18" fmla="*/ 1130743 w 7199162"/>
              <a:gd name="connsiteY18" fmla="*/ 2856752 h 3585881"/>
              <a:gd name="connsiteX19" fmla="*/ 1184083 w 7199162"/>
              <a:gd name="connsiteY19" fmla="*/ 2811032 h 3585881"/>
              <a:gd name="connsiteX20" fmla="*/ 1206943 w 7199162"/>
              <a:gd name="connsiteY20" fmla="*/ 2772932 h 3585881"/>
              <a:gd name="connsiteX21" fmla="*/ 1237423 w 7199162"/>
              <a:gd name="connsiteY21" fmla="*/ 2742452 h 3585881"/>
              <a:gd name="connsiteX22" fmla="*/ 1275523 w 7199162"/>
              <a:gd name="connsiteY22" fmla="*/ 2673872 h 3585881"/>
              <a:gd name="connsiteX23" fmla="*/ 1298383 w 7199162"/>
              <a:gd name="connsiteY23" fmla="*/ 2643392 h 3585881"/>
              <a:gd name="connsiteX24" fmla="*/ 1313623 w 7199162"/>
              <a:gd name="connsiteY24" fmla="*/ 2582432 h 3585881"/>
              <a:gd name="connsiteX25" fmla="*/ 1336483 w 7199162"/>
              <a:gd name="connsiteY25" fmla="*/ 2559572 h 3585881"/>
              <a:gd name="connsiteX26" fmla="*/ 1359343 w 7199162"/>
              <a:gd name="connsiteY26" fmla="*/ 2506232 h 3585881"/>
              <a:gd name="connsiteX27" fmla="*/ 1366963 w 7199162"/>
              <a:gd name="connsiteY27" fmla="*/ 2475752 h 3585881"/>
              <a:gd name="connsiteX28" fmla="*/ 1382203 w 7199162"/>
              <a:gd name="connsiteY28" fmla="*/ 2452892 h 3585881"/>
              <a:gd name="connsiteX29" fmla="*/ 1420303 w 7199162"/>
              <a:gd name="connsiteY29" fmla="*/ 2384312 h 3585881"/>
              <a:gd name="connsiteX30" fmla="*/ 1450783 w 7199162"/>
              <a:gd name="connsiteY30" fmla="*/ 2346212 h 3585881"/>
              <a:gd name="connsiteX31" fmla="*/ 1481263 w 7199162"/>
              <a:gd name="connsiteY31" fmla="*/ 2308112 h 3585881"/>
              <a:gd name="connsiteX32" fmla="*/ 1488883 w 7199162"/>
              <a:gd name="connsiteY32" fmla="*/ 2285252 h 3585881"/>
              <a:gd name="connsiteX33" fmla="*/ 1511743 w 7199162"/>
              <a:gd name="connsiteY33" fmla="*/ 2262392 h 3585881"/>
              <a:gd name="connsiteX34" fmla="*/ 1519363 w 7199162"/>
              <a:gd name="connsiteY34" fmla="*/ 2239532 h 3585881"/>
              <a:gd name="connsiteX35" fmla="*/ 1565083 w 7199162"/>
              <a:gd name="connsiteY35" fmla="*/ 2209052 h 3585881"/>
              <a:gd name="connsiteX36" fmla="*/ 1595563 w 7199162"/>
              <a:gd name="connsiteY36" fmla="*/ 2186192 h 3585881"/>
              <a:gd name="connsiteX37" fmla="*/ 1618423 w 7199162"/>
              <a:gd name="connsiteY37" fmla="*/ 2178572 h 3585881"/>
              <a:gd name="connsiteX38" fmla="*/ 1633663 w 7199162"/>
              <a:gd name="connsiteY38" fmla="*/ 2155712 h 3585881"/>
              <a:gd name="connsiteX39" fmla="*/ 1664143 w 7199162"/>
              <a:gd name="connsiteY39" fmla="*/ 2140472 h 3585881"/>
              <a:gd name="connsiteX40" fmla="*/ 1694623 w 7199162"/>
              <a:gd name="connsiteY40" fmla="*/ 2117612 h 3585881"/>
              <a:gd name="connsiteX41" fmla="*/ 1732723 w 7199162"/>
              <a:gd name="connsiteY41" fmla="*/ 2094752 h 3585881"/>
              <a:gd name="connsiteX42" fmla="*/ 1763203 w 7199162"/>
              <a:gd name="connsiteY42" fmla="*/ 2064272 h 3585881"/>
              <a:gd name="connsiteX43" fmla="*/ 1786063 w 7199162"/>
              <a:gd name="connsiteY43" fmla="*/ 2056652 h 3585881"/>
              <a:gd name="connsiteX44" fmla="*/ 1831783 w 7199162"/>
              <a:gd name="connsiteY44" fmla="*/ 2026172 h 3585881"/>
              <a:gd name="connsiteX45" fmla="*/ 1854643 w 7199162"/>
              <a:gd name="connsiteY45" fmla="*/ 2003312 h 3585881"/>
              <a:gd name="connsiteX46" fmla="*/ 1877503 w 7199162"/>
              <a:gd name="connsiteY46" fmla="*/ 1995692 h 3585881"/>
              <a:gd name="connsiteX47" fmla="*/ 1900363 w 7199162"/>
              <a:gd name="connsiteY47" fmla="*/ 1980452 h 3585881"/>
              <a:gd name="connsiteX48" fmla="*/ 1961323 w 7199162"/>
              <a:gd name="connsiteY48" fmla="*/ 1957592 h 3585881"/>
              <a:gd name="connsiteX49" fmla="*/ 2029903 w 7199162"/>
              <a:gd name="connsiteY49" fmla="*/ 1911872 h 3585881"/>
              <a:gd name="connsiteX50" fmla="*/ 2090863 w 7199162"/>
              <a:gd name="connsiteY50" fmla="*/ 1881392 h 3585881"/>
              <a:gd name="connsiteX51" fmla="*/ 2151823 w 7199162"/>
              <a:gd name="connsiteY51" fmla="*/ 1843292 h 3585881"/>
              <a:gd name="connsiteX52" fmla="*/ 2182303 w 7199162"/>
              <a:gd name="connsiteY52" fmla="*/ 1820432 h 3585881"/>
              <a:gd name="connsiteX53" fmla="*/ 2228023 w 7199162"/>
              <a:gd name="connsiteY53" fmla="*/ 1805192 h 3585881"/>
              <a:gd name="connsiteX54" fmla="*/ 2258503 w 7199162"/>
              <a:gd name="connsiteY54" fmla="*/ 1789952 h 3585881"/>
              <a:gd name="connsiteX55" fmla="*/ 2288983 w 7199162"/>
              <a:gd name="connsiteY55" fmla="*/ 1782332 h 3585881"/>
              <a:gd name="connsiteX56" fmla="*/ 2349943 w 7199162"/>
              <a:gd name="connsiteY56" fmla="*/ 1759472 h 3585881"/>
              <a:gd name="connsiteX57" fmla="*/ 2372803 w 7199162"/>
              <a:gd name="connsiteY57" fmla="*/ 1744232 h 3585881"/>
              <a:gd name="connsiteX58" fmla="*/ 2418523 w 7199162"/>
              <a:gd name="connsiteY58" fmla="*/ 1728992 h 3585881"/>
              <a:gd name="connsiteX59" fmla="*/ 2471863 w 7199162"/>
              <a:gd name="connsiteY59" fmla="*/ 1698512 h 3585881"/>
              <a:gd name="connsiteX60" fmla="*/ 2548063 w 7199162"/>
              <a:gd name="connsiteY60" fmla="*/ 1675652 h 3585881"/>
              <a:gd name="connsiteX61" fmla="*/ 2639503 w 7199162"/>
              <a:gd name="connsiteY61" fmla="*/ 1637552 h 3585881"/>
              <a:gd name="connsiteX62" fmla="*/ 2677603 w 7199162"/>
              <a:gd name="connsiteY62" fmla="*/ 1614692 h 3585881"/>
              <a:gd name="connsiteX63" fmla="*/ 2708083 w 7199162"/>
              <a:gd name="connsiteY63" fmla="*/ 1591832 h 3585881"/>
              <a:gd name="connsiteX64" fmla="*/ 2738563 w 7199162"/>
              <a:gd name="connsiteY64" fmla="*/ 1576592 h 3585881"/>
              <a:gd name="connsiteX65" fmla="*/ 2769043 w 7199162"/>
              <a:gd name="connsiteY65" fmla="*/ 1553732 h 3585881"/>
              <a:gd name="connsiteX66" fmla="*/ 2807143 w 7199162"/>
              <a:gd name="connsiteY66" fmla="*/ 1546112 h 3585881"/>
              <a:gd name="connsiteX67" fmla="*/ 2860483 w 7199162"/>
              <a:gd name="connsiteY67" fmla="*/ 1523252 h 3585881"/>
              <a:gd name="connsiteX68" fmla="*/ 2883343 w 7199162"/>
              <a:gd name="connsiteY68" fmla="*/ 1508012 h 3585881"/>
              <a:gd name="connsiteX69" fmla="*/ 2974783 w 7199162"/>
              <a:gd name="connsiteY69" fmla="*/ 1477532 h 3585881"/>
              <a:gd name="connsiteX70" fmla="*/ 3020503 w 7199162"/>
              <a:gd name="connsiteY70" fmla="*/ 1454672 h 3585881"/>
              <a:gd name="connsiteX71" fmla="*/ 3050983 w 7199162"/>
              <a:gd name="connsiteY71" fmla="*/ 1447052 h 3585881"/>
              <a:gd name="connsiteX72" fmla="*/ 3096703 w 7199162"/>
              <a:gd name="connsiteY72" fmla="*/ 1431812 h 3585881"/>
              <a:gd name="connsiteX73" fmla="*/ 3188143 w 7199162"/>
              <a:gd name="connsiteY73" fmla="*/ 1424192 h 3585881"/>
              <a:gd name="connsiteX74" fmla="*/ 3226243 w 7199162"/>
              <a:gd name="connsiteY74" fmla="*/ 1416572 h 3585881"/>
              <a:gd name="connsiteX75" fmla="*/ 3371023 w 7199162"/>
              <a:gd name="connsiteY75" fmla="*/ 1401332 h 3585881"/>
              <a:gd name="connsiteX76" fmla="*/ 4079683 w 7199162"/>
              <a:gd name="connsiteY76" fmla="*/ 1416572 h 3585881"/>
              <a:gd name="connsiteX77" fmla="*/ 4277803 w 7199162"/>
              <a:gd name="connsiteY77" fmla="*/ 1439432 h 3585881"/>
              <a:gd name="connsiteX78" fmla="*/ 4361623 w 7199162"/>
              <a:gd name="connsiteY78" fmla="*/ 1454672 h 3585881"/>
              <a:gd name="connsiteX79" fmla="*/ 4460683 w 7199162"/>
              <a:gd name="connsiteY79" fmla="*/ 1469912 h 3585881"/>
              <a:gd name="connsiteX80" fmla="*/ 4590223 w 7199162"/>
              <a:gd name="connsiteY80" fmla="*/ 1485152 h 3585881"/>
              <a:gd name="connsiteX81" fmla="*/ 4773103 w 7199162"/>
              <a:gd name="connsiteY81" fmla="*/ 1508012 h 3585881"/>
              <a:gd name="connsiteX82" fmla="*/ 4834063 w 7199162"/>
              <a:gd name="connsiteY82" fmla="*/ 1515632 h 3585881"/>
              <a:gd name="connsiteX83" fmla="*/ 4872163 w 7199162"/>
              <a:gd name="connsiteY83" fmla="*/ 1523252 h 3585881"/>
              <a:gd name="connsiteX84" fmla="*/ 4933123 w 7199162"/>
              <a:gd name="connsiteY84" fmla="*/ 1530872 h 3585881"/>
              <a:gd name="connsiteX85" fmla="*/ 5001703 w 7199162"/>
              <a:gd name="connsiteY85" fmla="*/ 1546112 h 3585881"/>
              <a:gd name="connsiteX86" fmla="*/ 5100763 w 7199162"/>
              <a:gd name="connsiteY86" fmla="*/ 1553732 h 3585881"/>
              <a:gd name="connsiteX87" fmla="*/ 5176963 w 7199162"/>
              <a:gd name="connsiteY87" fmla="*/ 1568972 h 3585881"/>
              <a:gd name="connsiteX88" fmla="*/ 5237923 w 7199162"/>
              <a:gd name="connsiteY88" fmla="*/ 1576592 h 3585881"/>
              <a:gd name="connsiteX89" fmla="*/ 5298883 w 7199162"/>
              <a:gd name="connsiteY89" fmla="*/ 1591832 h 3585881"/>
              <a:gd name="connsiteX90" fmla="*/ 5375083 w 7199162"/>
              <a:gd name="connsiteY90" fmla="*/ 1607072 h 3585881"/>
              <a:gd name="connsiteX91" fmla="*/ 5420803 w 7199162"/>
              <a:gd name="connsiteY91" fmla="*/ 1622312 h 3585881"/>
              <a:gd name="connsiteX92" fmla="*/ 5489383 w 7199162"/>
              <a:gd name="connsiteY92" fmla="*/ 1637552 h 3585881"/>
              <a:gd name="connsiteX93" fmla="*/ 5588443 w 7199162"/>
              <a:gd name="connsiteY93" fmla="*/ 1675652 h 3585881"/>
              <a:gd name="connsiteX94" fmla="*/ 5618923 w 7199162"/>
              <a:gd name="connsiteY94" fmla="*/ 1690892 h 3585881"/>
              <a:gd name="connsiteX95" fmla="*/ 5664643 w 7199162"/>
              <a:gd name="connsiteY95" fmla="*/ 1706132 h 3585881"/>
              <a:gd name="connsiteX96" fmla="*/ 5733223 w 7199162"/>
              <a:gd name="connsiteY96" fmla="*/ 1736612 h 3585881"/>
              <a:gd name="connsiteX97" fmla="*/ 5847523 w 7199162"/>
              <a:gd name="connsiteY97" fmla="*/ 1782332 h 3585881"/>
              <a:gd name="connsiteX98" fmla="*/ 5870383 w 7199162"/>
              <a:gd name="connsiteY98" fmla="*/ 1797572 h 3585881"/>
              <a:gd name="connsiteX99" fmla="*/ 5977063 w 7199162"/>
              <a:gd name="connsiteY99" fmla="*/ 1835672 h 3585881"/>
              <a:gd name="connsiteX100" fmla="*/ 6015163 w 7199162"/>
              <a:gd name="connsiteY100" fmla="*/ 1850912 h 3585881"/>
              <a:gd name="connsiteX101" fmla="*/ 6053263 w 7199162"/>
              <a:gd name="connsiteY101" fmla="*/ 1858532 h 3585881"/>
              <a:gd name="connsiteX102" fmla="*/ 6083743 w 7199162"/>
              <a:gd name="connsiteY102" fmla="*/ 1866152 h 3585881"/>
              <a:gd name="connsiteX103" fmla="*/ 6251383 w 7199162"/>
              <a:gd name="connsiteY103" fmla="*/ 1889012 h 3585881"/>
              <a:gd name="connsiteX104" fmla="*/ 6319963 w 7199162"/>
              <a:gd name="connsiteY104" fmla="*/ 1896632 h 3585881"/>
              <a:gd name="connsiteX105" fmla="*/ 6365683 w 7199162"/>
              <a:gd name="connsiteY105" fmla="*/ 1904252 h 3585881"/>
              <a:gd name="connsiteX106" fmla="*/ 6533323 w 7199162"/>
              <a:gd name="connsiteY106" fmla="*/ 1911872 h 3585881"/>
              <a:gd name="connsiteX107" fmla="*/ 6609523 w 7199162"/>
              <a:gd name="connsiteY107" fmla="*/ 1927112 h 3585881"/>
              <a:gd name="connsiteX108" fmla="*/ 7059593 w 7199162"/>
              <a:gd name="connsiteY108" fmla="*/ 1898496 h 3585881"/>
              <a:gd name="connsiteX109" fmla="*/ 7082201 w 7199162"/>
              <a:gd name="connsiteY109" fmla="*/ 230251 h 3585881"/>
              <a:gd name="connsiteX110" fmla="*/ 5429623 w 7199162"/>
              <a:gd name="connsiteY110" fmla="*/ 100712 h 3585881"/>
              <a:gd name="connsiteX111" fmla="*/ 85020 w 7199162"/>
              <a:gd name="connsiteY111" fmla="*/ 102203 h 3585881"/>
              <a:gd name="connsiteX0" fmla="*/ 85020 w 7082201"/>
              <a:gd name="connsiteY0" fmla="*/ 102203 h 3585881"/>
              <a:gd name="connsiteX1" fmla="*/ 2507 w 7082201"/>
              <a:gd name="connsiteY1" fmla="*/ 123945 h 3585881"/>
              <a:gd name="connsiteX2" fmla="*/ 2388 w 7082201"/>
              <a:gd name="connsiteY2" fmla="*/ 258332 h 3585881"/>
              <a:gd name="connsiteX3" fmla="*/ 25843 w 7082201"/>
              <a:gd name="connsiteY3" fmla="*/ 3344432 h 3585881"/>
              <a:gd name="connsiteX4" fmla="*/ 102043 w 7082201"/>
              <a:gd name="connsiteY4" fmla="*/ 3382532 h 3585881"/>
              <a:gd name="connsiteX5" fmla="*/ 208723 w 7082201"/>
              <a:gd name="connsiteY5" fmla="*/ 3405392 h 3585881"/>
              <a:gd name="connsiteX6" fmla="*/ 483043 w 7082201"/>
              <a:gd name="connsiteY6" fmla="*/ 3390152 h 3585881"/>
              <a:gd name="connsiteX7" fmla="*/ 536383 w 7082201"/>
              <a:gd name="connsiteY7" fmla="*/ 3374912 h 3585881"/>
              <a:gd name="connsiteX8" fmla="*/ 635443 w 7082201"/>
              <a:gd name="connsiteY8" fmla="*/ 3329192 h 3585881"/>
              <a:gd name="connsiteX9" fmla="*/ 681163 w 7082201"/>
              <a:gd name="connsiteY9" fmla="*/ 3313952 h 3585881"/>
              <a:gd name="connsiteX10" fmla="*/ 749743 w 7082201"/>
              <a:gd name="connsiteY10" fmla="*/ 3268232 h 3585881"/>
              <a:gd name="connsiteX11" fmla="*/ 864043 w 7082201"/>
              <a:gd name="connsiteY11" fmla="*/ 3184412 h 3585881"/>
              <a:gd name="connsiteX12" fmla="*/ 902143 w 7082201"/>
              <a:gd name="connsiteY12" fmla="*/ 3161552 h 3585881"/>
              <a:gd name="connsiteX13" fmla="*/ 947863 w 7082201"/>
              <a:gd name="connsiteY13" fmla="*/ 3108212 h 3585881"/>
              <a:gd name="connsiteX14" fmla="*/ 985963 w 7082201"/>
              <a:gd name="connsiteY14" fmla="*/ 3070112 h 3585881"/>
              <a:gd name="connsiteX15" fmla="*/ 1016443 w 7082201"/>
              <a:gd name="connsiteY15" fmla="*/ 3009152 h 3585881"/>
              <a:gd name="connsiteX16" fmla="*/ 1062163 w 7082201"/>
              <a:gd name="connsiteY16" fmla="*/ 2955812 h 3585881"/>
              <a:gd name="connsiteX17" fmla="*/ 1107883 w 7082201"/>
              <a:gd name="connsiteY17" fmla="*/ 2894852 h 3585881"/>
              <a:gd name="connsiteX18" fmla="*/ 1130743 w 7082201"/>
              <a:gd name="connsiteY18" fmla="*/ 2856752 h 3585881"/>
              <a:gd name="connsiteX19" fmla="*/ 1184083 w 7082201"/>
              <a:gd name="connsiteY19" fmla="*/ 2811032 h 3585881"/>
              <a:gd name="connsiteX20" fmla="*/ 1206943 w 7082201"/>
              <a:gd name="connsiteY20" fmla="*/ 2772932 h 3585881"/>
              <a:gd name="connsiteX21" fmla="*/ 1237423 w 7082201"/>
              <a:gd name="connsiteY21" fmla="*/ 2742452 h 3585881"/>
              <a:gd name="connsiteX22" fmla="*/ 1275523 w 7082201"/>
              <a:gd name="connsiteY22" fmla="*/ 2673872 h 3585881"/>
              <a:gd name="connsiteX23" fmla="*/ 1298383 w 7082201"/>
              <a:gd name="connsiteY23" fmla="*/ 2643392 h 3585881"/>
              <a:gd name="connsiteX24" fmla="*/ 1313623 w 7082201"/>
              <a:gd name="connsiteY24" fmla="*/ 2582432 h 3585881"/>
              <a:gd name="connsiteX25" fmla="*/ 1336483 w 7082201"/>
              <a:gd name="connsiteY25" fmla="*/ 2559572 h 3585881"/>
              <a:gd name="connsiteX26" fmla="*/ 1359343 w 7082201"/>
              <a:gd name="connsiteY26" fmla="*/ 2506232 h 3585881"/>
              <a:gd name="connsiteX27" fmla="*/ 1366963 w 7082201"/>
              <a:gd name="connsiteY27" fmla="*/ 2475752 h 3585881"/>
              <a:gd name="connsiteX28" fmla="*/ 1382203 w 7082201"/>
              <a:gd name="connsiteY28" fmla="*/ 2452892 h 3585881"/>
              <a:gd name="connsiteX29" fmla="*/ 1420303 w 7082201"/>
              <a:gd name="connsiteY29" fmla="*/ 2384312 h 3585881"/>
              <a:gd name="connsiteX30" fmla="*/ 1450783 w 7082201"/>
              <a:gd name="connsiteY30" fmla="*/ 2346212 h 3585881"/>
              <a:gd name="connsiteX31" fmla="*/ 1481263 w 7082201"/>
              <a:gd name="connsiteY31" fmla="*/ 2308112 h 3585881"/>
              <a:gd name="connsiteX32" fmla="*/ 1488883 w 7082201"/>
              <a:gd name="connsiteY32" fmla="*/ 2285252 h 3585881"/>
              <a:gd name="connsiteX33" fmla="*/ 1511743 w 7082201"/>
              <a:gd name="connsiteY33" fmla="*/ 2262392 h 3585881"/>
              <a:gd name="connsiteX34" fmla="*/ 1519363 w 7082201"/>
              <a:gd name="connsiteY34" fmla="*/ 2239532 h 3585881"/>
              <a:gd name="connsiteX35" fmla="*/ 1565083 w 7082201"/>
              <a:gd name="connsiteY35" fmla="*/ 2209052 h 3585881"/>
              <a:gd name="connsiteX36" fmla="*/ 1595563 w 7082201"/>
              <a:gd name="connsiteY36" fmla="*/ 2186192 h 3585881"/>
              <a:gd name="connsiteX37" fmla="*/ 1618423 w 7082201"/>
              <a:gd name="connsiteY37" fmla="*/ 2178572 h 3585881"/>
              <a:gd name="connsiteX38" fmla="*/ 1633663 w 7082201"/>
              <a:gd name="connsiteY38" fmla="*/ 2155712 h 3585881"/>
              <a:gd name="connsiteX39" fmla="*/ 1664143 w 7082201"/>
              <a:gd name="connsiteY39" fmla="*/ 2140472 h 3585881"/>
              <a:gd name="connsiteX40" fmla="*/ 1694623 w 7082201"/>
              <a:gd name="connsiteY40" fmla="*/ 2117612 h 3585881"/>
              <a:gd name="connsiteX41" fmla="*/ 1732723 w 7082201"/>
              <a:gd name="connsiteY41" fmla="*/ 2094752 h 3585881"/>
              <a:gd name="connsiteX42" fmla="*/ 1763203 w 7082201"/>
              <a:gd name="connsiteY42" fmla="*/ 2064272 h 3585881"/>
              <a:gd name="connsiteX43" fmla="*/ 1786063 w 7082201"/>
              <a:gd name="connsiteY43" fmla="*/ 2056652 h 3585881"/>
              <a:gd name="connsiteX44" fmla="*/ 1831783 w 7082201"/>
              <a:gd name="connsiteY44" fmla="*/ 2026172 h 3585881"/>
              <a:gd name="connsiteX45" fmla="*/ 1854643 w 7082201"/>
              <a:gd name="connsiteY45" fmla="*/ 2003312 h 3585881"/>
              <a:gd name="connsiteX46" fmla="*/ 1877503 w 7082201"/>
              <a:gd name="connsiteY46" fmla="*/ 1995692 h 3585881"/>
              <a:gd name="connsiteX47" fmla="*/ 1900363 w 7082201"/>
              <a:gd name="connsiteY47" fmla="*/ 1980452 h 3585881"/>
              <a:gd name="connsiteX48" fmla="*/ 1961323 w 7082201"/>
              <a:gd name="connsiteY48" fmla="*/ 1957592 h 3585881"/>
              <a:gd name="connsiteX49" fmla="*/ 2029903 w 7082201"/>
              <a:gd name="connsiteY49" fmla="*/ 1911872 h 3585881"/>
              <a:gd name="connsiteX50" fmla="*/ 2090863 w 7082201"/>
              <a:gd name="connsiteY50" fmla="*/ 1881392 h 3585881"/>
              <a:gd name="connsiteX51" fmla="*/ 2151823 w 7082201"/>
              <a:gd name="connsiteY51" fmla="*/ 1843292 h 3585881"/>
              <a:gd name="connsiteX52" fmla="*/ 2182303 w 7082201"/>
              <a:gd name="connsiteY52" fmla="*/ 1820432 h 3585881"/>
              <a:gd name="connsiteX53" fmla="*/ 2228023 w 7082201"/>
              <a:gd name="connsiteY53" fmla="*/ 1805192 h 3585881"/>
              <a:gd name="connsiteX54" fmla="*/ 2258503 w 7082201"/>
              <a:gd name="connsiteY54" fmla="*/ 1789952 h 3585881"/>
              <a:gd name="connsiteX55" fmla="*/ 2288983 w 7082201"/>
              <a:gd name="connsiteY55" fmla="*/ 1782332 h 3585881"/>
              <a:gd name="connsiteX56" fmla="*/ 2349943 w 7082201"/>
              <a:gd name="connsiteY56" fmla="*/ 1759472 h 3585881"/>
              <a:gd name="connsiteX57" fmla="*/ 2372803 w 7082201"/>
              <a:gd name="connsiteY57" fmla="*/ 1744232 h 3585881"/>
              <a:gd name="connsiteX58" fmla="*/ 2418523 w 7082201"/>
              <a:gd name="connsiteY58" fmla="*/ 1728992 h 3585881"/>
              <a:gd name="connsiteX59" fmla="*/ 2471863 w 7082201"/>
              <a:gd name="connsiteY59" fmla="*/ 1698512 h 3585881"/>
              <a:gd name="connsiteX60" fmla="*/ 2548063 w 7082201"/>
              <a:gd name="connsiteY60" fmla="*/ 1675652 h 3585881"/>
              <a:gd name="connsiteX61" fmla="*/ 2639503 w 7082201"/>
              <a:gd name="connsiteY61" fmla="*/ 1637552 h 3585881"/>
              <a:gd name="connsiteX62" fmla="*/ 2677603 w 7082201"/>
              <a:gd name="connsiteY62" fmla="*/ 1614692 h 3585881"/>
              <a:gd name="connsiteX63" fmla="*/ 2708083 w 7082201"/>
              <a:gd name="connsiteY63" fmla="*/ 1591832 h 3585881"/>
              <a:gd name="connsiteX64" fmla="*/ 2738563 w 7082201"/>
              <a:gd name="connsiteY64" fmla="*/ 1576592 h 3585881"/>
              <a:gd name="connsiteX65" fmla="*/ 2769043 w 7082201"/>
              <a:gd name="connsiteY65" fmla="*/ 1553732 h 3585881"/>
              <a:gd name="connsiteX66" fmla="*/ 2807143 w 7082201"/>
              <a:gd name="connsiteY66" fmla="*/ 1546112 h 3585881"/>
              <a:gd name="connsiteX67" fmla="*/ 2860483 w 7082201"/>
              <a:gd name="connsiteY67" fmla="*/ 1523252 h 3585881"/>
              <a:gd name="connsiteX68" fmla="*/ 2883343 w 7082201"/>
              <a:gd name="connsiteY68" fmla="*/ 1508012 h 3585881"/>
              <a:gd name="connsiteX69" fmla="*/ 2974783 w 7082201"/>
              <a:gd name="connsiteY69" fmla="*/ 1477532 h 3585881"/>
              <a:gd name="connsiteX70" fmla="*/ 3020503 w 7082201"/>
              <a:gd name="connsiteY70" fmla="*/ 1454672 h 3585881"/>
              <a:gd name="connsiteX71" fmla="*/ 3050983 w 7082201"/>
              <a:gd name="connsiteY71" fmla="*/ 1447052 h 3585881"/>
              <a:gd name="connsiteX72" fmla="*/ 3096703 w 7082201"/>
              <a:gd name="connsiteY72" fmla="*/ 1431812 h 3585881"/>
              <a:gd name="connsiteX73" fmla="*/ 3188143 w 7082201"/>
              <a:gd name="connsiteY73" fmla="*/ 1424192 h 3585881"/>
              <a:gd name="connsiteX74" fmla="*/ 3226243 w 7082201"/>
              <a:gd name="connsiteY74" fmla="*/ 1416572 h 3585881"/>
              <a:gd name="connsiteX75" fmla="*/ 3371023 w 7082201"/>
              <a:gd name="connsiteY75" fmla="*/ 1401332 h 3585881"/>
              <a:gd name="connsiteX76" fmla="*/ 4079683 w 7082201"/>
              <a:gd name="connsiteY76" fmla="*/ 1416572 h 3585881"/>
              <a:gd name="connsiteX77" fmla="*/ 4277803 w 7082201"/>
              <a:gd name="connsiteY77" fmla="*/ 1439432 h 3585881"/>
              <a:gd name="connsiteX78" fmla="*/ 4361623 w 7082201"/>
              <a:gd name="connsiteY78" fmla="*/ 1454672 h 3585881"/>
              <a:gd name="connsiteX79" fmla="*/ 4460683 w 7082201"/>
              <a:gd name="connsiteY79" fmla="*/ 1469912 h 3585881"/>
              <a:gd name="connsiteX80" fmla="*/ 4590223 w 7082201"/>
              <a:gd name="connsiteY80" fmla="*/ 1485152 h 3585881"/>
              <a:gd name="connsiteX81" fmla="*/ 4773103 w 7082201"/>
              <a:gd name="connsiteY81" fmla="*/ 1508012 h 3585881"/>
              <a:gd name="connsiteX82" fmla="*/ 4834063 w 7082201"/>
              <a:gd name="connsiteY82" fmla="*/ 1515632 h 3585881"/>
              <a:gd name="connsiteX83" fmla="*/ 4872163 w 7082201"/>
              <a:gd name="connsiteY83" fmla="*/ 1523252 h 3585881"/>
              <a:gd name="connsiteX84" fmla="*/ 4933123 w 7082201"/>
              <a:gd name="connsiteY84" fmla="*/ 1530872 h 3585881"/>
              <a:gd name="connsiteX85" fmla="*/ 5001703 w 7082201"/>
              <a:gd name="connsiteY85" fmla="*/ 1546112 h 3585881"/>
              <a:gd name="connsiteX86" fmla="*/ 5100763 w 7082201"/>
              <a:gd name="connsiteY86" fmla="*/ 1553732 h 3585881"/>
              <a:gd name="connsiteX87" fmla="*/ 5176963 w 7082201"/>
              <a:gd name="connsiteY87" fmla="*/ 1568972 h 3585881"/>
              <a:gd name="connsiteX88" fmla="*/ 5237923 w 7082201"/>
              <a:gd name="connsiteY88" fmla="*/ 1576592 h 3585881"/>
              <a:gd name="connsiteX89" fmla="*/ 5298883 w 7082201"/>
              <a:gd name="connsiteY89" fmla="*/ 1591832 h 3585881"/>
              <a:gd name="connsiteX90" fmla="*/ 5375083 w 7082201"/>
              <a:gd name="connsiteY90" fmla="*/ 1607072 h 3585881"/>
              <a:gd name="connsiteX91" fmla="*/ 5420803 w 7082201"/>
              <a:gd name="connsiteY91" fmla="*/ 1622312 h 3585881"/>
              <a:gd name="connsiteX92" fmla="*/ 5489383 w 7082201"/>
              <a:gd name="connsiteY92" fmla="*/ 1637552 h 3585881"/>
              <a:gd name="connsiteX93" fmla="*/ 5588443 w 7082201"/>
              <a:gd name="connsiteY93" fmla="*/ 1675652 h 3585881"/>
              <a:gd name="connsiteX94" fmla="*/ 5618923 w 7082201"/>
              <a:gd name="connsiteY94" fmla="*/ 1690892 h 3585881"/>
              <a:gd name="connsiteX95" fmla="*/ 5664643 w 7082201"/>
              <a:gd name="connsiteY95" fmla="*/ 1706132 h 3585881"/>
              <a:gd name="connsiteX96" fmla="*/ 5733223 w 7082201"/>
              <a:gd name="connsiteY96" fmla="*/ 1736612 h 3585881"/>
              <a:gd name="connsiteX97" fmla="*/ 5847523 w 7082201"/>
              <a:gd name="connsiteY97" fmla="*/ 1782332 h 3585881"/>
              <a:gd name="connsiteX98" fmla="*/ 5870383 w 7082201"/>
              <a:gd name="connsiteY98" fmla="*/ 1797572 h 3585881"/>
              <a:gd name="connsiteX99" fmla="*/ 5977063 w 7082201"/>
              <a:gd name="connsiteY99" fmla="*/ 1835672 h 3585881"/>
              <a:gd name="connsiteX100" fmla="*/ 6015163 w 7082201"/>
              <a:gd name="connsiteY100" fmla="*/ 1850912 h 3585881"/>
              <a:gd name="connsiteX101" fmla="*/ 6053263 w 7082201"/>
              <a:gd name="connsiteY101" fmla="*/ 1858532 h 3585881"/>
              <a:gd name="connsiteX102" fmla="*/ 6083743 w 7082201"/>
              <a:gd name="connsiteY102" fmla="*/ 1866152 h 3585881"/>
              <a:gd name="connsiteX103" fmla="*/ 6251383 w 7082201"/>
              <a:gd name="connsiteY103" fmla="*/ 1889012 h 3585881"/>
              <a:gd name="connsiteX104" fmla="*/ 6319963 w 7082201"/>
              <a:gd name="connsiteY104" fmla="*/ 1896632 h 3585881"/>
              <a:gd name="connsiteX105" fmla="*/ 6365683 w 7082201"/>
              <a:gd name="connsiteY105" fmla="*/ 1904252 h 3585881"/>
              <a:gd name="connsiteX106" fmla="*/ 6533323 w 7082201"/>
              <a:gd name="connsiteY106" fmla="*/ 1911872 h 3585881"/>
              <a:gd name="connsiteX107" fmla="*/ 6609523 w 7082201"/>
              <a:gd name="connsiteY107" fmla="*/ 1927112 h 3585881"/>
              <a:gd name="connsiteX108" fmla="*/ 7059593 w 7082201"/>
              <a:gd name="connsiteY108" fmla="*/ 1898496 h 3585881"/>
              <a:gd name="connsiteX109" fmla="*/ 7082201 w 7082201"/>
              <a:gd name="connsiteY109" fmla="*/ 230251 h 3585881"/>
              <a:gd name="connsiteX110" fmla="*/ 5429623 w 7082201"/>
              <a:gd name="connsiteY110" fmla="*/ 100712 h 3585881"/>
              <a:gd name="connsiteX111" fmla="*/ 85020 w 7082201"/>
              <a:gd name="connsiteY111" fmla="*/ 102203 h 3585881"/>
              <a:gd name="connsiteX0" fmla="*/ 85020 w 7224491"/>
              <a:gd name="connsiteY0" fmla="*/ 102203 h 3585881"/>
              <a:gd name="connsiteX1" fmla="*/ 2507 w 7224491"/>
              <a:gd name="connsiteY1" fmla="*/ 123945 h 3585881"/>
              <a:gd name="connsiteX2" fmla="*/ 2388 w 7224491"/>
              <a:gd name="connsiteY2" fmla="*/ 258332 h 3585881"/>
              <a:gd name="connsiteX3" fmla="*/ 25843 w 7224491"/>
              <a:gd name="connsiteY3" fmla="*/ 3344432 h 3585881"/>
              <a:gd name="connsiteX4" fmla="*/ 102043 w 7224491"/>
              <a:gd name="connsiteY4" fmla="*/ 3382532 h 3585881"/>
              <a:gd name="connsiteX5" fmla="*/ 208723 w 7224491"/>
              <a:gd name="connsiteY5" fmla="*/ 3405392 h 3585881"/>
              <a:gd name="connsiteX6" fmla="*/ 483043 w 7224491"/>
              <a:gd name="connsiteY6" fmla="*/ 3390152 h 3585881"/>
              <a:gd name="connsiteX7" fmla="*/ 536383 w 7224491"/>
              <a:gd name="connsiteY7" fmla="*/ 3374912 h 3585881"/>
              <a:gd name="connsiteX8" fmla="*/ 635443 w 7224491"/>
              <a:gd name="connsiteY8" fmla="*/ 3329192 h 3585881"/>
              <a:gd name="connsiteX9" fmla="*/ 681163 w 7224491"/>
              <a:gd name="connsiteY9" fmla="*/ 3313952 h 3585881"/>
              <a:gd name="connsiteX10" fmla="*/ 749743 w 7224491"/>
              <a:gd name="connsiteY10" fmla="*/ 3268232 h 3585881"/>
              <a:gd name="connsiteX11" fmla="*/ 864043 w 7224491"/>
              <a:gd name="connsiteY11" fmla="*/ 3184412 h 3585881"/>
              <a:gd name="connsiteX12" fmla="*/ 902143 w 7224491"/>
              <a:gd name="connsiteY12" fmla="*/ 3161552 h 3585881"/>
              <a:gd name="connsiteX13" fmla="*/ 947863 w 7224491"/>
              <a:gd name="connsiteY13" fmla="*/ 3108212 h 3585881"/>
              <a:gd name="connsiteX14" fmla="*/ 985963 w 7224491"/>
              <a:gd name="connsiteY14" fmla="*/ 3070112 h 3585881"/>
              <a:gd name="connsiteX15" fmla="*/ 1016443 w 7224491"/>
              <a:gd name="connsiteY15" fmla="*/ 3009152 h 3585881"/>
              <a:gd name="connsiteX16" fmla="*/ 1062163 w 7224491"/>
              <a:gd name="connsiteY16" fmla="*/ 2955812 h 3585881"/>
              <a:gd name="connsiteX17" fmla="*/ 1107883 w 7224491"/>
              <a:gd name="connsiteY17" fmla="*/ 2894852 h 3585881"/>
              <a:gd name="connsiteX18" fmla="*/ 1130743 w 7224491"/>
              <a:gd name="connsiteY18" fmla="*/ 2856752 h 3585881"/>
              <a:gd name="connsiteX19" fmla="*/ 1184083 w 7224491"/>
              <a:gd name="connsiteY19" fmla="*/ 2811032 h 3585881"/>
              <a:gd name="connsiteX20" fmla="*/ 1206943 w 7224491"/>
              <a:gd name="connsiteY20" fmla="*/ 2772932 h 3585881"/>
              <a:gd name="connsiteX21" fmla="*/ 1237423 w 7224491"/>
              <a:gd name="connsiteY21" fmla="*/ 2742452 h 3585881"/>
              <a:gd name="connsiteX22" fmla="*/ 1275523 w 7224491"/>
              <a:gd name="connsiteY22" fmla="*/ 2673872 h 3585881"/>
              <a:gd name="connsiteX23" fmla="*/ 1298383 w 7224491"/>
              <a:gd name="connsiteY23" fmla="*/ 2643392 h 3585881"/>
              <a:gd name="connsiteX24" fmla="*/ 1313623 w 7224491"/>
              <a:gd name="connsiteY24" fmla="*/ 2582432 h 3585881"/>
              <a:gd name="connsiteX25" fmla="*/ 1336483 w 7224491"/>
              <a:gd name="connsiteY25" fmla="*/ 2559572 h 3585881"/>
              <a:gd name="connsiteX26" fmla="*/ 1359343 w 7224491"/>
              <a:gd name="connsiteY26" fmla="*/ 2506232 h 3585881"/>
              <a:gd name="connsiteX27" fmla="*/ 1366963 w 7224491"/>
              <a:gd name="connsiteY27" fmla="*/ 2475752 h 3585881"/>
              <a:gd name="connsiteX28" fmla="*/ 1382203 w 7224491"/>
              <a:gd name="connsiteY28" fmla="*/ 2452892 h 3585881"/>
              <a:gd name="connsiteX29" fmla="*/ 1420303 w 7224491"/>
              <a:gd name="connsiteY29" fmla="*/ 2384312 h 3585881"/>
              <a:gd name="connsiteX30" fmla="*/ 1450783 w 7224491"/>
              <a:gd name="connsiteY30" fmla="*/ 2346212 h 3585881"/>
              <a:gd name="connsiteX31" fmla="*/ 1481263 w 7224491"/>
              <a:gd name="connsiteY31" fmla="*/ 2308112 h 3585881"/>
              <a:gd name="connsiteX32" fmla="*/ 1488883 w 7224491"/>
              <a:gd name="connsiteY32" fmla="*/ 2285252 h 3585881"/>
              <a:gd name="connsiteX33" fmla="*/ 1511743 w 7224491"/>
              <a:gd name="connsiteY33" fmla="*/ 2262392 h 3585881"/>
              <a:gd name="connsiteX34" fmla="*/ 1519363 w 7224491"/>
              <a:gd name="connsiteY34" fmla="*/ 2239532 h 3585881"/>
              <a:gd name="connsiteX35" fmla="*/ 1565083 w 7224491"/>
              <a:gd name="connsiteY35" fmla="*/ 2209052 h 3585881"/>
              <a:gd name="connsiteX36" fmla="*/ 1595563 w 7224491"/>
              <a:gd name="connsiteY36" fmla="*/ 2186192 h 3585881"/>
              <a:gd name="connsiteX37" fmla="*/ 1618423 w 7224491"/>
              <a:gd name="connsiteY37" fmla="*/ 2178572 h 3585881"/>
              <a:gd name="connsiteX38" fmla="*/ 1633663 w 7224491"/>
              <a:gd name="connsiteY38" fmla="*/ 2155712 h 3585881"/>
              <a:gd name="connsiteX39" fmla="*/ 1664143 w 7224491"/>
              <a:gd name="connsiteY39" fmla="*/ 2140472 h 3585881"/>
              <a:gd name="connsiteX40" fmla="*/ 1694623 w 7224491"/>
              <a:gd name="connsiteY40" fmla="*/ 2117612 h 3585881"/>
              <a:gd name="connsiteX41" fmla="*/ 1732723 w 7224491"/>
              <a:gd name="connsiteY41" fmla="*/ 2094752 h 3585881"/>
              <a:gd name="connsiteX42" fmla="*/ 1763203 w 7224491"/>
              <a:gd name="connsiteY42" fmla="*/ 2064272 h 3585881"/>
              <a:gd name="connsiteX43" fmla="*/ 1786063 w 7224491"/>
              <a:gd name="connsiteY43" fmla="*/ 2056652 h 3585881"/>
              <a:gd name="connsiteX44" fmla="*/ 1831783 w 7224491"/>
              <a:gd name="connsiteY44" fmla="*/ 2026172 h 3585881"/>
              <a:gd name="connsiteX45" fmla="*/ 1854643 w 7224491"/>
              <a:gd name="connsiteY45" fmla="*/ 2003312 h 3585881"/>
              <a:gd name="connsiteX46" fmla="*/ 1877503 w 7224491"/>
              <a:gd name="connsiteY46" fmla="*/ 1995692 h 3585881"/>
              <a:gd name="connsiteX47" fmla="*/ 1900363 w 7224491"/>
              <a:gd name="connsiteY47" fmla="*/ 1980452 h 3585881"/>
              <a:gd name="connsiteX48" fmla="*/ 1961323 w 7224491"/>
              <a:gd name="connsiteY48" fmla="*/ 1957592 h 3585881"/>
              <a:gd name="connsiteX49" fmla="*/ 2029903 w 7224491"/>
              <a:gd name="connsiteY49" fmla="*/ 1911872 h 3585881"/>
              <a:gd name="connsiteX50" fmla="*/ 2090863 w 7224491"/>
              <a:gd name="connsiteY50" fmla="*/ 1881392 h 3585881"/>
              <a:gd name="connsiteX51" fmla="*/ 2151823 w 7224491"/>
              <a:gd name="connsiteY51" fmla="*/ 1843292 h 3585881"/>
              <a:gd name="connsiteX52" fmla="*/ 2182303 w 7224491"/>
              <a:gd name="connsiteY52" fmla="*/ 1820432 h 3585881"/>
              <a:gd name="connsiteX53" fmla="*/ 2228023 w 7224491"/>
              <a:gd name="connsiteY53" fmla="*/ 1805192 h 3585881"/>
              <a:gd name="connsiteX54" fmla="*/ 2258503 w 7224491"/>
              <a:gd name="connsiteY54" fmla="*/ 1789952 h 3585881"/>
              <a:gd name="connsiteX55" fmla="*/ 2288983 w 7224491"/>
              <a:gd name="connsiteY55" fmla="*/ 1782332 h 3585881"/>
              <a:gd name="connsiteX56" fmla="*/ 2349943 w 7224491"/>
              <a:gd name="connsiteY56" fmla="*/ 1759472 h 3585881"/>
              <a:gd name="connsiteX57" fmla="*/ 2372803 w 7224491"/>
              <a:gd name="connsiteY57" fmla="*/ 1744232 h 3585881"/>
              <a:gd name="connsiteX58" fmla="*/ 2418523 w 7224491"/>
              <a:gd name="connsiteY58" fmla="*/ 1728992 h 3585881"/>
              <a:gd name="connsiteX59" fmla="*/ 2471863 w 7224491"/>
              <a:gd name="connsiteY59" fmla="*/ 1698512 h 3585881"/>
              <a:gd name="connsiteX60" fmla="*/ 2548063 w 7224491"/>
              <a:gd name="connsiteY60" fmla="*/ 1675652 h 3585881"/>
              <a:gd name="connsiteX61" fmla="*/ 2639503 w 7224491"/>
              <a:gd name="connsiteY61" fmla="*/ 1637552 h 3585881"/>
              <a:gd name="connsiteX62" fmla="*/ 2677603 w 7224491"/>
              <a:gd name="connsiteY62" fmla="*/ 1614692 h 3585881"/>
              <a:gd name="connsiteX63" fmla="*/ 2708083 w 7224491"/>
              <a:gd name="connsiteY63" fmla="*/ 1591832 h 3585881"/>
              <a:gd name="connsiteX64" fmla="*/ 2738563 w 7224491"/>
              <a:gd name="connsiteY64" fmla="*/ 1576592 h 3585881"/>
              <a:gd name="connsiteX65" fmla="*/ 2769043 w 7224491"/>
              <a:gd name="connsiteY65" fmla="*/ 1553732 h 3585881"/>
              <a:gd name="connsiteX66" fmla="*/ 2807143 w 7224491"/>
              <a:gd name="connsiteY66" fmla="*/ 1546112 h 3585881"/>
              <a:gd name="connsiteX67" fmla="*/ 2860483 w 7224491"/>
              <a:gd name="connsiteY67" fmla="*/ 1523252 h 3585881"/>
              <a:gd name="connsiteX68" fmla="*/ 2883343 w 7224491"/>
              <a:gd name="connsiteY68" fmla="*/ 1508012 h 3585881"/>
              <a:gd name="connsiteX69" fmla="*/ 2974783 w 7224491"/>
              <a:gd name="connsiteY69" fmla="*/ 1477532 h 3585881"/>
              <a:gd name="connsiteX70" fmla="*/ 3020503 w 7224491"/>
              <a:gd name="connsiteY70" fmla="*/ 1454672 h 3585881"/>
              <a:gd name="connsiteX71" fmla="*/ 3050983 w 7224491"/>
              <a:gd name="connsiteY71" fmla="*/ 1447052 h 3585881"/>
              <a:gd name="connsiteX72" fmla="*/ 3096703 w 7224491"/>
              <a:gd name="connsiteY72" fmla="*/ 1431812 h 3585881"/>
              <a:gd name="connsiteX73" fmla="*/ 3188143 w 7224491"/>
              <a:gd name="connsiteY73" fmla="*/ 1424192 h 3585881"/>
              <a:gd name="connsiteX74" fmla="*/ 3226243 w 7224491"/>
              <a:gd name="connsiteY74" fmla="*/ 1416572 h 3585881"/>
              <a:gd name="connsiteX75" fmla="*/ 3371023 w 7224491"/>
              <a:gd name="connsiteY75" fmla="*/ 1401332 h 3585881"/>
              <a:gd name="connsiteX76" fmla="*/ 4079683 w 7224491"/>
              <a:gd name="connsiteY76" fmla="*/ 1416572 h 3585881"/>
              <a:gd name="connsiteX77" fmla="*/ 4277803 w 7224491"/>
              <a:gd name="connsiteY77" fmla="*/ 1439432 h 3585881"/>
              <a:gd name="connsiteX78" fmla="*/ 4361623 w 7224491"/>
              <a:gd name="connsiteY78" fmla="*/ 1454672 h 3585881"/>
              <a:gd name="connsiteX79" fmla="*/ 4460683 w 7224491"/>
              <a:gd name="connsiteY79" fmla="*/ 1469912 h 3585881"/>
              <a:gd name="connsiteX80" fmla="*/ 4590223 w 7224491"/>
              <a:gd name="connsiteY80" fmla="*/ 1485152 h 3585881"/>
              <a:gd name="connsiteX81" fmla="*/ 4773103 w 7224491"/>
              <a:gd name="connsiteY81" fmla="*/ 1508012 h 3585881"/>
              <a:gd name="connsiteX82" fmla="*/ 4834063 w 7224491"/>
              <a:gd name="connsiteY82" fmla="*/ 1515632 h 3585881"/>
              <a:gd name="connsiteX83" fmla="*/ 4872163 w 7224491"/>
              <a:gd name="connsiteY83" fmla="*/ 1523252 h 3585881"/>
              <a:gd name="connsiteX84" fmla="*/ 4933123 w 7224491"/>
              <a:gd name="connsiteY84" fmla="*/ 1530872 h 3585881"/>
              <a:gd name="connsiteX85" fmla="*/ 5001703 w 7224491"/>
              <a:gd name="connsiteY85" fmla="*/ 1546112 h 3585881"/>
              <a:gd name="connsiteX86" fmla="*/ 5100763 w 7224491"/>
              <a:gd name="connsiteY86" fmla="*/ 1553732 h 3585881"/>
              <a:gd name="connsiteX87" fmla="*/ 5176963 w 7224491"/>
              <a:gd name="connsiteY87" fmla="*/ 1568972 h 3585881"/>
              <a:gd name="connsiteX88" fmla="*/ 5237923 w 7224491"/>
              <a:gd name="connsiteY88" fmla="*/ 1576592 h 3585881"/>
              <a:gd name="connsiteX89" fmla="*/ 5298883 w 7224491"/>
              <a:gd name="connsiteY89" fmla="*/ 1591832 h 3585881"/>
              <a:gd name="connsiteX90" fmla="*/ 5375083 w 7224491"/>
              <a:gd name="connsiteY90" fmla="*/ 1607072 h 3585881"/>
              <a:gd name="connsiteX91" fmla="*/ 5420803 w 7224491"/>
              <a:gd name="connsiteY91" fmla="*/ 1622312 h 3585881"/>
              <a:gd name="connsiteX92" fmla="*/ 5489383 w 7224491"/>
              <a:gd name="connsiteY92" fmla="*/ 1637552 h 3585881"/>
              <a:gd name="connsiteX93" fmla="*/ 5588443 w 7224491"/>
              <a:gd name="connsiteY93" fmla="*/ 1675652 h 3585881"/>
              <a:gd name="connsiteX94" fmla="*/ 5618923 w 7224491"/>
              <a:gd name="connsiteY94" fmla="*/ 1690892 h 3585881"/>
              <a:gd name="connsiteX95" fmla="*/ 5664643 w 7224491"/>
              <a:gd name="connsiteY95" fmla="*/ 1706132 h 3585881"/>
              <a:gd name="connsiteX96" fmla="*/ 5733223 w 7224491"/>
              <a:gd name="connsiteY96" fmla="*/ 1736612 h 3585881"/>
              <a:gd name="connsiteX97" fmla="*/ 5847523 w 7224491"/>
              <a:gd name="connsiteY97" fmla="*/ 1782332 h 3585881"/>
              <a:gd name="connsiteX98" fmla="*/ 5870383 w 7224491"/>
              <a:gd name="connsiteY98" fmla="*/ 1797572 h 3585881"/>
              <a:gd name="connsiteX99" fmla="*/ 5977063 w 7224491"/>
              <a:gd name="connsiteY99" fmla="*/ 1835672 h 3585881"/>
              <a:gd name="connsiteX100" fmla="*/ 6015163 w 7224491"/>
              <a:gd name="connsiteY100" fmla="*/ 1850912 h 3585881"/>
              <a:gd name="connsiteX101" fmla="*/ 6053263 w 7224491"/>
              <a:gd name="connsiteY101" fmla="*/ 1858532 h 3585881"/>
              <a:gd name="connsiteX102" fmla="*/ 6083743 w 7224491"/>
              <a:gd name="connsiteY102" fmla="*/ 1866152 h 3585881"/>
              <a:gd name="connsiteX103" fmla="*/ 6251383 w 7224491"/>
              <a:gd name="connsiteY103" fmla="*/ 1889012 h 3585881"/>
              <a:gd name="connsiteX104" fmla="*/ 6319963 w 7224491"/>
              <a:gd name="connsiteY104" fmla="*/ 1896632 h 3585881"/>
              <a:gd name="connsiteX105" fmla="*/ 6365683 w 7224491"/>
              <a:gd name="connsiteY105" fmla="*/ 1904252 h 3585881"/>
              <a:gd name="connsiteX106" fmla="*/ 6533323 w 7224491"/>
              <a:gd name="connsiteY106" fmla="*/ 1911872 h 3585881"/>
              <a:gd name="connsiteX107" fmla="*/ 6609523 w 7224491"/>
              <a:gd name="connsiteY107" fmla="*/ 1927112 h 3585881"/>
              <a:gd name="connsiteX108" fmla="*/ 7059593 w 7224491"/>
              <a:gd name="connsiteY108" fmla="*/ 1898496 h 3585881"/>
              <a:gd name="connsiteX109" fmla="*/ 7082201 w 7224491"/>
              <a:gd name="connsiteY109" fmla="*/ 230251 h 3585881"/>
              <a:gd name="connsiteX110" fmla="*/ 5087389 w 7224491"/>
              <a:gd name="connsiteY110" fmla="*/ 118830 h 3585881"/>
              <a:gd name="connsiteX111" fmla="*/ 85020 w 7224491"/>
              <a:gd name="connsiteY111" fmla="*/ 102203 h 3585881"/>
              <a:gd name="connsiteX0" fmla="*/ 85020 w 7224491"/>
              <a:gd name="connsiteY0" fmla="*/ 102203 h 3585881"/>
              <a:gd name="connsiteX1" fmla="*/ 2507 w 7224491"/>
              <a:gd name="connsiteY1" fmla="*/ 123945 h 3585881"/>
              <a:gd name="connsiteX2" fmla="*/ 2388 w 7224491"/>
              <a:gd name="connsiteY2" fmla="*/ 258332 h 3585881"/>
              <a:gd name="connsiteX3" fmla="*/ 25843 w 7224491"/>
              <a:gd name="connsiteY3" fmla="*/ 3344432 h 3585881"/>
              <a:gd name="connsiteX4" fmla="*/ 102043 w 7224491"/>
              <a:gd name="connsiteY4" fmla="*/ 3382532 h 3585881"/>
              <a:gd name="connsiteX5" fmla="*/ 208723 w 7224491"/>
              <a:gd name="connsiteY5" fmla="*/ 3405392 h 3585881"/>
              <a:gd name="connsiteX6" fmla="*/ 483043 w 7224491"/>
              <a:gd name="connsiteY6" fmla="*/ 3390152 h 3585881"/>
              <a:gd name="connsiteX7" fmla="*/ 536383 w 7224491"/>
              <a:gd name="connsiteY7" fmla="*/ 3374912 h 3585881"/>
              <a:gd name="connsiteX8" fmla="*/ 635443 w 7224491"/>
              <a:gd name="connsiteY8" fmla="*/ 3329192 h 3585881"/>
              <a:gd name="connsiteX9" fmla="*/ 681163 w 7224491"/>
              <a:gd name="connsiteY9" fmla="*/ 3313952 h 3585881"/>
              <a:gd name="connsiteX10" fmla="*/ 749743 w 7224491"/>
              <a:gd name="connsiteY10" fmla="*/ 3268232 h 3585881"/>
              <a:gd name="connsiteX11" fmla="*/ 864043 w 7224491"/>
              <a:gd name="connsiteY11" fmla="*/ 3184412 h 3585881"/>
              <a:gd name="connsiteX12" fmla="*/ 902143 w 7224491"/>
              <a:gd name="connsiteY12" fmla="*/ 3161552 h 3585881"/>
              <a:gd name="connsiteX13" fmla="*/ 947863 w 7224491"/>
              <a:gd name="connsiteY13" fmla="*/ 3108212 h 3585881"/>
              <a:gd name="connsiteX14" fmla="*/ 985963 w 7224491"/>
              <a:gd name="connsiteY14" fmla="*/ 3070112 h 3585881"/>
              <a:gd name="connsiteX15" fmla="*/ 1016443 w 7224491"/>
              <a:gd name="connsiteY15" fmla="*/ 3009152 h 3585881"/>
              <a:gd name="connsiteX16" fmla="*/ 1062163 w 7224491"/>
              <a:gd name="connsiteY16" fmla="*/ 2955812 h 3585881"/>
              <a:gd name="connsiteX17" fmla="*/ 1107883 w 7224491"/>
              <a:gd name="connsiteY17" fmla="*/ 2894852 h 3585881"/>
              <a:gd name="connsiteX18" fmla="*/ 1130743 w 7224491"/>
              <a:gd name="connsiteY18" fmla="*/ 2856752 h 3585881"/>
              <a:gd name="connsiteX19" fmla="*/ 1184083 w 7224491"/>
              <a:gd name="connsiteY19" fmla="*/ 2811032 h 3585881"/>
              <a:gd name="connsiteX20" fmla="*/ 1206943 w 7224491"/>
              <a:gd name="connsiteY20" fmla="*/ 2772932 h 3585881"/>
              <a:gd name="connsiteX21" fmla="*/ 1237423 w 7224491"/>
              <a:gd name="connsiteY21" fmla="*/ 2742452 h 3585881"/>
              <a:gd name="connsiteX22" fmla="*/ 1275523 w 7224491"/>
              <a:gd name="connsiteY22" fmla="*/ 2673872 h 3585881"/>
              <a:gd name="connsiteX23" fmla="*/ 1298383 w 7224491"/>
              <a:gd name="connsiteY23" fmla="*/ 2643392 h 3585881"/>
              <a:gd name="connsiteX24" fmla="*/ 1313623 w 7224491"/>
              <a:gd name="connsiteY24" fmla="*/ 2582432 h 3585881"/>
              <a:gd name="connsiteX25" fmla="*/ 1336483 w 7224491"/>
              <a:gd name="connsiteY25" fmla="*/ 2559572 h 3585881"/>
              <a:gd name="connsiteX26" fmla="*/ 1359343 w 7224491"/>
              <a:gd name="connsiteY26" fmla="*/ 2506232 h 3585881"/>
              <a:gd name="connsiteX27" fmla="*/ 1366963 w 7224491"/>
              <a:gd name="connsiteY27" fmla="*/ 2475752 h 3585881"/>
              <a:gd name="connsiteX28" fmla="*/ 1382203 w 7224491"/>
              <a:gd name="connsiteY28" fmla="*/ 2452892 h 3585881"/>
              <a:gd name="connsiteX29" fmla="*/ 1420303 w 7224491"/>
              <a:gd name="connsiteY29" fmla="*/ 2384312 h 3585881"/>
              <a:gd name="connsiteX30" fmla="*/ 1450783 w 7224491"/>
              <a:gd name="connsiteY30" fmla="*/ 2346212 h 3585881"/>
              <a:gd name="connsiteX31" fmla="*/ 1481263 w 7224491"/>
              <a:gd name="connsiteY31" fmla="*/ 2308112 h 3585881"/>
              <a:gd name="connsiteX32" fmla="*/ 1488883 w 7224491"/>
              <a:gd name="connsiteY32" fmla="*/ 2285252 h 3585881"/>
              <a:gd name="connsiteX33" fmla="*/ 1511743 w 7224491"/>
              <a:gd name="connsiteY33" fmla="*/ 2262392 h 3585881"/>
              <a:gd name="connsiteX34" fmla="*/ 1519363 w 7224491"/>
              <a:gd name="connsiteY34" fmla="*/ 2239532 h 3585881"/>
              <a:gd name="connsiteX35" fmla="*/ 1565083 w 7224491"/>
              <a:gd name="connsiteY35" fmla="*/ 2209052 h 3585881"/>
              <a:gd name="connsiteX36" fmla="*/ 1595563 w 7224491"/>
              <a:gd name="connsiteY36" fmla="*/ 2186192 h 3585881"/>
              <a:gd name="connsiteX37" fmla="*/ 1618423 w 7224491"/>
              <a:gd name="connsiteY37" fmla="*/ 2178572 h 3585881"/>
              <a:gd name="connsiteX38" fmla="*/ 1633663 w 7224491"/>
              <a:gd name="connsiteY38" fmla="*/ 2155712 h 3585881"/>
              <a:gd name="connsiteX39" fmla="*/ 1664143 w 7224491"/>
              <a:gd name="connsiteY39" fmla="*/ 2140472 h 3585881"/>
              <a:gd name="connsiteX40" fmla="*/ 1694623 w 7224491"/>
              <a:gd name="connsiteY40" fmla="*/ 2117612 h 3585881"/>
              <a:gd name="connsiteX41" fmla="*/ 1732723 w 7224491"/>
              <a:gd name="connsiteY41" fmla="*/ 2094752 h 3585881"/>
              <a:gd name="connsiteX42" fmla="*/ 1763203 w 7224491"/>
              <a:gd name="connsiteY42" fmla="*/ 2064272 h 3585881"/>
              <a:gd name="connsiteX43" fmla="*/ 1786063 w 7224491"/>
              <a:gd name="connsiteY43" fmla="*/ 2056652 h 3585881"/>
              <a:gd name="connsiteX44" fmla="*/ 1831783 w 7224491"/>
              <a:gd name="connsiteY44" fmla="*/ 2026172 h 3585881"/>
              <a:gd name="connsiteX45" fmla="*/ 1854643 w 7224491"/>
              <a:gd name="connsiteY45" fmla="*/ 2003312 h 3585881"/>
              <a:gd name="connsiteX46" fmla="*/ 1877503 w 7224491"/>
              <a:gd name="connsiteY46" fmla="*/ 1995692 h 3585881"/>
              <a:gd name="connsiteX47" fmla="*/ 1900363 w 7224491"/>
              <a:gd name="connsiteY47" fmla="*/ 1980452 h 3585881"/>
              <a:gd name="connsiteX48" fmla="*/ 1961323 w 7224491"/>
              <a:gd name="connsiteY48" fmla="*/ 1957592 h 3585881"/>
              <a:gd name="connsiteX49" fmla="*/ 2029903 w 7224491"/>
              <a:gd name="connsiteY49" fmla="*/ 1911872 h 3585881"/>
              <a:gd name="connsiteX50" fmla="*/ 2090863 w 7224491"/>
              <a:gd name="connsiteY50" fmla="*/ 1881392 h 3585881"/>
              <a:gd name="connsiteX51" fmla="*/ 2151823 w 7224491"/>
              <a:gd name="connsiteY51" fmla="*/ 1843292 h 3585881"/>
              <a:gd name="connsiteX52" fmla="*/ 2182303 w 7224491"/>
              <a:gd name="connsiteY52" fmla="*/ 1820432 h 3585881"/>
              <a:gd name="connsiteX53" fmla="*/ 2228023 w 7224491"/>
              <a:gd name="connsiteY53" fmla="*/ 1805192 h 3585881"/>
              <a:gd name="connsiteX54" fmla="*/ 2258503 w 7224491"/>
              <a:gd name="connsiteY54" fmla="*/ 1789952 h 3585881"/>
              <a:gd name="connsiteX55" fmla="*/ 2288983 w 7224491"/>
              <a:gd name="connsiteY55" fmla="*/ 1782332 h 3585881"/>
              <a:gd name="connsiteX56" fmla="*/ 2349943 w 7224491"/>
              <a:gd name="connsiteY56" fmla="*/ 1759472 h 3585881"/>
              <a:gd name="connsiteX57" fmla="*/ 2372803 w 7224491"/>
              <a:gd name="connsiteY57" fmla="*/ 1744232 h 3585881"/>
              <a:gd name="connsiteX58" fmla="*/ 2418523 w 7224491"/>
              <a:gd name="connsiteY58" fmla="*/ 1728992 h 3585881"/>
              <a:gd name="connsiteX59" fmla="*/ 2471863 w 7224491"/>
              <a:gd name="connsiteY59" fmla="*/ 1698512 h 3585881"/>
              <a:gd name="connsiteX60" fmla="*/ 2548063 w 7224491"/>
              <a:gd name="connsiteY60" fmla="*/ 1675652 h 3585881"/>
              <a:gd name="connsiteX61" fmla="*/ 2639503 w 7224491"/>
              <a:gd name="connsiteY61" fmla="*/ 1637552 h 3585881"/>
              <a:gd name="connsiteX62" fmla="*/ 2677603 w 7224491"/>
              <a:gd name="connsiteY62" fmla="*/ 1614692 h 3585881"/>
              <a:gd name="connsiteX63" fmla="*/ 2708083 w 7224491"/>
              <a:gd name="connsiteY63" fmla="*/ 1591832 h 3585881"/>
              <a:gd name="connsiteX64" fmla="*/ 2738563 w 7224491"/>
              <a:gd name="connsiteY64" fmla="*/ 1576592 h 3585881"/>
              <a:gd name="connsiteX65" fmla="*/ 2769043 w 7224491"/>
              <a:gd name="connsiteY65" fmla="*/ 1553732 h 3585881"/>
              <a:gd name="connsiteX66" fmla="*/ 2807143 w 7224491"/>
              <a:gd name="connsiteY66" fmla="*/ 1546112 h 3585881"/>
              <a:gd name="connsiteX67" fmla="*/ 2860483 w 7224491"/>
              <a:gd name="connsiteY67" fmla="*/ 1523252 h 3585881"/>
              <a:gd name="connsiteX68" fmla="*/ 2883343 w 7224491"/>
              <a:gd name="connsiteY68" fmla="*/ 1508012 h 3585881"/>
              <a:gd name="connsiteX69" fmla="*/ 2974783 w 7224491"/>
              <a:gd name="connsiteY69" fmla="*/ 1477532 h 3585881"/>
              <a:gd name="connsiteX70" fmla="*/ 3020503 w 7224491"/>
              <a:gd name="connsiteY70" fmla="*/ 1454672 h 3585881"/>
              <a:gd name="connsiteX71" fmla="*/ 3050983 w 7224491"/>
              <a:gd name="connsiteY71" fmla="*/ 1447052 h 3585881"/>
              <a:gd name="connsiteX72" fmla="*/ 3096703 w 7224491"/>
              <a:gd name="connsiteY72" fmla="*/ 1431812 h 3585881"/>
              <a:gd name="connsiteX73" fmla="*/ 3188143 w 7224491"/>
              <a:gd name="connsiteY73" fmla="*/ 1424192 h 3585881"/>
              <a:gd name="connsiteX74" fmla="*/ 3226243 w 7224491"/>
              <a:gd name="connsiteY74" fmla="*/ 1416572 h 3585881"/>
              <a:gd name="connsiteX75" fmla="*/ 3371023 w 7224491"/>
              <a:gd name="connsiteY75" fmla="*/ 1401332 h 3585881"/>
              <a:gd name="connsiteX76" fmla="*/ 4079683 w 7224491"/>
              <a:gd name="connsiteY76" fmla="*/ 1416572 h 3585881"/>
              <a:gd name="connsiteX77" fmla="*/ 4277803 w 7224491"/>
              <a:gd name="connsiteY77" fmla="*/ 1439432 h 3585881"/>
              <a:gd name="connsiteX78" fmla="*/ 4361623 w 7224491"/>
              <a:gd name="connsiteY78" fmla="*/ 1454672 h 3585881"/>
              <a:gd name="connsiteX79" fmla="*/ 4460683 w 7224491"/>
              <a:gd name="connsiteY79" fmla="*/ 1469912 h 3585881"/>
              <a:gd name="connsiteX80" fmla="*/ 4590223 w 7224491"/>
              <a:gd name="connsiteY80" fmla="*/ 1485152 h 3585881"/>
              <a:gd name="connsiteX81" fmla="*/ 4773103 w 7224491"/>
              <a:gd name="connsiteY81" fmla="*/ 1508012 h 3585881"/>
              <a:gd name="connsiteX82" fmla="*/ 4834063 w 7224491"/>
              <a:gd name="connsiteY82" fmla="*/ 1515632 h 3585881"/>
              <a:gd name="connsiteX83" fmla="*/ 4872163 w 7224491"/>
              <a:gd name="connsiteY83" fmla="*/ 1523252 h 3585881"/>
              <a:gd name="connsiteX84" fmla="*/ 4933123 w 7224491"/>
              <a:gd name="connsiteY84" fmla="*/ 1530872 h 3585881"/>
              <a:gd name="connsiteX85" fmla="*/ 5001703 w 7224491"/>
              <a:gd name="connsiteY85" fmla="*/ 1546112 h 3585881"/>
              <a:gd name="connsiteX86" fmla="*/ 5100763 w 7224491"/>
              <a:gd name="connsiteY86" fmla="*/ 1553732 h 3585881"/>
              <a:gd name="connsiteX87" fmla="*/ 5176963 w 7224491"/>
              <a:gd name="connsiteY87" fmla="*/ 1568972 h 3585881"/>
              <a:gd name="connsiteX88" fmla="*/ 5237923 w 7224491"/>
              <a:gd name="connsiteY88" fmla="*/ 1576592 h 3585881"/>
              <a:gd name="connsiteX89" fmla="*/ 5298883 w 7224491"/>
              <a:gd name="connsiteY89" fmla="*/ 1591832 h 3585881"/>
              <a:gd name="connsiteX90" fmla="*/ 5375083 w 7224491"/>
              <a:gd name="connsiteY90" fmla="*/ 1607072 h 3585881"/>
              <a:gd name="connsiteX91" fmla="*/ 5420803 w 7224491"/>
              <a:gd name="connsiteY91" fmla="*/ 1622312 h 3585881"/>
              <a:gd name="connsiteX92" fmla="*/ 5489383 w 7224491"/>
              <a:gd name="connsiteY92" fmla="*/ 1637552 h 3585881"/>
              <a:gd name="connsiteX93" fmla="*/ 5588443 w 7224491"/>
              <a:gd name="connsiteY93" fmla="*/ 1675652 h 3585881"/>
              <a:gd name="connsiteX94" fmla="*/ 5618923 w 7224491"/>
              <a:gd name="connsiteY94" fmla="*/ 1690892 h 3585881"/>
              <a:gd name="connsiteX95" fmla="*/ 5664643 w 7224491"/>
              <a:gd name="connsiteY95" fmla="*/ 1706132 h 3585881"/>
              <a:gd name="connsiteX96" fmla="*/ 5733223 w 7224491"/>
              <a:gd name="connsiteY96" fmla="*/ 1736612 h 3585881"/>
              <a:gd name="connsiteX97" fmla="*/ 5847523 w 7224491"/>
              <a:gd name="connsiteY97" fmla="*/ 1782332 h 3585881"/>
              <a:gd name="connsiteX98" fmla="*/ 5870383 w 7224491"/>
              <a:gd name="connsiteY98" fmla="*/ 1797572 h 3585881"/>
              <a:gd name="connsiteX99" fmla="*/ 5977063 w 7224491"/>
              <a:gd name="connsiteY99" fmla="*/ 1835672 h 3585881"/>
              <a:gd name="connsiteX100" fmla="*/ 6015163 w 7224491"/>
              <a:gd name="connsiteY100" fmla="*/ 1850912 h 3585881"/>
              <a:gd name="connsiteX101" fmla="*/ 6053263 w 7224491"/>
              <a:gd name="connsiteY101" fmla="*/ 1858532 h 3585881"/>
              <a:gd name="connsiteX102" fmla="*/ 6083743 w 7224491"/>
              <a:gd name="connsiteY102" fmla="*/ 1866152 h 3585881"/>
              <a:gd name="connsiteX103" fmla="*/ 6251383 w 7224491"/>
              <a:gd name="connsiteY103" fmla="*/ 1889012 h 3585881"/>
              <a:gd name="connsiteX104" fmla="*/ 6319963 w 7224491"/>
              <a:gd name="connsiteY104" fmla="*/ 1896632 h 3585881"/>
              <a:gd name="connsiteX105" fmla="*/ 6365683 w 7224491"/>
              <a:gd name="connsiteY105" fmla="*/ 1904252 h 3585881"/>
              <a:gd name="connsiteX106" fmla="*/ 6533323 w 7224491"/>
              <a:gd name="connsiteY106" fmla="*/ 1911872 h 3585881"/>
              <a:gd name="connsiteX107" fmla="*/ 6609523 w 7224491"/>
              <a:gd name="connsiteY107" fmla="*/ 1927112 h 3585881"/>
              <a:gd name="connsiteX108" fmla="*/ 7059593 w 7224491"/>
              <a:gd name="connsiteY108" fmla="*/ 1898496 h 3585881"/>
              <a:gd name="connsiteX109" fmla="*/ 7082201 w 7224491"/>
              <a:gd name="connsiteY109" fmla="*/ 230251 h 3585881"/>
              <a:gd name="connsiteX110" fmla="*/ 5087389 w 7224491"/>
              <a:gd name="connsiteY110" fmla="*/ 118830 h 3585881"/>
              <a:gd name="connsiteX111" fmla="*/ 85020 w 7224491"/>
              <a:gd name="connsiteY111" fmla="*/ 102203 h 3585881"/>
              <a:gd name="connsiteX0" fmla="*/ 85020 w 7112990"/>
              <a:gd name="connsiteY0" fmla="*/ 102203 h 3585881"/>
              <a:gd name="connsiteX1" fmla="*/ 2507 w 7112990"/>
              <a:gd name="connsiteY1" fmla="*/ 123945 h 3585881"/>
              <a:gd name="connsiteX2" fmla="*/ 2388 w 7112990"/>
              <a:gd name="connsiteY2" fmla="*/ 258332 h 3585881"/>
              <a:gd name="connsiteX3" fmla="*/ 25843 w 7112990"/>
              <a:gd name="connsiteY3" fmla="*/ 3344432 h 3585881"/>
              <a:gd name="connsiteX4" fmla="*/ 102043 w 7112990"/>
              <a:gd name="connsiteY4" fmla="*/ 3382532 h 3585881"/>
              <a:gd name="connsiteX5" fmla="*/ 208723 w 7112990"/>
              <a:gd name="connsiteY5" fmla="*/ 3405392 h 3585881"/>
              <a:gd name="connsiteX6" fmla="*/ 483043 w 7112990"/>
              <a:gd name="connsiteY6" fmla="*/ 3390152 h 3585881"/>
              <a:gd name="connsiteX7" fmla="*/ 536383 w 7112990"/>
              <a:gd name="connsiteY7" fmla="*/ 3374912 h 3585881"/>
              <a:gd name="connsiteX8" fmla="*/ 635443 w 7112990"/>
              <a:gd name="connsiteY8" fmla="*/ 3329192 h 3585881"/>
              <a:gd name="connsiteX9" fmla="*/ 681163 w 7112990"/>
              <a:gd name="connsiteY9" fmla="*/ 3313952 h 3585881"/>
              <a:gd name="connsiteX10" fmla="*/ 749743 w 7112990"/>
              <a:gd name="connsiteY10" fmla="*/ 3268232 h 3585881"/>
              <a:gd name="connsiteX11" fmla="*/ 864043 w 7112990"/>
              <a:gd name="connsiteY11" fmla="*/ 3184412 h 3585881"/>
              <a:gd name="connsiteX12" fmla="*/ 902143 w 7112990"/>
              <a:gd name="connsiteY12" fmla="*/ 3161552 h 3585881"/>
              <a:gd name="connsiteX13" fmla="*/ 947863 w 7112990"/>
              <a:gd name="connsiteY13" fmla="*/ 3108212 h 3585881"/>
              <a:gd name="connsiteX14" fmla="*/ 985963 w 7112990"/>
              <a:gd name="connsiteY14" fmla="*/ 3070112 h 3585881"/>
              <a:gd name="connsiteX15" fmla="*/ 1016443 w 7112990"/>
              <a:gd name="connsiteY15" fmla="*/ 3009152 h 3585881"/>
              <a:gd name="connsiteX16" fmla="*/ 1062163 w 7112990"/>
              <a:gd name="connsiteY16" fmla="*/ 2955812 h 3585881"/>
              <a:gd name="connsiteX17" fmla="*/ 1107883 w 7112990"/>
              <a:gd name="connsiteY17" fmla="*/ 2894852 h 3585881"/>
              <a:gd name="connsiteX18" fmla="*/ 1130743 w 7112990"/>
              <a:gd name="connsiteY18" fmla="*/ 2856752 h 3585881"/>
              <a:gd name="connsiteX19" fmla="*/ 1184083 w 7112990"/>
              <a:gd name="connsiteY19" fmla="*/ 2811032 h 3585881"/>
              <a:gd name="connsiteX20" fmla="*/ 1206943 w 7112990"/>
              <a:gd name="connsiteY20" fmla="*/ 2772932 h 3585881"/>
              <a:gd name="connsiteX21" fmla="*/ 1237423 w 7112990"/>
              <a:gd name="connsiteY21" fmla="*/ 2742452 h 3585881"/>
              <a:gd name="connsiteX22" fmla="*/ 1275523 w 7112990"/>
              <a:gd name="connsiteY22" fmla="*/ 2673872 h 3585881"/>
              <a:gd name="connsiteX23" fmla="*/ 1298383 w 7112990"/>
              <a:gd name="connsiteY23" fmla="*/ 2643392 h 3585881"/>
              <a:gd name="connsiteX24" fmla="*/ 1313623 w 7112990"/>
              <a:gd name="connsiteY24" fmla="*/ 2582432 h 3585881"/>
              <a:gd name="connsiteX25" fmla="*/ 1336483 w 7112990"/>
              <a:gd name="connsiteY25" fmla="*/ 2559572 h 3585881"/>
              <a:gd name="connsiteX26" fmla="*/ 1359343 w 7112990"/>
              <a:gd name="connsiteY26" fmla="*/ 2506232 h 3585881"/>
              <a:gd name="connsiteX27" fmla="*/ 1366963 w 7112990"/>
              <a:gd name="connsiteY27" fmla="*/ 2475752 h 3585881"/>
              <a:gd name="connsiteX28" fmla="*/ 1382203 w 7112990"/>
              <a:gd name="connsiteY28" fmla="*/ 2452892 h 3585881"/>
              <a:gd name="connsiteX29" fmla="*/ 1420303 w 7112990"/>
              <a:gd name="connsiteY29" fmla="*/ 2384312 h 3585881"/>
              <a:gd name="connsiteX30" fmla="*/ 1450783 w 7112990"/>
              <a:gd name="connsiteY30" fmla="*/ 2346212 h 3585881"/>
              <a:gd name="connsiteX31" fmla="*/ 1481263 w 7112990"/>
              <a:gd name="connsiteY31" fmla="*/ 2308112 h 3585881"/>
              <a:gd name="connsiteX32" fmla="*/ 1488883 w 7112990"/>
              <a:gd name="connsiteY32" fmla="*/ 2285252 h 3585881"/>
              <a:gd name="connsiteX33" fmla="*/ 1511743 w 7112990"/>
              <a:gd name="connsiteY33" fmla="*/ 2262392 h 3585881"/>
              <a:gd name="connsiteX34" fmla="*/ 1519363 w 7112990"/>
              <a:gd name="connsiteY34" fmla="*/ 2239532 h 3585881"/>
              <a:gd name="connsiteX35" fmla="*/ 1565083 w 7112990"/>
              <a:gd name="connsiteY35" fmla="*/ 2209052 h 3585881"/>
              <a:gd name="connsiteX36" fmla="*/ 1595563 w 7112990"/>
              <a:gd name="connsiteY36" fmla="*/ 2186192 h 3585881"/>
              <a:gd name="connsiteX37" fmla="*/ 1618423 w 7112990"/>
              <a:gd name="connsiteY37" fmla="*/ 2178572 h 3585881"/>
              <a:gd name="connsiteX38" fmla="*/ 1633663 w 7112990"/>
              <a:gd name="connsiteY38" fmla="*/ 2155712 h 3585881"/>
              <a:gd name="connsiteX39" fmla="*/ 1664143 w 7112990"/>
              <a:gd name="connsiteY39" fmla="*/ 2140472 h 3585881"/>
              <a:gd name="connsiteX40" fmla="*/ 1694623 w 7112990"/>
              <a:gd name="connsiteY40" fmla="*/ 2117612 h 3585881"/>
              <a:gd name="connsiteX41" fmla="*/ 1732723 w 7112990"/>
              <a:gd name="connsiteY41" fmla="*/ 2094752 h 3585881"/>
              <a:gd name="connsiteX42" fmla="*/ 1763203 w 7112990"/>
              <a:gd name="connsiteY42" fmla="*/ 2064272 h 3585881"/>
              <a:gd name="connsiteX43" fmla="*/ 1786063 w 7112990"/>
              <a:gd name="connsiteY43" fmla="*/ 2056652 h 3585881"/>
              <a:gd name="connsiteX44" fmla="*/ 1831783 w 7112990"/>
              <a:gd name="connsiteY44" fmla="*/ 2026172 h 3585881"/>
              <a:gd name="connsiteX45" fmla="*/ 1854643 w 7112990"/>
              <a:gd name="connsiteY45" fmla="*/ 2003312 h 3585881"/>
              <a:gd name="connsiteX46" fmla="*/ 1877503 w 7112990"/>
              <a:gd name="connsiteY46" fmla="*/ 1995692 h 3585881"/>
              <a:gd name="connsiteX47" fmla="*/ 1900363 w 7112990"/>
              <a:gd name="connsiteY47" fmla="*/ 1980452 h 3585881"/>
              <a:gd name="connsiteX48" fmla="*/ 1961323 w 7112990"/>
              <a:gd name="connsiteY48" fmla="*/ 1957592 h 3585881"/>
              <a:gd name="connsiteX49" fmla="*/ 2029903 w 7112990"/>
              <a:gd name="connsiteY49" fmla="*/ 1911872 h 3585881"/>
              <a:gd name="connsiteX50" fmla="*/ 2090863 w 7112990"/>
              <a:gd name="connsiteY50" fmla="*/ 1881392 h 3585881"/>
              <a:gd name="connsiteX51" fmla="*/ 2151823 w 7112990"/>
              <a:gd name="connsiteY51" fmla="*/ 1843292 h 3585881"/>
              <a:gd name="connsiteX52" fmla="*/ 2182303 w 7112990"/>
              <a:gd name="connsiteY52" fmla="*/ 1820432 h 3585881"/>
              <a:gd name="connsiteX53" fmla="*/ 2228023 w 7112990"/>
              <a:gd name="connsiteY53" fmla="*/ 1805192 h 3585881"/>
              <a:gd name="connsiteX54" fmla="*/ 2258503 w 7112990"/>
              <a:gd name="connsiteY54" fmla="*/ 1789952 h 3585881"/>
              <a:gd name="connsiteX55" fmla="*/ 2288983 w 7112990"/>
              <a:gd name="connsiteY55" fmla="*/ 1782332 h 3585881"/>
              <a:gd name="connsiteX56" fmla="*/ 2349943 w 7112990"/>
              <a:gd name="connsiteY56" fmla="*/ 1759472 h 3585881"/>
              <a:gd name="connsiteX57" fmla="*/ 2372803 w 7112990"/>
              <a:gd name="connsiteY57" fmla="*/ 1744232 h 3585881"/>
              <a:gd name="connsiteX58" fmla="*/ 2418523 w 7112990"/>
              <a:gd name="connsiteY58" fmla="*/ 1728992 h 3585881"/>
              <a:gd name="connsiteX59" fmla="*/ 2471863 w 7112990"/>
              <a:gd name="connsiteY59" fmla="*/ 1698512 h 3585881"/>
              <a:gd name="connsiteX60" fmla="*/ 2548063 w 7112990"/>
              <a:gd name="connsiteY60" fmla="*/ 1675652 h 3585881"/>
              <a:gd name="connsiteX61" fmla="*/ 2639503 w 7112990"/>
              <a:gd name="connsiteY61" fmla="*/ 1637552 h 3585881"/>
              <a:gd name="connsiteX62" fmla="*/ 2677603 w 7112990"/>
              <a:gd name="connsiteY62" fmla="*/ 1614692 h 3585881"/>
              <a:gd name="connsiteX63" fmla="*/ 2708083 w 7112990"/>
              <a:gd name="connsiteY63" fmla="*/ 1591832 h 3585881"/>
              <a:gd name="connsiteX64" fmla="*/ 2738563 w 7112990"/>
              <a:gd name="connsiteY64" fmla="*/ 1576592 h 3585881"/>
              <a:gd name="connsiteX65" fmla="*/ 2769043 w 7112990"/>
              <a:gd name="connsiteY65" fmla="*/ 1553732 h 3585881"/>
              <a:gd name="connsiteX66" fmla="*/ 2807143 w 7112990"/>
              <a:gd name="connsiteY66" fmla="*/ 1546112 h 3585881"/>
              <a:gd name="connsiteX67" fmla="*/ 2860483 w 7112990"/>
              <a:gd name="connsiteY67" fmla="*/ 1523252 h 3585881"/>
              <a:gd name="connsiteX68" fmla="*/ 2883343 w 7112990"/>
              <a:gd name="connsiteY68" fmla="*/ 1508012 h 3585881"/>
              <a:gd name="connsiteX69" fmla="*/ 2974783 w 7112990"/>
              <a:gd name="connsiteY69" fmla="*/ 1477532 h 3585881"/>
              <a:gd name="connsiteX70" fmla="*/ 3020503 w 7112990"/>
              <a:gd name="connsiteY70" fmla="*/ 1454672 h 3585881"/>
              <a:gd name="connsiteX71" fmla="*/ 3050983 w 7112990"/>
              <a:gd name="connsiteY71" fmla="*/ 1447052 h 3585881"/>
              <a:gd name="connsiteX72" fmla="*/ 3096703 w 7112990"/>
              <a:gd name="connsiteY72" fmla="*/ 1431812 h 3585881"/>
              <a:gd name="connsiteX73" fmla="*/ 3188143 w 7112990"/>
              <a:gd name="connsiteY73" fmla="*/ 1424192 h 3585881"/>
              <a:gd name="connsiteX74" fmla="*/ 3226243 w 7112990"/>
              <a:gd name="connsiteY74" fmla="*/ 1416572 h 3585881"/>
              <a:gd name="connsiteX75" fmla="*/ 3371023 w 7112990"/>
              <a:gd name="connsiteY75" fmla="*/ 1401332 h 3585881"/>
              <a:gd name="connsiteX76" fmla="*/ 4079683 w 7112990"/>
              <a:gd name="connsiteY76" fmla="*/ 1416572 h 3585881"/>
              <a:gd name="connsiteX77" fmla="*/ 4277803 w 7112990"/>
              <a:gd name="connsiteY77" fmla="*/ 1439432 h 3585881"/>
              <a:gd name="connsiteX78" fmla="*/ 4361623 w 7112990"/>
              <a:gd name="connsiteY78" fmla="*/ 1454672 h 3585881"/>
              <a:gd name="connsiteX79" fmla="*/ 4460683 w 7112990"/>
              <a:gd name="connsiteY79" fmla="*/ 1469912 h 3585881"/>
              <a:gd name="connsiteX80" fmla="*/ 4590223 w 7112990"/>
              <a:gd name="connsiteY80" fmla="*/ 1485152 h 3585881"/>
              <a:gd name="connsiteX81" fmla="*/ 4773103 w 7112990"/>
              <a:gd name="connsiteY81" fmla="*/ 1508012 h 3585881"/>
              <a:gd name="connsiteX82" fmla="*/ 4834063 w 7112990"/>
              <a:gd name="connsiteY82" fmla="*/ 1515632 h 3585881"/>
              <a:gd name="connsiteX83" fmla="*/ 4872163 w 7112990"/>
              <a:gd name="connsiteY83" fmla="*/ 1523252 h 3585881"/>
              <a:gd name="connsiteX84" fmla="*/ 4933123 w 7112990"/>
              <a:gd name="connsiteY84" fmla="*/ 1530872 h 3585881"/>
              <a:gd name="connsiteX85" fmla="*/ 5001703 w 7112990"/>
              <a:gd name="connsiteY85" fmla="*/ 1546112 h 3585881"/>
              <a:gd name="connsiteX86" fmla="*/ 5100763 w 7112990"/>
              <a:gd name="connsiteY86" fmla="*/ 1553732 h 3585881"/>
              <a:gd name="connsiteX87" fmla="*/ 5176963 w 7112990"/>
              <a:gd name="connsiteY87" fmla="*/ 1568972 h 3585881"/>
              <a:gd name="connsiteX88" fmla="*/ 5237923 w 7112990"/>
              <a:gd name="connsiteY88" fmla="*/ 1576592 h 3585881"/>
              <a:gd name="connsiteX89" fmla="*/ 5298883 w 7112990"/>
              <a:gd name="connsiteY89" fmla="*/ 1591832 h 3585881"/>
              <a:gd name="connsiteX90" fmla="*/ 5375083 w 7112990"/>
              <a:gd name="connsiteY90" fmla="*/ 1607072 h 3585881"/>
              <a:gd name="connsiteX91" fmla="*/ 5420803 w 7112990"/>
              <a:gd name="connsiteY91" fmla="*/ 1622312 h 3585881"/>
              <a:gd name="connsiteX92" fmla="*/ 5489383 w 7112990"/>
              <a:gd name="connsiteY92" fmla="*/ 1637552 h 3585881"/>
              <a:gd name="connsiteX93" fmla="*/ 5588443 w 7112990"/>
              <a:gd name="connsiteY93" fmla="*/ 1675652 h 3585881"/>
              <a:gd name="connsiteX94" fmla="*/ 5618923 w 7112990"/>
              <a:gd name="connsiteY94" fmla="*/ 1690892 h 3585881"/>
              <a:gd name="connsiteX95" fmla="*/ 5664643 w 7112990"/>
              <a:gd name="connsiteY95" fmla="*/ 1706132 h 3585881"/>
              <a:gd name="connsiteX96" fmla="*/ 5733223 w 7112990"/>
              <a:gd name="connsiteY96" fmla="*/ 1736612 h 3585881"/>
              <a:gd name="connsiteX97" fmla="*/ 5847523 w 7112990"/>
              <a:gd name="connsiteY97" fmla="*/ 1782332 h 3585881"/>
              <a:gd name="connsiteX98" fmla="*/ 5870383 w 7112990"/>
              <a:gd name="connsiteY98" fmla="*/ 1797572 h 3585881"/>
              <a:gd name="connsiteX99" fmla="*/ 5977063 w 7112990"/>
              <a:gd name="connsiteY99" fmla="*/ 1835672 h 3585881"/>
              <a:gd name="connsiteX100" fmla="*/ 6015163 w 7112990"/>
              <a:gd name="connsiteY100" fmla="*/ 1850912 h 3585881"/>
              <a:gd name="connsiteX101" fmla="*/ 6053263 w 7112990"/>
              <a:gd name="connsiteY101" fmla="*/ 1858532 h 3585881"/>
              <a:gd name="connsiteX102" fmla="*/ 6083743 w 7112990"/>
              <a:gd name="connsiteY102" fmla="*/ 1866152 h 3585881"/>
              <a:gd name="connsiteX103" fmla="*/ 6251383 w 7112990"/>
              <a:gd name="connsiteY103" fmla="*/ 1889012 h 3585881"/>
              <a:gd name="connsiteX104" fmla="*/ 6319963 w 7112990"/>
              <a:gd name="connsiteY104" fmla="*/ 1896632 h 3585881"/>
              <a:gd name="connsiteX105" fmla="*/ 6365683 w 7112990"/>
              <a:gd name="connsiteY105" fmla="*/ 1904252 h 3585881"/>
              <a:gd name="connsiteX106" fmla="*/ 6533323 w 7112990"/>
              <a:gd name="connsiteY106" fmla="*/ 1911872 h 3585881"/>
              <a:gd name="connsiteX107" fmla="*/ 6609523 w 7112990"/>
              <a:gd name="connsiteY107" fmla="*/ 1927112 h 3585881"/>
              <a:gd name="connsiteX108" fmla="*/ 7059593 w 7112990"/>
              <a:gd name="connsiteY108" fmla="*/ 1898496 h 3585881"/>
              <a:gd name="connsiteX109" fmla="*/ 7082201 w 7112990"/>
              <a:gd name="connsiteY109" fmla="*/ 230251 h 3585881"/>
              <a:gd name="connsiteX110" fmla="*/ 6596973 w 7112990"/>
              <a:gd name="connsiteY110" fmla="*/ 109771 h 3585881"/>
              <a:gd name="connsiteX111" fmla="*/ 85020 w 7112990"/>
              <a:gd name="connsiteY111" fmla="*/ 102203 h 3585881"/>
              <a:gd name="connsiteX0" fmla="*/ 85020 w 7249310"/>
              <a:gd name="connsiteY0" fmla="*/ 102203 h 3585881"/>
              <a:gd name="connsiteX1" fmla="*/ 2507 w 7249310"/>
              <a:gd name="connsiteY1" fmla="*/ 123945 h 3585881"/>
              <a:gd name="connsiteX2" fmla="*/ 2388 w 7249310"/>
              <a:gd name="connsiteY2" fmla="*/ 258332 h 3585881"/>
              <a:gd name="connsiteX3" fmla="*/ 25843 w 7249310"/>
              <a:gd name="connsiteY3" fmla="*/ 3344432 h 3585881"/>
              <a:gd name="connsiteX4" fmla="*/ 102043 w 7249310"/>
              <a:gd name="connsiteY4" fmla="*/ 3382532 h 3585881"/>
              <a:gd name="connsiteX5" fmla="*/ 208723 w 7249310"/>
              <a:gd name="connsiteY5" fmla="*/ 3405392 h 3585881"/>
              <a:gd name="connsiteX6" fmla="*/ 483043 w 7249310"/>
              <a:gd name="connsiteY6" fmla="*/ 3390152 h 3585881"/>
              <a:gd name="connsiteX7" fmla="*/ 536383 w 7249310"/>
              <a:gd name="connsiteY7" fmla="*/ 3374912 h 3585881"/>
              <a:gd name="connsiteX8" fmla="*/ 635443 w 7249310"/>
              <a:gd name="connsiteY8" fmla="*/ 3329192 h 3585881"/>
              <a:gd name="connsiteX9" fmla="*/ 681163 w 7249310"/>
              <a:gd name="connsiteY9" fmla="*/ 3313952 h 3585881"/>
              <a:gd name="connsiteX10" fmla="*/ 749743 w 7249310"/>
              <a:gd name="connsiteY10" fmla="*/ 3268232 h 3585881"/>
              <a:gd name="connsiteX11" fmla="*/ 864043 w 7249310"/>
              <a:gd name="connsiteY11" fmla="*/ 3184412 h 3585881"/>
              <a:gd name="connsiteX12" fmla="*/ 902143 w 7249310"/>
              <a:gd name="connsiteY12" fmla="*/ 3161552 h 3585881"/>
              <a:gd name="connsiteX13" fmla="*/ 947863 w 7249310"/>
              <a:gd name="connsiteY13" fmla="*/ 3108212 h 3585881"/>
              <a:gd name="connsiteX14" fmla="*/ 985963 w 7249310"/>
              <a:gd name="connsiteY14" fmla="*/ 3070112 h 3585881"/>
              <a:gd name="connsiteX15" fmla="*/ 1016443 w 7249310"/>
              <a:gd name="connsiteY15" fmla="*/ 3009152 h 3585881"/>
              <a:gd name="connsiteX16" fmla="*/ 1062163 w 7249310"/>
              <a:gd name="connsiteY16" fmla="*/ 2955812 h 3585881"/>
              <a:gd name="connsiteX17" fmla="*/ 1107883 w 7249310"/>
              <a:gd name="connsiteY17" fmla="*/ 2894852 h 3585881"/>
              <a:gd name="connsiteX18" fmla="*/ 1130743 w 7249310"/>
              <a:gd name="connsiteY18" fmla="*/ 2856752 h 3585881"/>
              <a:gd name="connsiteX19" fmla="*/ 1184083 w 7249310"/>
              <a:gd name="connsiteY19" fmla="*/ 2811032 h 3585881"/>
              <a:gd name="connsiteX20" fmla="*/ 1206943 w 7249310"/>
              <a:gd name="connsiteY20" fmla="*/ 2772932 h 3585881"/>
              <a:gd name="connsiteX21" fmla="*/ 1237423 w 7249310"/>
              <a:gd name="connsiteY21" fmla="*/ 2742452 h 3585881"/>
              <a:gd name="connsiteX22" fmla="*/ 1275523 w 7249310"/>
              <a:gd name="connsiteY22" fmla="*/ 2673872 h 3585881"/>
              <a:gd name="connsiteX23" fmla="*/ 1298383 w 7249310"/>
              <a:gd name="connsiteY23" fmla="*/ 2643392 h 3585881"/>
              <a:gd name="connsiteX24" fmla="*/ 1313623 w 7249310"/>
              <a:gd name="connsiteY24" fmla="*/ 2582432 h 3585881"/>
              <a:gd name="connsiteX25" fmla="*/ 1336483 w 7249310"/>
              <a:gd name="connsiteY25" fmla="*/ 2559572 h 3585881"/>
              <a:gd name="connsiteX26" fmla="*/ 1359343 w 7249310"/>
              <a:gd name="connsiteY26" fmla="*/ 2506232 h 3585881"/>
              <a:gd name="connsiteX27" fmla="*/ 1366963 w 7249310"/>
              <a:gd name="connsiteY27" fmla="*/ 2475752 h 3585881"/>
              <a:gd name="connsiteX28" fmla="*/ 1382203 w 7249310"/>
              <a:gd name="connsiteY28" fmla="*/ 2452892 h 3585881"/>
              <a:gd name="connsiteX29" fmla="*/ 1420303 w 7249310"/>
              <a:gd name="connsiteY29" fmla="*/ 2384312 h 3585881"/>
              <a:gd name="connsiteX30" fmla="*/ 1450783 w 7249310"/>
              <a:gd name="connsiteY30" fmla="*/ 2346212 h 3585881"/>
              <a:gd name="connsiteX31" fmla="*/ 1481263 w 7249310"/>
              <a:gd name="connsiteY31" fmla="*/ 2308112 h 3585881"/>
              <a:gd name="connsiteX32" fmla="*/ 1488883 w 7249310"/>
              <a:gd name="connsiteY32" fmla="*/ 2285252 h 3585881"/>
              <a:gd name="connsiteX33" fmla="*/ 1511743 w 7249310"/>
              <a:gd name="connsiteY33" fmla="*/ 2262392 h 3585881"/>
              <a:gd name="connsiteX34" fmla="*/ 1519363 w 7249310"/>
              <a:gd name="connsiteY34" fmla="*/ 2239532 h 3585881"/>
              <a:gd name="connsiteX35" fmla="*/ 1565083 w 7249310"/>
              <a:gd name="connsiteY35" fmla="*/ 2209052 h 3585881"/>
              <a:gd name="connsiteX36" fmla="*/ 1595563 w 7249310"/>
              <a:gd name="connsiteY36" fmla="*/ 2186192 h 3585881"/>
              <a:gd name="connsiteX37" fmla="*/ 1618423 w 7249310"/>
              <a:gd name="connsiteY37" fmla="*/ 2178572 h 3585881"/>
              <a:gd name="connsiteX38" fmla="*/ 1633663 w 7249310"/>
              <a:gd name="connsiteY38" fmla="*/ 2155712 h 3585881"/>
              <a:gd name="connsiteX39" fmla="*/ 1664143 w 7249310"/>
              <a:gd name="connsiteY39" fmla="*/ 2140472 h 3585881"/>
              <a:gd name="connsiteX40" fmla="*/ 1694623 w 7249310"/>
              <a:gd name="connsiteY40" fmla="*/ 2117612 h 3585881"/>
              <a:gd name="connsiteX41" fmla="*/ 1732723 w 7249310"/>
              <a:gd name="connsiteY41" fmla="*/ 2094752 h 3585881"/>
              <a:gd name="connsiteX42" fmla="*/ 1763203 w 7249310"/>
              <a:gd name="connsiteY42" fmla="*/ 2064272 h 3585881"/>
              <a:gd name="connsiteX43" fmla="*/ 1786063 w 7249310"/>
              <a:gd name="connsiteY43" fmla="*/ 2056652 h 3585881"/>
              <a:gd name="connsiteX44" fmla="*/ 1831783 w 7249310"/>
              <a:gd name="connsiteY44" fmla="*/ 2026172 h 3585881"/>
              <a:gd name="connsiteX45" fmla="*/ 1854643 w 7249310"/>
              <a:gd name="connsiteY45" fmla="*/ 2003312 h 3585881"/>
              <a:gd name="connsiteX46" fmla="*/ 1877503 w 7249310"/>
              <a:gd name="connsiteY46" fmla="*/ 1995692 h 3585881"/>
              <a:gd name="connsiteX47" fmla="*/ 1900363 w 7249310"/>
              <a:gd name="connsiteY47" fmla="*/ 1980452 h 3585881"/>
              <a:gd name="connsiteX48" fmla="*/ 1961323 w 7249310"/>
              <a:gd name="connsiteY48" fmla="*/ 1957592 h 3585881"/>
              <a:gd name="connsiteX49" fmla="*/ 2029903 w 7249310"/>
              <a:gd name="connsiteY49" fmla="*/ 1911872 h 3585881"/>
              <a:gd name="connsiteX50" fmla="*/ 2090863 w 7249310"/>
              <a:gd name="connsiteY50" fmla="*/ 1881392 h 3585881"/>
              <a:gd name="connsiteX51" fmla="*/ 2151823 w 7249310"/>
              <a:gd name="connsiteY51" fmla="*/ 1843292 h 3585881"/>
              <a:gd name="connsiteX52" fmla="*/ 2182303 w 7249310"/>
              <a:gd name="connsiteY52" fmla="*/ 1820432 h 3585881"/>
              <a:gd name="connsiteX53" fmla="*/ 2228023 w 7249310"/>
              <a:gd name="connsiteY53" fmla="*/ 1805192 h 3585881"/>
              <a:gd name="connsiteX54" fmla="*/ 2258503 w 7249310"/>
              <a:gd name="connsiteY54" fmla="*/ 1789952 h 3585881"/>
              <a:gd name="connsiteX55" fmla="*/ 2288983 w 7249310"/>
              <a:gd name="connsiteY55" fmla="*/ 1782332 h 3585881"/>
              <a:gd name="connsiteX56" fmla="*/ 2349943 w 7249310"/>
              <a:gd name="connsiteY56" fmla="*/ 1759472 h 3585881"/>
              <a:gd name="connsiteX57" fmla="*/ 2372803 w 7249310"/>
              <a:gd name="connsiteY57" fmla="*/ 1744232 h 3585881"/>
              <a:gd name="connsiteX58" fmla="*/ 2418523 w 7249310"/>
              <a:gd name="connsiteY58" fmla="*/ 1728992 h 3585881"/>
              <a:gd name="connsiteX59" fmla="*/ 2471863 w 7249310"/>
              <a:gd name="connsiteY59" fmla="*/ 1698512 h 3585881"/>
              <a:gd name="connsiteX60" fmla="*/ 2548063 w 7249310"/>
              <a:gd name="connsiteY60" fmla="*/ 1675652 h 3585881"/>
              <a:gd name="connsiteX61" fmla="*/ 2639503 w 7249310"/>
              <a:gd name="connsiteY61" fmla="*/ 1637552 h 3585881"/>
              <a:gd name="connsiteX62" fmla="*/ 2677603 w 7249310"/>
              <a:gd name="connsiteY62" fmla="*/ 1614692 h 3585881"/>
              <a:gd name="connsiteX63" fmla="*/ 2708083 w 7249310"/>
              <a:gd name="connsiteY63" fmla="*/ 1591832 h 3585881"/>
              <a:gd name="connsiteX64" fmla="*/ 2738563 w 7249310"/>
              <a:gd name="connsiteY64" fmla="*/ 1576592 h 3585881"/>
              <a:gd name="connsiteX65" fmla="*/ 2769043 w 7249310"/>
              <a:gd name="connsiteY65" fmla="*/ 1553732 h 3585881"/>
              <a:gd name="connsiteX66" fmla="*/ 2807143 w 7249310"/>
              <a:gd name="connsiteY66" fmla="*/ 1546112 h 3585881"/>
              <a:gd name="connsiteX67" fmla="*/ 2860483 w 7249310"/>
              <a:gd name="connsiteY67" fmla="*/ 1523252 h 3585881"/>
              <a:gd name="connsiteX68" fmla="*/ 2883343 w 7249310"/>
              <a:gd name="connsiteY68" fmla="*/ 1508012 h 3585881"/>
              <a:gd name="connsiteX69" fmla="*/ 2974783 w 7249310"/>
              <a:gd name="connsiteY69" fmla="*/ 1477532 h 3585881"/>
              <a:gd name="connsiteX70" fmla="*/ 3020503 w 7249310"/>
              <a:gd name="connsiteY70" fmla="*/ 1454672 h 3585881"/>
              <a:gd name="connsiteX71" fmla="*/ 3050983 w 7249310"/>
              <a:gd name="connsiteY71" fmla="*/ 1447052 h 3585881"/>
              <a:gd name="connsiteX72" fmla="*/ 3096703 w 7249310"/>
              <a:gd name="connsiteY72" fmla="*/ 1431812 h 3585881"/>
              <a:gd name="connsiteX73" fmla="*/ 3188143 w 7249310"/>
              <a:gd name="connsiteY73" fmla="*/ 1424192 h 3585881"/>
              <a:gd name="connsiteX74" fmla="*/ 3226243 w 7249310"/>
              <a:gd name="connsiteY74" fmla="*/ 1416572 h 3585881"/>
              <a:gd name="connsiteX75" fmla="*/ 3371023 w 7249310"/>
              <a:gd name="connsiteY75" fmla="*/ 1401332 h 3585881"/>
              <a:gd name="connsiteX76" fmla="*/ 4079683 w 7249310"/>
              <a:gd name="connsiteY76" fmla="*/ 1416572 h 3585881"/>
              <a:gd name="connsiteX77" fmla="*/ 4277803 w 7249310"/>
              <a:gd name="connsiteY77" fmla="*/ 1439432 h 3585881"/>
              <a:gd name="connsiteX78" fmla="*/ 4361623 w 7249310"/>
              <a:gd name="connsiteY78" fmla="*/ 1454672 h 3585881"/>
              <a:gd name="connsiteX79" fmla="*/ 4460683 w 7249310"/>
              <a:gd name="connsiteY79" fmla="*/ 1469912 h 3585881"/>
              <a:gd name="connsiteX80" fmla="*/ 4590223 w 7249310"/>
              <a:gd name="connsiteY80" fmla="*/ 1485152 h 3585881"/>
              <a:gd name="connsiteX81" fmla="*/ 4773103 w 7249310"/>
              <a:gd name="connsiteY81" fmla="*/ 1508012 h 3585881"/>
              <a:gd name="connsiteX82" fmla="*/ 4834063 w 7249310"/>
              <a:gd name="connsiteY82" fmla="*/ 1515632 h 3585881"/>
              <a:gd name="connsiteX83" fmla="*/ 4872163 w 7249310"/>
              <a:gd name="connsiteY83" fmla="*/ 1523252 h 3585881"/>
              <a:gd name="connsiteX84" fmla="*/ 4933123 w 7249310"/>
              <a:gd name="connsiteY84" fmla="*/ 1530872 h 3585881"/>
              <a:gd name="connsiteX85" fmla="*/ 5001703 w 7249310"/>
              <a:gd name="connsiteY85" fmla="*/ 1546112 h 3585881"/>
              <a:gd name="connsiteX86" fmla="*/ 5100763 w 7249310"/>
              <a:gd name="connsiteY86" fmla="*/ 1553732 h 3585881"/>
              <a:gd name="connsiteX87" fmla="*/ 5176963 w 7249310"/>
              <a:gd name="connsiteY87" fmla="*/ 1568972 h 3585881"/>
              <a:gd name="connsiteX88" fmla="*/ 5237923 w 7249310"/>
              <a:gd name="connsiteY88" fmla="*/ 1576592 h 3585881"/>
              <a:gd name="connsiteX89" fmla="*/ 5298883 w 7249310"/>
              <a:gd name="connsiteY89" fmla="*/ 1591832 h 3585881"/>
              <a:gd name="connsiteX90" fmla="*/ 5375083 w 7249310"/>
              <a:gd name="connsiteY90" fmla="*/ 1607072 h 3585881"/>
              <a:gd name="connsiteX91" fmla="*/ 5420803 w 7249310"/>
              <a:gd name="connsiteY91" fmla="*/ 1622312 h 3585881"/>
              <a:gd name="connsiteX92" fmla="*/ 5489383 w 7249310"/>
              <a:gd name="connsiteY92" fmla="*/ 1637552 h 3585881"/>
              <a:gd name="connsiteX93" fmla="*/ 5588443 w 7249310"/>
              <a:gd name="connsiteY93" fmla="*/ 1675652 h 3585881"/>
              <a:gd name="connsiteX94" fmla="*/ 5618923 w 7249310"/>
              <a:gd name="connsiteY94" fmla="*/ 1690892 h 3585881"/>
              <a:gd name="connsiteX95" fmla="*/ 5664643 w 7249310"/>
              <a:gd name="connsiteY95" fmla="*/ 1706132 h 3585881"/>
              <a:gd name="connsiteX96" fmla="*/ 5733223 w 7249310"/>
              <a:gd name="connsiteY96" fmla="*/ 1736612 h 3585881"/>
              <a:gd name="connsiteX97" fmla="*/ 5847523 w 7249310"/>
              <a:gd name="connsiteY97" fmla="*/ 1782332 h 3585881"/>
              <a:gd name="connsiteX98" fmla="*/ 5870383 w 7249310"/>
              <a:gd name="connsiteY98" fmla="*/ 1797572 h 3585881"/>
              <a:gd name="connsiteX99" fmla="*/ 5977063 w 7249310"/>
              <a:gd name="connsiteY99" fmla="*/ 1835672 h 3585881"/>
              <a:gd name="connsiteX100" fmla="*/ 6015163 w 7249310"/>
              <a:gd name="connsiteY100" fmla="*/ 1850912 h 3585881"/>
              <a:gd name="connsiteX101" fmla="*/ 6053263 w 7249310"/>
              <a:gd name="connsiteY101" fmla="*/ 1858532 h 3585881"/>
              <a:gd name="connsiteX102" fmla="*/ 6083743 w 7249310"/>
              <a:gd name="connsiteY102" fmla="*/ 1866152 h 3585881"/>
              <a:gd name="connsiteX103" fmla="*/ 6251383 w 7249310"/>
              <a:gd name="connsiteY103" fmla="*/ 1889012 h 3585881"/>
              <a:gd name="connsiteX104" fmla="*/ 6319963 w 7249310"/>
              <a:gd name="connsiteY104" fmla="*/ 1896632 h 3585881"/>
              <a:gd name="connsiteX105" fmla="*/ 6365683 w 7249310"/>
              <a:gd name="connsiteY105" fmla="*/ 1904252 h 3585881"/>
              <a:gd name="connsiteX106" fmla="*/ 6533323 w 7249310"/>
              <a:gd name="connsiteY106" fmla="*/ 1911872 h 3585881"/>
              <a:gd name="connsiteX107" fmla="*/ 6609523 w 7249310"/>
              <a:gd name="connsiteY107" fmla="*/ 1927112 h 3585881"/>
              <a:gd name="connsiteX108" fmla="*/ 7059593 w 7249310"/>
              <a:gd name="connsiteY108" fmla="*/ 1898496 h 3585881"/>
              <a:gd name="connsiteX109" fmla="*/ 7072825 w 7249310"/>
              <a:gd name="connsiteY109" fmla="*/ 538253 h 3585881"/>
              <a:gd name="connsiteX110" fmla="*/ 6596973 w 7249310"/>
              <a:gd name="connsiteY110" fmla="*/ 109771 h 3585881"/>
              <a:gd name="connsiteX111" fmla="*/ 85020 w 7249310"/>
              <a:gd name="connsiteY111" fmla="*/ 102203 h 3585881"/>
              <a:gd name="connsiteX0" fmla="*/ 85020 w 7284017"/>
              <a:gd name="connsiteY0" fmla="*/ 102203 h 3585881"/>
              <a:gd name="connsiteX1" fmla="*/ 2507 w 7284017"/>
              <a:gd name="connsiteY1" fmla="*/ 123945 h 3585881"/>
              <a:gd name="connsiteX2" fmla="*/ 2388 w 7284017"/>
              <a:gd name="connsiteY2" fmla="*/ 258332 h 3585881"/>
              <a:gd name="connsiteX3" fmla="*/ 25843 w 7284017"/>
              <a:gd name="connsiteY3" fmla="*/ 3344432 h 3585881"/>
              <a:gd name="connsiteX4" fmla="*/ 102043 w 7284017"/>
              <a:gd name="connsiteY4" fmla="*/ 3382532 h 3585881"/>
              <a:gd name="connsiteX5" fmla="*/ 208723 w 7284017"/>
              <a:gd name="connsiteY5" fmla="*/ 3405392 h 3585881"/>
              <a:gd name="connsiteX6" fmla="*/ 483043 w 7284017"/>
              <a:gd name="connsiteY6" fmla="*/ 3390152 h 3585881"/>
              <a:gd name="connsiteX7" fmla="*/ 536383 w 7284017"/>
              <a:gd name="connsiteY7" fmla="*/ 3374912 h 3585881"/>
              <a:gd name="connsiteX8" fmla="*/ 635443 w 7284017"/>
              <a:gd name="connsiteY8" fmla="*/ 3329192 h 3585881"/>
              <a:gd name="connsiteX9" fmla="*/ 681163 w 7284017"/>
              <a:gd name="connsiteY9" fmla="*/ 3313952 h 3585881"/>
              <a:gd name="connsiteX10" fmla="*/ 749743 w 7284017"/>
              <a:gd name="connsiteY10" fmla="*/ 3268232 h 3585881"/>
              <a:gd name="connsiteX11" fmla="*/ 864043 w 7284017"/>
              <a:gd name="connsiteY11" fmla="*/ 3184412 h 3585881"/>
              <a:gd name="connsiteX12" fmla="*/ 902143 w 7284017"/>
              <a:gd name="connsiteY12" fmla="*/ 3161552 h 3585881"/>
              <a:gd name="connsiteX13" fmla="*/ 947863 w 7284017"/>
              <a:gd name="connsiteY13" fmla="*/ 3108212 h 3585881"/>
              <a:gd name="connsiteX14" fmla="*/ 985963 w 7284017"/>
              <a:gd name="connsiteY14" fmla="*/ 3070112 h 3585881"/>
              <a:gd name="connsiteX15" fmla="*/ 1016443 w 7284017"/>
              <a:gd name="connsiteY15" fmla="*/ 3009152 h 3585881"/>
              <a:gd name="connsiteX16" fmla="*/ 1062163 w 7284017"/>
              <a:gd name="connsiteY16" fmla="*/ 2955812 h 3585881"/>
              <a:gd name="connsiteX17" fmla="*/ 1107883 w 7284017"/>
              <a:gd name="connsiteY17" fmla="*/ 2894852 h 3585881"/>
              <a:gd name="connsiteX18" fmla="*/ 1130743 w 7284017"/>
              <a:gd name="connsiteY18" fmla="*/ 2856752 h 3585881"/>
              <a:gd name="connsiteX19" fmla="*/ 1184083 w 7284017"/>
              <a:gd name="connsiteY19" fmla="*/ 2811032 h 3585881"/>
              <a:gd name="connsiteX20" fmla="*/ 1206943 w 7284017"/>
              <a:gd name="connsiteY20" fmla="*/ 2772932 h 3585881"/>
              <a:gd name="connsiteX21" fmla="*/ 1237423 w 7284017"/>
              <a:gd name="connsiteY21" fmla="*/ 2742452 h 3585881"/>
              <a:gd name="connsiteX22" fmla="*/ 1275523 w 7284017"/>
              <a:gd name="connsiteY22" fmla="*/ 2673872 h 3585881"/>
              <a:gd name="connsiteX23" fmla="*/ 1298383 w 7284017"/>
              <a:gd name="connsiteY23" fmla="*/ 2643392 h 3585881"/>
              <a:gd name="connsiteX24" fmla="*/ 1313623 w 7284017"/>
              <a:gd name="connsiteY24" fmla="*/ 2582432 h 3585881"/>
              <a:gd name="connsiteX25" fmla="*/ 1336483 w 7284017"/>
              <a:gd name="connsiteY25" fmla="*/ 2559572 h 3585881"/>
              <a:gd name="connsiteX26" fmla="*/ 1359343 w 7284017"/>
              <a:gd name="connsiteY26" fmla="*/ 2506232 h 3585881"/>
              <a:gd name="connsiteX27" fmla="*/ 1366963 w 7284017"/>
              <a:gd name="connsiteY27" fmla="*/ 2475752 h 3585881"/>
              <a:gd name="connsiteX28" fmla="*/ 1382203 w 7284017"/>
              <a:gd name="connsiteY28" fmla="*/ 2452892 h 3585881"/>
              <a:gd name="connsiteX29" fmla="*/ 1420303 w 7284017"/>
              <a:gd name="connsiteY29" fmla="*/ 2384312 h 3585881"/>
              <a:gd name="connsiteX30" fmla="*/ 1450783 w 7284017"/>
              <a:gd name="connsiteY30" fmla="*/ 2346212 h 3585881"/>
              <a:gd name="connsiteX31" fmla="*/ 1481263 w 7284017"/>
              <a:gd name="connsiteY31" fmla="*/ 2308112 h 3585881"/>
              <a:gd name="connsiteX32" fmla="*/ 1488883 w 7284017"/>
              <a:gd name="connsiteY32" fmla="*/ 2285252 h 3585881"/>
              <a:gd name="connsiteX33" fmla="*/ 1511743 w 7284017"/>
              <a:gd name="connsiteY33" fmla="*/ 2262392 h 3585881"/>
              <a:gd name="connsiteX34" fmla="*/ 1519363 w 7284017"/>
              <a:gd name="connsiteY34" fmla="*/ 2239532 h 3585881"/>
              <a:gd name="connsiteX35" fmla="*/ 1565083 w 7284017"/>
              <a:gd name="connsiteY35" fmla="*/ 2209052 h 3585881"/>
              <a:gd name="connsiteX36" fmla="*/ 1595563 w 7284017"/>
              <a:gd name="connsiteY36" fmla="*/ 2186192 h 3585881"/>
              <a:gd name="connsiteX37" fmla="*/ 1618423 w 7284017"/>
              <a:gd name="connsiteY37" fmla="*/ 2178572 h 3585881"/>
              <a:gd name="connsiteX38" fmla="*/ 1633663 w 7284017"/>
              <a:gd name="connsiteY38" fmla="*/ 2155712 h 3585881"/>
              <a:gd name="connsiteX39" fmla="*/ 1664143 w 7284017"/>
              <a:gd name="connsiteY39" fmla="*/ 2140472 h 3585881"/>
              <a:gd name="connsiteX40" fmla="*/ 1694623 w 7284017"/>
              <a:gd name="connsiteY40" fmla="*/ 2117612 h 3585881"/>
              <a:gd name="connsiteX41" fmla="*/ 1732723 w 7284017"/>
              <a:gd name="connsiteY41" fmla="*/ 2094752 h 3585881"/>
              <a:gd name="connsiteX42" fmla="*/ 1763203 w 7284017"/>
              <a:gd name="connsiteY42" fmla="*/ 2064272 h 3585881"/>
              <a:gd name="connsiteX43" fmla="*/ 1786063 w 7284017"/>
              <a:gd name="connsiteY43" fmla="*/ 2056652 h 3585881"/>
              <a:gd name="connsiteX44" fmla="*/ 1831783 w 7284017"/>
              <a:gd name="connsiteY44" fmla="*/ 2026172 h 3585881"/>
              <a:gd name="connsiteX45" fmla="*/ 1854643 w 7284017"/>
              <a:gd name="connsiteY45" fmla="*/ 2003312 h 3585881"/>
              <a:gd name="connsiteX46" fmla="*/ 1877503 w 7284017"/>
              <a:gd name="connsiteY46" fmla="*/ 1995692 h 3585881"/>
              <a:gd name="connsiteX47" fmla="*/ 1900363 w 7284017"/>
              <a:gd name="connsiteY47" fmla="*/ 1980452 h 3585881"/>
              <a:gd name="connsiteX48" fmla="*/ 1961323 w 7284017"/>
              <a:gd name="connsiteY48" fmla="*/ 1957592 h 3585881"/>
              <a:gd name="connsiteX49" fmla="*/ 2029903 w 7284017"/>
              <a:gd name="connsiteY49" fmla="*/ 1911872 h 3585881"/>
              <a:gd name="connsiteX50" fmla="*/ 2090863 w 7284017"/>
              <a:gd name="connsiteY50" fmla="*/ 1881392 h 3585881"/>
              <a:gd name="connsiteX51" fmla="*/ 2151823 w 7284017"/>
              <a:gd name="connsiteY51" fmla="*/ 1843292 h 3585881"/>
              <a:gd name="connsiteX52" fmla="*/ 2182303 w 7284017"/>
              <a:gd name="connsiteY52" fmla="*/ 1820432 h 3585881"/>
              <a:gd name="connsiteX53" fmla="*/ 2228023 w 7284017"/>
              <a:gd name="connsiteY53" fmla="*/ 1805192 h 3585881"/>
              <a:gd name="connsiteX54" fmla="*/ 2258503 w 7284017"/>
              <a:gd name="connsiteY54" fmla="*/ 1789952 h 3585881"/>
              <a:gd name="connsiteX55" fmla="*/ 2288983 w 7284017"/>
              <a:gd name="connsiteY55" fmla="*/ 1782332 h 3585881"/>
              <a:gd name="connsiteX56" fmla="*/ 2349943 w 7284017"/>
              <a:gd name="connsiteY56" fmla="*/ 1759472 h 3585881"/>
              <a:gd name="connsiteX57" fmla="*/ 2372803 w 7284017"/>
              <a:gd name="connsiteY57" fmla="*/ 1744232 h 3585881"/>
              <a:gd name="connsiteX58" fmla="*/ 2418523 w 7284017"/>
              <a:gd name="connsiteY58" fmla="*/ 1728992 h 3585881"/>
              <a:gd name="connsiteX59" fmla="*/ 2471863 w 7284017"/>
              <a:gd name="connsiteY59" fmla="*/ 1698512 h 3585881"/>
              <a:gd name="connsiteX60" fmla="*/ 2548063 w 7284017"/>
              <a:gd name="connsiteY60" fmla="*/ 1675652 h 3585881"/>
              <a:gd name="connsiteX61" fmla="*/ 2639503 w 7284017"/>
              <a:gd name="connsiteY61" fmla="*/ 1637552 h 3585881"/>
              <a:gd name="connsiteX62" fmla="*/ 2677603 w 7284017"/>
              <a:gd name="connsiteY62" fmla="*/ 1614692 h 3585881"/>
              <a:gd name="connsiteX63" fmla="*/ 2708083 w 7284017"/>
              <a:gd name="connsiteY63" fmla="*/ 1591832 h 3585881"/>
              <a:gd name="connsiteX64" fmla="*/ 2738563 w 7284017"/>
              <a:gd name="connsiteY64" fmla="*/ 1576592 h 3585881"/>
              <a:gd name="connsiteX65" fmla="*/ 2769043 w 7284017"/>
              <a:gd name="connsiteY65" fmla="*/ 1553732 h 3585881"/>
              <a:gd name="connsiteX66" fmla="*/ 2807143 w 7284017"/>
              <a:gd name="connsiteY66" fmla="*/ 1546112 h 3585881"/>
              <a:gd name="connsiteX67" fmla="*/ 2860483 w 7284017"/>
              <a:gd name="connsiteY67" fmla="*/ 1523252 h 3585881"/>
              <a:gd name="connsiteX68" fmla="*/ 2883343 w 7284017"/>
              <a:gd name="connsiteY68" fmla="*/ 1508012 h 3585881"/>
              <a:gd name="connsiteX69" fmla="*/ 2974783 w 7284017"/>
              <a:gd name="connsiteY69" fmla="*/ 1477532 h 3585881"/>
              <a:gd name="connsiteX70" fmla="*/ 3020503 w 7284017"/>
              <a:gd name="connsiteY70" fmla="*/ 1454672 h 3585881"/>
              <a:gd name="connsiteX71" fmla="*/ 3050983 w 7284017"/>
              <a:gd name="connsiteY71" fmla="*/ 1447052 h 3585881"/>
              <a:gd name="connsiteX72" fmla="*/ 3096703 w 7284017"/>
              <a:gd name="connsiteY72" fmla="*/ 1431812 h 3585881"/>
              <a:gd name="connsiteX73" fmla="*/ 3188143 w 7284017"/>
              <a:gd name="connsiteY73" fmla="*/ 1424192 h 3585881"/>
              <a:gd name="connsiteX74" fmla="*/ 3226243 w 7284017"/>
              <a:gd name="connsiteY74" fmla="*/ 1416572 h 3585881"/>
              <a:gd name="connsiteX75" fmla="*/ 3371023 w 7284017"/>
              <a:gd name="connsiteY75" fmla="*/ 1401332 h 3585881"/>
              <a:gd name="connsiteX76" fmla="*/ 4079683 w 7284017"/>
              <a:gd name="connsiteY76" fmla="*/ 1416572 h 3585881"/>
              <a:gd name="connsiteX77" fmla="*/ 4277803 w 7284017"/>
              <a:gd name="connsiteY77" fmla="*/ 1439432 h 3585881"/>
              <a:gd name="connsiteX78" fmla="*/ 4361623 w 7284017"/>
              <a:gd name="connsiteY78" fmla="*/ 1454672 h 3585881"/>
              <a:gd name="connsiteX79" fmla="*/ 4460683 w 7284017"/>
              <a:gd name="connsiteY79" fmla="*/ 1469912 h 3585881"/>
              <a:gd name="connsiteX80" fmla="*/ 4590223 w 7284017"/>
              <a:gd name="connsiteY80" fmla="*/ 1485152 h 3585881"/>
              <a:gd name="connsiteX81" fmla="*/ 4773103 w 7284017"/>
              <a:gd name="connsiteY81" fmla="*/ 1508012 h 3585881"/>
              <a:gd name="connsiteX82" fmla="*/ 4834063 w 7284017"/>
              <a:gd name="connsiteY82" fmla="*/ 1515632 h 3585881"/>
              <a:gd name="connsiteX83" fmla="*/ 4872163 w 7284017"/>
              <a:gd name="connsiteY83" fmla="*/ 1523252 h 3585881"/>
              <a:gd name="connsiteX84" fmla="*/ 4933123 w 7284017"/>
              <a:gd name="connsiteY84" fmla="*/ 1530872 h 3585881"/>
              <a:gd name="connsiteX85" fmla="*/ 5001703 w 7284017"/>
              <a:gd name="connsiteY85" fmla="*/ 1546112 h 3585881"/>
              <a:gd name="connsiteX86" fmla="*/ 5100763 w 7284017"/>
              <a:gd name="connsiteY86" fmla="*/ 1553732 h 3585881"/>
              <a:gd name="connsiteX87" fmla="*/ 5176963 w 7284017"/>
              <a:gd name="connsiteY87" fmla="*/ 1568972 h 3585881"/>
              <a:gd name="connsiteX88" fmla="*/ 5237923 w 7284017"/>
              <a:gd name="connsiteY88" fmla="*/ 1576592 h 3585881"/>
              <a:gd name="connsiteX89" fmla="*/ 5298883 w 7284017"/>
              <a:gd name="connsiteY89" fmla="*/ 1591832 h 3585881"/>
              <a:gd name="connsiteX90" fmla="*/ 5375083 w 7284017"/>
              <a:gd name="connsiteY90" fmla="*/ 1607072 h 3585881"/>
              <a:gd name="connsiteX91" fmla="*/ 5420803 w 7284017"/>
              <a:gd name="connsiteY91" fmla="*/ 1622312 h 3585881"/>
              <a:gd name="connsiteX92" fmla="*/ 5489383 w 7284017"/>
              <a:gd name="connsiteY92" fmla="*/ 1637552 h 3585881"/>
              <a:gd name="connsiteX93" fmla="*/ 5588443 w 7284017"/>
              <a:gd name="connsiteY93" fmla="*/ 1675652 h 3585881"/>
              <a:gd name="connsiteX94" fmla="*/ 5618923 w 7284017"/>
              <a:gd name="connsiteY94" fmla="*/ 1690892 h 3585881"/>
              <a:gd name="connsiteX95" fmla="*/ 5664643 w 7284017"/>
              <a:gd name="connsiteY95" fmla="*/ 1706132 h 3585881"/>
              <a:gd name="connsiteX96" fmla="*/ 5733223 w 7284017"/>
              <a:gd name="connsiteY96" fmla="*/ 1736612 h 3585881"/>
              <a:gd name="connsiteX97" fmla="*/ 5847523 w 7284017"/>
              <a:gd name="connsiteY97" fmla="*/ 1782332 h 3585881"/>
              <a:gd name="connsiteX98" fmla="*/ 5870383 w 7284017"/>
              <a:gd name="connsiteY98" fmla="*/ 1797572 h 3585881"/>
              <a:gd name="connsiteX99" fmla="*/ 5977063 w 7284017"/>
              <a:gd name="connsiteY99" fmla="*/ 1835672 h 3585881"/>
              <a:gd name="connsiteX100" fmla="*/ 6015163 w 7284017"/>
              <a:gd name="connsiteY100" fmla="*/ 1850912 h 3585881"/>
              <a:gd name="connsiteX101" fmla="*/ 6053263 w 7284017"/>
              <a:gd name="connsiteY101" fmla="*/ 1858532 h 3585881"/>
              <a:gd name="connsiteX102" fmla="*/ 6083743 w 7284017"/>
              <a:gd name="connsiteY102" fmla="*/ 1866152 h 3585881"/>
              <a:gd name="connsiteX103" fmla="*/ 6251383 w 7284017"/>
              <a:gd name="connsiteY103" fmla="*/ 1889012 h 3585881"/>
              <a:gd name="connsiteX104" fmla="*/ 6319963 w 7284017"/>
              <a:gd name="connsiteY104" fmla="*/ 1896632 h 3585881"/>
              <a:gd name="connsiteX105" fmla="*/ 6365683 w 7284017"/>
              <a:gd name="connsiteY105" fmla="*/ 1904252 h 3585881"/>
              <a:gd name="connsiteX106" fmla="*/ 6533323 w 7284017"/>
              <a:gd name="connsiteY106" fmla="*/ 1911872 h 3585881"/>
              <a:gd name="connsiteX107" fmla="*/ 6609523 w 7284017"/>
              <a:gd name="connsiteY107" fmla="*/ 1927112 h 3585881"/>
              <a:gd name="connsiteX108" fmla="*/ 7059593 w 7284017"/>
              <a:gd name="connsiteY108" fmla="*/ 1898496 h 3585881"/>
              <a:gd name="connsiteX109" fmla="*/ 7072825 w 7284017"/>
              <a:gd name="connsiteY109" fmla="*/ 538253 h 3585881"/>
              <a:gd name="connsiteX110" fmla="*/ 6596973 w 7284017"/>
              <a:gd name="connsiteY110" fmla="*/ 109771 h 3585881"/>
              <a:gd name="connsiteX111" fmla="*/ 85020 w 7284017"/>
              <a:gd name="connsiteY111" fmla="*/ 102203 h 3585881"/>
              <a:gd name="connsiteX0" fmla="*/ 85020 w 7267732"/>
              <a:gd name="connsiteY0" fmla="*/ 126908 h 3610586"/>
              <a:gd name="connsiteX1" fmla="*/ 2507 w 7267732"/>
              <a:gd name="connsiteY1" fmla="*/ 148650 h 3610586"/>
              <a:gd name="connsiteX2" fmla="*/ 2388 w 7267732"/>
              <a:gd name="connsiteY2" fmla="*/ 283037 h 3610586"/>
              <a:gd name="connsiteX3" fmla="*/ 25843 w 7267732"/>
              <a:gd name="connsiteY3" fmla="*/ 3369137 h 3610586"/>
              <a:gd name="connsiteX4" fmla="*/ 102043 w 7267732"/>
              <a:gd name="connsiteY4" fmla="*/ 3407237 h 3610586"/>
              <a:gd name="connsiteX5" fmla="*/ 208723 w 7267732"/>
              <a:gd name="connsiteY5" fmla="*/ 3430097 h 3610586"/>
              <a:gd name="connsiteX6" fmla="*/ 483043 w 7267732"/>
              <a:gd name="connsiteY6" fmla="*/ 3414857 h 3610586"/>
              <a:gd name="connsiteX7" fmla="*/ 536383 w 7267732"/>
              <a:gd name="connsiteY7" fmla="*/ 3399617 h 3610586"/>
              <a:gd name="connsiteX8" fmla="*/ 635443 w 7267732"/>
              <a:gd name="connsiteY8" fmla="*/ 3353897 h 3610586"/>
              <a:gd name="connsiteX9" fmla="*/ 681163 w 7267732"/>
              <a:gd name="connsiteY9" fmla="*/ 3338657 h 3610586"/>
              <a:gd name="connsiteX10" fmla="*/ 749743 w 7267732"/>
              <a:gd name="connsiteY10" fmla="*/ 3292937 h 3610586"/>
              <a:gd name="connsiteX11" fmla="*/ 864043 w 7267732"/>
              <a:gd name="connsiteY11" fmla="*/ 3209117 h 3610586"/>
              <a:gd name="connsiteX12" fmla="*/ 902143 w 7267732"/>
              <a:gd name="connsiteY12" fmla="*/ 3186257 h 3610586"/>
              <a:gd name="connsiteX13" fmla="*/ 947863 w 7267732"/>
              <a:gd name="connsiteY13" fmla="*/ 3132917 h 3610586"/>
              <a:gd name="connsiteX14" fmla="*/ 985963 w 7267732"/>
              <a:gd name="connsiteY14" fmla="*/ 3094817 h 3610586"/>
              <a:gd name="connsiteX15" fmla="*/ 1016443 w 7267732"/>
              <a:gd name="connsiteY15" fmla="*/ 3033857 h 3610586"/>
              <a:gd name="connsiteX16" fmla="*/ 1062163 w 7267732"/>
              <a:gd name="connsiteY16" fmla="*/ 2980517 h 3610586"/>
              <a:gd name="connsiteX17" fmla="*/ 1107883 w 7267732"/>
              <a:gd name="connsiteY17" fmla="*/ 2919557 h 3610586"/>
              <a:gd name="connsiteX18" fmla="*/ 1130743 w 7267732"/>
              <a:gd name="connsiteY18" fmla="*/ 2881457 h 3610586"/>
              <a:gd name="connsiteX19" fmla="*/ 1184083 w 7267732"/>
              <a:gd name="connsiteY19" fmla="*/ 2835737 h 3610586"/>
              <a:gd name="connsiteX20" fmla="*/ 1206943 w 7267732"/>
              <a:gd name="connsiteY20" fmla="*/ 2797637 h 3610586"/>
              <a:gd name="connsiteX21" fmla="*/ 1237423 w 7267732"/>
              <a:gd name="connsiteY21" fmla="*/ 2767157 h 3610586"/>
              <a:gd name="connsiteX22" fmla="*/ 1275523 w 7267732"/>
              <a:gd name="connsiteY22" fmla="*/ 2698577 h 3610586"/>
              <a:gd name="connsiteX23" fmla="*/ 1298383 w 7267732"/>
              <a:gd name="connsiteY23" fmla="*/ 2668097 h 3610586"/>
              <a:gd name="connsiteX24" fmla="*/ 1313623 w 7267732"/>
              <a:gd name="connsiteY24" fmla="*/ 2607137 h 3610586"/>
              <a:gd name="connsiteX25" fmla="*/ 1336483 w 7267732"/>
              <a:gd name="connsiteY25" fmla="*/ 2584277 h 3610586"/>
              <a:gd name="connsiteX26" fmla="*/ 1359343 w 7267732"/>
              <a:gd name="connsiteY26" fmla="*/ 2530937 h 3610586"/>
              <a:gd name="connsiteX27" fmla="*/ 1366963 w 7267732"/>
              <a:gd name="connsiteY27" fmla="*/ 2500457 h 3610586"/>
              <a:gd name="connsiteX28" fmla="*/ 1382203 w 7267732"/>
              <a:gd name="connsiteY28" fmla="*/ 2477597 h 3610586"/>
              <a:gd name="connsiteX29" fmla="*/ 1420303 w 7267732"/>
              <a:gd name="connsiteY29" fmla="*/ 2409017 h 3610586"/>
              <a:gd name="connsiteX30" fmla="*/ 1450783 w 7267732"/>
              <a:gd name="connsiteY30" fmla="*/ 2370917 h 3610586"/>
              <a:gd name="connsiteX31" fmla="*/ 1481263 w 7267732"/>
              <a:gd name="connsiteY31" fmla="*/ 2332817 h 3610586"/>
              <a:gd name="connsiteX32" fmla="*/ 1488883 w 7267732"/>
              <a:gd name="connsiteY32" fmla="*/ 2309957 h 3610586"/>
              <a:gd name="connsiteX33" fmla="*/ 1511743 w 7267732"/>
              <a:gd name="connsiteY33" fmla="*/ 2287097 h 3610586"/>
              <a:gd name="connsiteX34" fmla="*/ 1519363 w 7267732"/>
              <a:gd name="connsiteY34" fmla="*/ 2264237 h 3610586"/>
              <a:gd name="connsiteX35" fmla="*/ 1565083 w 7267732"/>
              <a:gd name="connsiteY35" fmla="*/ 2233757 h 3610586"/>
              <a:gd name="connsiteX36" fmla="*/ 1595563 w 7267732"/>
              <a:gd name="connsiteY36" fmla="*/ 2210897 h 3610586"/>
              <a:gd name="connsiteX37" fmla="*/ 1618423 w 7267732"/>
              <a:gd name="connsiteY37" fmla="*/ 2203277 h 3610586"/>
              <a:gd name="connsiteX38" fmla="*/ 1633663 w 7267732"/>
              <a:gd name="connsiteY38" fmla="*/ 2180417 h 3610586"/>
              <a:gd name="connsiteX39" fmla="*/ 1664143 w 7267732"/>
              <a:gd name="connsiteY39" fmla="*/ 2165177 h 3610586"/>
              <a:gd name="connsiteX40" fmla="*/ 1694623 w 7267732"/>
              <a:gd name="connsiteY40" fmla="*/ 2142317 h 3610586"/>
              <a:gd name="connsiteX41" fmla="*/ 1732723 w 7267732"/>
              <a:gd name="connsiteY41" fmla="*/ 2119457 h 3610586"/>
              <a:gd name="connsiteX42" fmla="*/ 1763203 w 7267732"/>
              <a:gd name="connsiteY42" fmla="*/ 2088977 h 3610586"/>
              <a:gd name="connsiteX43" fmla="*/ 1786063 w 7267732"/>
              <a:gd name="connsiteY43" fmla="*/ 2081357 h 3610586"/>
              <a:gd name="connsiteX44" fmla="*/ 1831783 w 7267732"/>
              <a:gd name="connsiteY44" fmla="*/ 2050877 h 3610586"/>
              <a:gd name="connsiteX45" fmla="*/ 1854643 w 7267732"/>
              <a:gd name="connsiteY45" fmla="*/ 2028017 h 3610586"/>
              <a:gd name="connsiteX46" fmla="*/ 1877503 w 7267732"/>
              <a:gd name="connsiteY46" fmla="*/ 2020397 h 3610586"/>
              <a:gd name="connsiteX47" fmla="*/ 1900363 w 7267732"/>
              <a:gd name="connsiteY47" fmla="*/ 2005157 h 3610586"/>
              <a:gd name="connsiteX48" fmla="*/ 1961323 w 7267732"/>
              <a:gd name="connsiteY48" fmla="*/ 1982297 h 3610586"/>
              <a:gd name="connsiteX49" fmla="*/ 2029903 w 7267732"/>
              <a:gd name="connsiteY49" fmla="*/ 1936577 h 3610586"/>
              <a:gd name="connsiteX50" fmla="*/ 2090863 w 7267732"/>
              <a:gd name="connsiteY50" fmla="*/ 1906097 h 3610586"/>
              <a:gd name="connsiteX51" fmla="*/ 2151823 w 7267732"/>
              <a:gd name="connsiteY51" fmla="*/ 1867997 h 3610586"/>
              <a:gd name="connsiteX52" fmla="*/ 2182303 w 7267732"/>
              <a:gd name="connsiteY52" fmla="*/ 1845137 h 3610586"/>
              <a:gd name="connsiteX53" fmla="*/ 2228023 w 7267732"/>
              <a:gd name="connsiteY53" fmla="*/ 1829897 h 3610586"/>
              <a:gd name="connsiteX54" fmla="*/ 2258503 w 7267732"/>
              <a:gd name="connsiteY54" fmla="*/ 1814657 h 3610586"/>
              <a:gd name="connsiteX55" fmla="*/ 2288983 w 7267732"/>
              <a:gd name="connsiteY55" fmla="*/ 1807037 h 3610586"/>
              <a:gd name="connsiteX56" fmla="*/ 2349943 w 7267732"/>
              <a:gd name="connsiteY56" fmla="*/ 1784177 h 3610586"/>
              <a:gd name="connsiteX57" fmla="*/ 2372803 w 7267732"/>
              <a:gd name="connsiteY57" fmla="*/ 1768937 h 3610586"/>
              <a:gd name="connsiteX58" fmla="*/ 2418523 w 7267732"/>
              <a:gd name="connsiteY58" fmla="*/ 1753697 h 3610586"/>
              <a:gd name="connsiteX59" fmla="*/ 2471863 w 7267732"/>
              <a:gd name="connsiteY59" fmla="*/ 1723217 h 3610586"/>
              <a:gd name="connsiteX60" fmla="*/ 2548063 w 7267732"/>
              <a:gd name="connsiteY60" fmla="*/ 1700357 h 3610586"/>
              <a:gd name="connsiteX61" fmla="*/ 2639503 w 7267732"/>
              <a:gd name="connsiteY61" fmla="*/ 1662257 h 3610586"/>
              <a:gd name="connsiteX62" fmla="*/ 2677603 w 7267732"/>
              <a:gd name="connsiteY62" fmla="*/ 1639397 h 3610586"/>
              <a:gd name="connsiteX63" fmla="*/ 2708083 w 7267732"/>
              <a:gd name="connsiteY63" fmla="*/ 1616537 h 3610586"/>
              <a:gd name="connsiteX64" fmla="*/ 2738563 w 7267732"/>
              <a:gd name="connsiteY64" fmla="*/ 1601297 h 3610586"/>
              <a:gd name="connsiteX65" fmla="*/ 2769043 w 7267732"/>
              <a:gd name="connsiteY65" fmla="*/ 1578437 h 3610586"/>
              <a:gd name="connsiteX66" fmla="*/ 2807143 w 7267732"/>
              <a:gd name="connsiteY66" fmla="*/ 1570817 h 3610586"/>
              <a:gd name="connsiteX67" fmla="*/ 2860483 w 7267732"/>
              <a:gd name="connsiteY67" fmla="*/ 1547957 h 3610586"/>
              <a:gd name="connsiteX68" fmla="*/ 2883343 w 7267732"/>
              <a:gd name="connsiteY68" fmla="*/ 1532717 h 3610586"/>
              <a:gd name="connsiteX69" fmla="*/ 2974783 w 7267732"/>
              <a:gd name="connsiteY69" fmla="*/ 1502237 h 3610586"/>
              <a:gd name="connsiteX70" fmla="*/ 3020503 w 7267732"/>
              <a:gd name="connsiteY70" fmla="*/ 1479377 h 3610586"/>
              <a:gd name="connsiteX71" fmla="*/ 3050983 w 7267732"/>
              <a:gd name="connsiteY71" fmla="*/ 1471757 h 3610586"/>
              <a:gd name="connsiteX72" fmla="*/ 3096703 w 7267732"/>
              <a:gd name="connsiteY72" fmla="*/ 1456517 h 3610586"/>
              <a:gd name="connsiteX73" fmla="*/ 3188143 w 7267732"/>
              <a:gd name="connsiteY73" fmla="*/ 1448897 h 3610586"/>
              <a:gd name="connsiteX74" fmla="*/ 3226243 w 7267732"/>
              <a:gd name="connsiteY74" fmla="*/ 1441277 h 3610586"/>
              <a:gd name="connsiteX75" fmla="*/ 3371023 w 7267732"/>
              <a:gd name="connsiteY75" fmla="*/ 1426037 h 3610586"/>
              <a:gd name="connsiteX76" fmla="*/ 4079683 w 7267732"/>
              <a:gd name="connsiteY76" fmla="*/ 1441277 h 3610586"/>
              <a:gd name="connsiteX77" fmla="*/ 4277803 w 7267732"/>
              <a:gd name="connsiteY77" fmla="*/ 1464137 h 3610586"/>
              <a:gd name="connsiteX78" fmla="*/ 4361623 w 7267732"/>
              <a:gd name="connsiteY78" fmla="*/ 1479377 h 3610586"/>
              <a:gd name="connsiteX79" fmla="*/ 4460683 w 7267732"/>
              <a:gd name="connsiteY79" fmla="*/ 1494617 h 3610586"/>
              <a:gd name="connsiteX80" fmla="*/ 4590223 w 7267732"/>
              <a:gd name="connsiteY80" fmla="*/ 1509857 h 3610586"/>
              <a:gd name="connsiteX81" fmla="*/ 4773103 w 7267732"/>
              <a:gd name="connsiteY81" fmla="*/ 1532717 h 3610586"/>
              <a:gd name="connsiteX82" fmla="*/ 4834063 w 7267732"/>
              <a:gd name="connsiteY82" fmla="*/ 1540337 h 3610586"/>
              <a:gd name="connsiteX83" fmla="*/ 4872163 w 7267732"/>
              <a:gd name="connsiteY83" fmla="*/ 1547957 h 3610586"/>
              <a:gd name="connsiteX84" fmla="*/ 4933123 w 7267732"/>
              <a:gd name="connsiteY84" fmla="*/ 1555577 h 3610586"/>
              <a:gd name="connsiteX85" fmla="*/ 5001703 w 7267732"/>
              <a:gd name="connsiteY85" fmla="*/ 1570817 h 3610586"/>
              <a:gd name="connsiteX86" fmla="*/ 5100763 w 7267732"/>
              <a:gd name="connsiteY86" fmla="*/ 1578437 h 3610586"/>
              <a:gd name="connsiteX87" fmla="*/ 5176963 w 7267732"/>
              <a:gd name="connsiteY87" fmla="*/ 1593677 h 3610586"/>
              <a:gd name="connsiteX88" fmla="*/ 5237923 w 7267732"/>
              <a:gd name="connsiteY88" fmla="*/ 1601297 h 3610586"/>
              <a:gd name="connsiteX89" fmla="*/ 5298883 w 7267732"/>
              <a:gd name="connsiteY89" fmla="*/ 1616537 h 3610586"/>
              <a:gd name="connsiteX90" fmla="*/ 5375083 w 7267732"/>
              <a:gd name="connsiteY90" fmla="*/ 1631777 h 3610586"/>
              <a:gd name="connsiteX91" fmla="*/ 5420803 w 7267732"/>
              <a:gd name="connsiteY91" fmla="*/ 1647017 h 3610586"/>
              <a:gd name="connsiteX92" fmla="*/ 5489383 w 7267732"/>
              <a:gd name="connsiteY92" fmla="*/ 1662257 h 3610586"/>
              <a:gd name="connsiteX93" fmla="*/ 5588443 w 7267732"/>
              <a:gd name="connsiteY93" fmla="*/ 1700357 h 3610586"/>
              <a:gd name="connsiteX94" fmla="*/ 5618923 w 7267732"/>
              <a:gd name="connsiteY94" fmla="*/ 1715597 h 3610586"/>
              <a:gd name="connsiteX95" fmla="*/ 5664643 w 7267732"/>
              <a:gd name="connsiteY95" fmla="*/ 1730837 h 3610586"/>
              <a:gd name="connsiteX96" fmla="*/ 5733223 w 7267732"/>
              <a:gd name="connsiteY96" fmla="*/ 1761317 h 3610586"/>
              <a:gd name="connsiteX97" fmla="*/ 5847523 w 7267732"/>
              <a:gd name="connsiteY97" fmla="*/ 1807037 h 3610586"/>
              <a:gd name="connsiteX98" fmla="*/ 5870383 w 7267732"/>
              <a:gd name="connsiteY98" fmla="*/ 1822277 h 3610586"/>
              <a:gd name="connsiteX99" fmla="*/ 5977063 w 7267732"/>
              <a:gd name="connsiteY99" fmla="*/ 1860377 h 3610586"/>
              <a:gd name="connsiteX100" fmla="*/ 6015163 w 7267732"/>
              <a:gd name="connsiteY100" fmla="*/ 1875617 h 3610586"/>
              <a:gd name="connsiteX101" fmla="*/ 6053263 w 7267732"/>
              <a:gd name="connsiteY101" fmla="*/ 1883237 h 3610586"/>
              <a:gd name="connsiteX102" fmla="*/ 6083743 w 7267732"/>
              <a:gd name="connsiteY102" fmla="*/ 1890857 h 3610586"/>
              <a:gd name="connsiteX103" fmla="*/ 6251383 w 7267732"/>
              <a:gd name="connsiteY103" fmla="*/ 1913717 h 3610586"/>
              <a:gd name="connsiteX104" fmla="*/ 6319963 w 7267732"/>
              <a:gd name="connsiteY104" fmla="*/ 1921337 h 3610586"/>
              <a:gd name="connsiteX105" fmla="*/ 6365683 w 7267732"/>
              <a:gd name="connsiteY105" fmla="*/ 1928957 h 3610586"/>
              <a:gd name="connsiteX106" fmla="*/ 6533323 w 7267732"/>
              <a:gd name="connsiteY106" fmla="*/ 1936577 h 3610586"/>
              <a:gd name="connsiteX107" fmla="*/ 6609523 w 7267732"/>
              <a:gd name="connsiteY107" fmla="*/ 1951817 h 3610586"/>
              <a:gd name="connsiteX108" fmla="*/ 7059593 w 7267732"/>
              <a:gd name="connsiteY108" fmla="*/ 1923201 h 3610586"/>
              <a:gd name="connsiteX109" fmla="*/ 6596973 w 7267732"/>
              <a:gd name="connsiteY109" fmla="*/ 134476 h 3610586"/>
              <a:gd name="connsiteX110" fmla="*/ 85020 w 7267732"/>
              <a:gd name="connsiteY110" fmla="*/ 126908 h 3610586"/>
              <a:gd name="connsiteX0" fmla="*/ 85020 w 7267732"/>
              <a:gd name="connsiteY0" fmla="*/ 126908 h 3610586"/>
              <a:gd name="connsiteX1" fmla="*/ 2507 w 7267732"/>
              <a:gd name="connsiteY1" fmla="*/ 148650 h 3610586"/>
              <a:gd name="connsiteX2" fmla="*/ 2388 w 7267732"/>
              <a:gd name="connsiteY2" fmla="*/ 283037 h 3610586"/>
              <a:gd name="connsiteX3" fmla="*/ 25843 w 7267732"/>
              <a:gd name="connsiteY3" fmla="*/ 3369137 h 3610586"/>
              <a:gd name="connsiteX4" fmla="*/ 102043 w 7267732"/>
              <a:gd name="connsiteY4" fmla="*/ 3407237 h 3610586"/>
              <a:gd name="connsiteX5" fmla="*/ 208723 w 7267732"/>
              <a:gd name="connsiteY5" fmla="*/ 3430097 h 3610586"/>
              <a:gd name="connsiteX6" fmla="*/ 483043 w 7267732"/>
              <a:gd name="connsiteY6" fmla="*/ 3414857 h 3610586"/>
              <a:gd name="connsiteX7" fmla="*/ 536383 w 7267732"/>
              <a:gd name="connsiteY7" fmla="*/ 3399617 h 3610586"/>
              <a:gd name="connsiteX8" fmla="*/ 635443 w 7267732"/>
              <a:gd name="connsiteY8" fmla="*/ 3353897 h 3610586"/>
              <a:gd name="connsiteX9" fmla="*/ 681163 w 7267732"/>
              <a:gd name="connsiteY9" fmla="*/ 3338657 h 3610586"/>
              <a:gd name="connsiteX10" fmla="*/ 749743 w 7267732"/>
              <a:gd name="connsiteY10" fmla="*/ 3292937 h 3610586"/>
              <a:gd name="connsiteX11" fmla="*/ 864043 w 7267732"/>
              <a:gd name="connsiteY11" fmla="*/ 3209117 h 3610586"/>
              <a:gd name="connsiteX12" fmla="*/ 902143 w 7267732"/>
              <a:gd name="connsiteY12" fmla="*/ 3186257 h 3610586"/>
              <a:gd name="connsiteX13" fmla="*/ 947863 w 7267732"/>
              <a:gd name="connsiteY13" fmla="*/ 3132917 h 3610586"/>
              <a:gd name="connsiteX14" fmla="*/ 985963 w 7267732"/>
              <a:gd name="connsiteY14" fmla="*/ 3094817 h 3610586"/>
              <a:gd name="connsiteX15" fmla="*/ 1016443 w 7267732"/>
              <a:gd name="connsiteY15" fmla="*/ 3033857 h 3610586"/>
              <a:gd name="connsiteX16" fmla="*/ 1062163 w 7267732"/>
              <a:gd name="connsiteY16" fmla="*/ 2980517 h 3610586"/>
              <a:gd name="connsiteX17" fmla="*/ 1107883 w 7267732"/>
              <a:gd name="connsiteY17" fmla="*/ 2919557 h 3610586"/>
              <a:gd name="connsiteX18" fmla="*/ 1130743 w 7267732"/>
              <a:gd name="connsiteY18" fmla="*/ 2881457 h 3610586"/>
              <a:gd name="connsiteX19" fmla="*/ 1184083 w 7267732"/>
              <a:gd name="connsiteY19" fmla="*/ 2835737 h 3610586"/>
              <a:gd name="connsiteX20" fmla="*/ 1206943 w 7267732"/>
              <a:gd name="connsiteY20" fmla="*/ 2797637 h 3610586"/>
              <a:gd name="connsiteX21" fmla="*/ 1237423 w 7267732"/>
              <a:gd name="connsiteY21" fmla="*/ 2767157 h 3610586"/>
              <a:gd name="connsiteX22" fmla="*/ 1275523 w 7267732"/>
              <a:gd name="connsiteY22" fmla="*/ 2698577 h 3610586"/>
              <a:gd name="connsiteX23" fmla="*/ 1298383 w 7267732"/>
              <a:gd name="connsiteY23" fmla="*/ 2668097 h 3610586"/>
              <a:gd name="connsiteX24" fmla="*/ 1313623 w 7267732"/>
              <a:gd name="connsiteY24" fmla="*/ 2607137 h 3610586"/>
              <a:gd name="connsiteX25" fmla="*/ 1336483 w 7267732"/>
              <a:gd name="connsiteY25" fmla="*/ 2584277 h 3610586"/>
              <a:gd name="connsiteX26" fmla="*/ 1359343 w 7267732"/>
              <a:gd name="connsiteY26" fmla="*/ 2530937 h 3610586"/>
              <a:gd name="connsiteX27" fmla="*/ 1366963 w 7267732"/>
              <a:gd name="connsiteY27" fmla="*/ 2500457 h 3610586"/>
              <a:gd name="connsiteX28" fmla="*/ 1382203 w 7267732"/>
              <a:gd name="connsiteY28" fmla="*/ 2477597 h 3610586"/>
              <a:gd name="connsiteX29" fmla="*/ 1420303 w 7267732"/>
              <a:gd name="connsiteY29" fmla="*/ 2409017 h 3610586"/>
              <a:gd name="connsiteX30" fmla="*/ 1450783 w 7267732"/>
              <a:gd name="connsiteY30" fmla="*/ 2370917 h 3610586"/>
              <a:gd name="connsiteX31" fmla="*/ 1481263 w 7267732"/>
              <a:gd name="connsiteY31" fmla="*/ 2332817 h 3610586"/>
              <a:gd name="connsiteX32" fmla="*/ 1488883 w 7267732"/>
              <a:gd name="connsiteY32" fmla="*/ 2309957 h 3610586"/>
              <a:gd name="connsiteX33" fmla="*/ 1511743 w 7267732"/>
              <a:gd name="connsiteY33" fmla="*/ 2287097 h 3610586"/>
              <a:gd name="connsiteX34" fmla="*/ 1519363 w 7267732"/>
              <a:gd name="connsiteY34" fmla="*/ 2264237 h 3610586"/>
              <a:gd name="connsiteX35" fmla="*/ 1565083 w 7267732"/>
              <a:gd name="connsiteY35" fmla="*/ 2233757 h 3610586"/>
              <a:gd name="connsiteX36" fmla="*/ 1595563 w 7267732"/>
              <a:gd name="connsiteY36" fmla="*/ 2210897 h 3610586"/>
              <a:gd name="connsiteX37" fmla="*/ 1618423 w 7267732"/>
              <a:gd name="connsiteY37" fmla="*/ 2203277 h 3610586"/>
              <a:gd name="connsiteX38" fmla="*/ 1633663 w 7267732"/>
              <a:gd name="connsiteY38" fmla="*/ 2180417 h 3610586"/>
              <a:gd name="connsiteX39" fmla="*/ 1664143 w 7267732"/>
              <a:gd name="connsiteY39" fmla="*/ 2165177 h 3610586"/>
              <a:gd name="connsiteX40" fmla="*/ 1694623 w 7267732"/>
              <a:gd name="connsiteY40" fmla="*/ 2142317 h 3610586"/>
              <a:gd name="connsiteX41" fmla="*/ 1732723 w 7267732"/>
              <a:gd name="connsiteY41" fmla="*/ 2119457 h 3610586"/>
              <a:gd name="connsiteX42" fmla="*/ 1763203 w 7267732"/>
              <a:gd name="connsiteY42" fmla="*/ 2088977 h 3610586"/>
              <a:gd name="connsiteX43" fmla="*/ 1786063 w 7267732"/>
              <a:gd name="connsiteY43" fmla="*/ 2081357 h 3610586"/>
              <a:gd name="connsiteX44" fmla="*/ 1831783 w 7267732"/>
              <a:gd name="connsiteY44" fmla="*/ 2050877 h 3610586"/>
              <a:gd name="connsiteX45" fmla="*/ 1854643 w 7267732"/>
              <a:gd name="connsiteY45" fmla="*/ 2028017 h 3610586"/>
              <a:gd name="connsiteX46" fmla="*/ 1877503 w 7267732"/>
              <a:gd name="connsiteY46" fmla="*/ 2020397 h 3610586"/>
              <a:gd name="connsiteX47" fmla="*/ 1900363 w 7267732"/>
              <a:gd name="connsiteY47" fmla="*/ 2005157 h 3610586"/>
              <a:gd name="connsiteX48" fmla="*/ 1961323 w 7267732"/>
              <a:gd name="connsiteY48" fmla="*/ 1982297 h 3610586"/>
              <a:gd name="connsiteX49" fmla="*/ 2029903 w 7267732"/>
              <a:gd name="connsiteY49" fmla="*/ 1936577 h 3610586"/>
              <a:gd name="connsiteX50" fmla="*/ 2090863 w 7267732"/>
              <a:gd name="connsiteY50" fmla="*/ 1906097 h 3610586"/>
              <a:gd name="connsiteX51" fmla="*/ 2151823 w 7267732"/>
              <a:gd name="connsiteY51" fmla="*/ 1867997 h 3610586"/>
              <a:gd name="connsiteX52" fmla="*/ 2182303 w 7267732"/>
              <a:gd name="connsiteY52" fmla="*/ 1845137 h 3610586"/>
              <a:gd name="connsiteX53" fmla="*/ 2228023 w 7267732"/>
              <a:gd name="connsiteY53" fmla="*/ 1829897 h 3610586"/>
              <a:gd name="connsiteX54" fmla="*/ 2258503 w 7267732"/>
              <a:gd name="connsiteY54" fmla="*/ 1814657 h 3610586"/>
              <a:gd name="connsiteX55" fmla="*/ 2288983 w 7267732"/>
              <a:gd name="connsiteY55" fmla="*/ 1807037 h 3610586"/>
              <a:gd name="connsiteX56" fmla="*/ 2349943 w 7267732"/>
              <a:gd name="connsiteY56" fmla="*/ 1784177 h 3610586"/>
              <a:gd name="connsiteX57" fmla="*/ 2372803 w 7267732"/>
              <a:gd name="connsiteY57" fmla="*/ 1768937 h 3610586"/>
              <a:gd name="connsiteX58" fmla="*/ 2418523 w 7267732"/>
              <a:gd name="connsiteY58" fmla="*/ 1753697 h 3610586"/>
              <a:gd name="connsiteX59" fmla="*/ 2471863 w 7267732"/>
              <a:gd name="connsiteY59" fmla="*/ 1723217 h 3610586"/>
              <a:gd name="connsiteX60" fmla="*/ 2548063 w 7267732"/>
              <a:gd name="connsiteY60" fmla="*/ 1700357 h 3610586"/>
              <a:gd name="connsiteX61" fmla="*/ 2639503 w 7267732"/>
              <a:gd name="connsiteY61" fmla="*/ 1662257 h 3610586"/>
              <a:gd name="connsiteX62" fmla="*/ 2677603 w 7267732"/>
              <a:gd name="connsiteY62" fmla="*/ 1639397 h 3610586"/>
              <a:gd name="connsiteX63" fmla="*/ 2708083 w 7267732"/>
              <a:gd name="connsiteY63" fmla="*/ 1616537 h 3610586"/>
              <a:gd name="connsiteX64" fmla="*/ 2738563 w 7267732"/>
              <a:gd name="connsiteY64" fmla="*/ 1601297 h 3610586"/>
              <a:gd name="connsiteX65" fmla="*/ 2769043 w 7267732"/>
              <a:gd name="connsiteY65" fmla="*/ 1578437 h 3610586"/>
              <a:gd name="connsiteX66" fmla="*/ 2807143 w 7267732"/>
              <a:gd name="connsiteY66" fmla="*/ 1570817 h 3610586"/>
              <a:gd name="connsiteX67" fmla="*/ 2860483 w 7267732"/>
              <a:gd name="connsiteY67" fmla="*/ 1547957 h 3610586"/>
              <a:gd name="connsiteX68" fmla="*/ 2883343 w 7267732"/>
              <a:gd name="connsiteY68" fmla="*/ 1532717 h 3610586"/>
              <a:gd name="connsiteX69" fmla="*/ 2974783 w 7267732"/>
              <a:gd name="connsiteY69" fmla="*/ 1502237 h 3610586"/>
              <a:gd name="connsiteX70" fmla="*/ 3020503 w 7267732"/>
              <a:gd name="connsiteY70" fmla="*/ 1479377 h 3610586"/>
              <a:gd name="connsiteX71" fmla="*/ 3050983 w 7267732"/>
              <a:gd name="connsiteY71" fmla="*/ 1471757 h 3610586"/>
              <a:gd name="connsiteX72" fmla="*/ 3096703 w 7267732"/>
              <a:gd name="connsiteY72" fmla="*/ 1456517 h 3610586"/>
              <a:gd name="connsiteX73" fmla="*/ 3188143 w 7267732"/>
              <a:gd name="connsiteY73" fmla="*/ 1448897 h 3610586"/>
              <a:gd name="connsiteX74" fmla="*/ 3226243 w 7267732"/>
              <a:gd name="connsiteY74" fmla="*/ 1441277 h 3610586"/>
              <a:gd name="connsiteX75" fmla="*/ 3371023 w 7267732"/>
              <a:gd name="connsiteY75" fmla="*/ 1426037 h 3610586"/>
              <a:gd name="connsiteX76" fmla="*/ 4079683 w 7267732"/>
              <a:gd name="connsiteY76" fmla="*/ 1441277 h 3610586"/>
              <a:gd name="connsiteX77" fmla="*/ 4277803 w 7267732"/>
              <a:gd name="connsiteY77" fmla="*/ 1464137 h 3610586"/>
              <a:gd name="connsiteX78" fmla="*/ 4361623 w 7267732"/>
              <a:gd name="connsiteY78" fmla="*/ 1479377 h 3610586"/>
              <a:gd name="connsiteX79" fmla="*/ 4460683 w 7267732"/>
              <a:gd name="connsiteY79" fmla="*/ 1494617 h 3610586"/>
              <a:gd name="connsiteX80" fmla="*/ 4590223 w 7267732"/>
              <a:gd name="connsiteY80" fmla="*/ 1509857 h 3610586"/>
              <a:gd name="connsiteX81" fmla="*/ 4773103 w 7267732"/>
              <a:gd name="connsiteY81" fmla="*/ 1532717 h 3610586"/>
              <a:gd name="connsiteX82" fmla="*/ 4834063 w 7267732"/>
              <a:gd name="connsiteY82" fmla="*/ 1540337 h 3610586"/>
              <a:gd name="connsiteX83" fmla="*/ 4872163 w 7267732"/>
              <a:gd name="connsiteY83" fmla="*/ 1547957 h 3610586"/>
              <a:gd name="connsiteX84" fmla="*/ 4933123 w 7267732"/>
              <a:gd name="connsiteY84" fmla="*/ 1555577 h 3610586"/>
              <a:gd name="connsiteX85" fmla="*/ 5001703 w 7267732"/>
              <a:gd name="connsiteY85" fmla="*/ 1570817 h 3610586"/>
              <a:gd name="connsiteX86" fmla="*/ 5100763 w 7267732"/>
              <a:gd name="connsiteY86" fmla="*/ 1578437 h 3610586"/>
              <a:gd name="connsiteX87" fmla="*/ 5176963 w 7267732"/>
              <a:gd name="connsiteY87" fmla="*/ 1593677 h 3610586"/>
              <a:gd name="connsiteX88" fmla="*/ 5237923 w 7267732"/>
              <a:gd name="connsiteY88" fmla="*/ 1601297 h 3610586"/>
              <a:gd name="connsiteX89" fmla="*/ 5298883 w 7267732"/>
              <a:gd name="connsiteY89" fmla="*/ 1616537 h 3610586"/>
              <a:gd name="connsiteX90" fmla="*/ 5375083 w 7267732"/>
              <a:gd name="connsiteY90" fmla="*/ 1631777 h 3610586"/>
              <a:gd name="connsiteX91" fmla="*/ 5420803 w 7267732"/>
              <a:gd name="connsiteY91" fmla="*/ 1647017 h 3610586"/>
              <a:gd name="connsiteX92" fmla="*/ 5489383 w 7267732"/>
              <a:gd name="connsiteY92" fmla="*/ 1662257 h 3610586"/>
              <a:gd name="connsiteX93" fmla="*/ 5588443 w 7267732"/>
              <a:gd name="connsiteY93" fmla="*/ 1700357 h 3610586"/>
              <a:gd name="connsiteX94" fmla="*/ 5618923 w 7267732"/>
              <a:gd name="connsiteY94" fmla="*/ 1715597 h 3610586"/>
              <a:gd name="connsiteX95" fmla="*/ 5664643 w 7267732"/>
              <a:gd name="connsiteY95" fmla="*/ 1730837 h 3610586"/>
              <a:gd name="connsiteX96" fmla="*/ 5733223 w 7267732"/>
              <a:gd name="connsiteY96" fmla="*/ 1761317 h 3610586"/>
              <a:gd name="connsiteX97" fmla="*/ 5847523 w 7267732"/>
              <a:gd name="connsiteY97" fmla="*/ 1807037 h 3610586"/>
              <a:gd name="connsiteX98" fmla="*/ 5870383 w 7267732"/>
              <a:gd name="connsiteY98" fmla="*/ 1822277 h 3610586"/>
              <a:gd name="connsiteX99" fmla="*/ 5977063 w 7267732"/>
              <a:gd name="connsiteY99" fmla="*/ 1860377 h 3610586"/>
              <a:gd name="connsiteX100" fmla="*/ 6015163 w 7267732"/>
              <a:gd name="connsiteY100" fmla="*/ 1875617 h 3610586"/>
              <a:gd name="connsiteX101" fmla="*/ 6053263 w 7267732"/>
              <a:gd name="connsiteY101" fmla="*/ 1883237 h 3610586"/>
              <a:gd name="connsiteX102" fmla="*/ 6083743 w 7267732"/>
              <a:gd name="connsiteY102" fmla="*/ 1890857 h 3610586"/>
              <a:gd name="connsiteX103" fmla="*/ 6251383 w 7267732"/>
              <a:gd name="connsiteY103" fmla="*/ 1913717 h 3610586"/>
              <a:gd name="connsiteX104" fmla="*/ 6319963 w 7267732"/>
              <a:gd name="connsiteY104" fmla="*/ 1921337 h 3610586"/>
              <a:gd name="connsiteX105" fmla="*/ 6365683 w 7267732"/>
              <a:gd name="connsiteY105" fmla="*/ 1928957 h 3610586"/>
              <a:gd name="connsiteX106" fmla="*/ 6533323 w 7267732"/>
              <a:gd name="connsiteY106" fmla="*/ 1936577 h 3610586"/>
              <a:gd name="connsiteX107" fmla="*/ 6609523 w 7267732"/>
              <a:gd name="connsiteY107" fmla="*/ 1951817 h 3610586"/>
              <a:gd name="connsiteX108" fmla="*/ 7059593 w 7267732"/>
              <a:gd name="connsiteY108" fmla="*/ 1923201 h 3610586"/>
              <a:gd name="connsiteX109" fmla="*/ 6596973 w 7267732"/>
              <a:gd name="connsiteY109" fmla="*/ 134476 h 3610586"/>
              <a:gd name="connsiteX110" fmla="*/ 85020 w 7267732"/>
              <a:gd name="connsiteY110" fmla="*/ 126908 h 3610586"/>
              <a:gd name="connsiteX0" fmla="*/ 85020 w 7334448"/>
              <a:gd name="connsiteY0" fmla="*/ 110538 h 3594216"/>
              <a:gd name="connsiteX1" fmla="*/ 2507 w 7334448"/>
              <a:gd name="connsiteY1" fmla="*/ 132280 h 3594216"/>
              <a:gd name="connsiteX2" fmla="*/ 2388 w 7334448"/>
              <a:gd name="connsiteY2" fmla="*/ 266667 h 3594216"/>
              <a:gd name="connsiteX3" fmla="*/ 25843 w 7334448"/>
              <a:gd name="connsiteY3" fmla="*/ 3352767 h 3594216"/>
              <a:gd name="connsiteX4" fmla="*/ 102043 w 7334448"/>
              <a:gd name="connsiteY4" fmla="*/ 3390867 h 3594216"/>
              <a:gd name="connsiteX5" fmla="*/ 208723 w 7334448"/>
              <a:gd name="connsiteY5" fmla="*/ 3413727 h 3594216"/>
              <a:gd name="connsiteX6" fmla="*/ 483043 w 7334448"/>
              <a:gd name="connsiteY6" fmla="*/ 3398487 h 3594216"/>
              <a:gd name="connsiteX7" fmla="*/ 536383 w 7334448"/>
              <a:gd name="connsiteY7" fmla="*/ 3383247 h 3594216"/>
              <a:gd name="connsiteX8" fmla="*/ 635443 w 7334448"/>
              <a:gd name="connsiteY8" fmla="*/ 3337527 h 3594216"/>
              <a:gd name="connsiteX9" fmla="*/ 681163 w 7334448"/>
              <a:gd name="connsiteY9" fmla="*/ 3322287 h 3594216"/>
              <a:gd name="connsiteX10" fmla="*/ 749743 w 7334448"/>
              <a:gd name="connsiteY10" fmla="*/ 3276567 h 3594216"/>
              <a:gd name="connsiteX11" fmla="*/ 864043 w 7334448"/>
              <a:gd name="connsiteY11" fmla="*/ 3192747 h 3594216"/>
              <a:gd name="connsiteX12" fmla="*/ 902143 w 7334448"/>
              <a:gd name="connsiteY12" fmla="*/ 3169887 h 3594216"/>
              <a:gd name="connsiteX13" fmla="*/ 947863 w 7334448"/>
              <a:gd name="connsiteY13" fmla="*/ 3116547 h 3594216"/>
              <a:gd name="connsiteX14" fmla="*/ 985963 w 7334448"/>
              <a:gd name="connsiteY14" fmla="*/ 3078447 h 3594216"/>
              <a:gd name="connsiteX15" fmla="*/ 1016443 w 7334448"/>
              <a:gd name="connsiteY15" fmla="*/ 3017487 h 3594216"/>
              <a:gd name="connsiteX16" fmla="*/ 1062163 w 7334448"/>
              <a:gd name="connsiteY16" fmla="*/ 2964147 h 3594216"/>
              <a:gd name="connsiteX17" fmla="*/ 1107883 w 7334448"/>
              <a:gd name="connsiteY17" fmla="*/ 2903187 h 3594216"/>
              <a:gd name="connsiteX18" fmla="*/ 1130743 w 7334448"/>
              <a:gd name="connsiteY18" fmla="*/ 2865087 h 3594216"/>
              <a:gd name="connsiteX19" fmla="*/ 1184083 w 7334448"/>
              <a:gd name="connsiteY19" fmla="*/ 2819367 h 3594216"/>
              <a:gd name="connsiteX20" fmla="*/ 1206943 w 7334448"/>
              <a:gd name="connsiteY20" fmla="*/ 2781267 h 3594216"/>
              <a:gd name="connsiteX21" fmla="*/ 1237423 w 7334448"/>
              <a:gd name="connsiteY21" fmla="*/ 2750787 h 3594216"/>
              <a:gd name="connsiteX22" fmla="*/ 1275523 w 7334448"/>
              <a:gd name="connsiteY22" fmla="*/ 2682207 h 3594216"/>
              <a:gd name="connsiteX23" fmla="*/ 1298383 w 7334448"/>
              <a:gd name="connsiteY23" fmla="*/ 2651727 h 3594216"/>
              <a:gd name="connsiteX24" fmla="*/ 1313623 w 7334448"/>
              <a:gd name="connsiteY24" fmla="*/ 2590767 h 3594216"/>
              <a:gd name="connsiteX25" fmla="*/ 1336483 w 7334448"/>
              <a:gd name="connsiteY25" fmla="*/ 2567907 h 3594216"/>
              <a:gd name="connsiteX26" fmla="*/ 1359343 w 7334448"/>
              <a:gd name="connsiteY26" fmla="*/ 2514567 h 3594216"/>
              <a:gd name="connsiteX27" fmla="*/ 1366963 w 7334448"/>
              <a:gd name="connsiteY27" fmla="*/ 2484087 h 3594216"/>
              <a:gd name="connsiteX28" fmla="*/ 1382203 w 7334448"/>
              <a:gd name="connsiteY28" fmla="*/ 2461227 h 3594216"/>
              <a:gd name="connsiteX29" fmla="*/ 1420303 w 7334448"/>
              <a:gd name="connsiteY29" fmla="*/ 2392647 h 3594216"/>
              <a:gd name="connsiteX30" fmla="*/ 1450783 w 7334448"/>
              <a:gd name="connsiteY30" fmla="*/ 2354547 h 3594216"/>
              <a:gd name="connsiteX31" fmla="*/ 1481263 w 7334448"/>
              <a:gd name="connsiteY31" fmla="*/ 2316447 h 3594216"/>
              <a:gd name="connsiteX32" fmla="*/ 1488883 w 7334448"/>
              <a:gd name="connsiteY32" fmla="*/ 2293587 h 3594216"/>
              <a:gd name="connsiteX33" fmla="*/ 1511743 w 7334448"/>
              <a:gd name="connsiteY33" fmla="*/ 2270727 h 3594216"/>
              <a:gd name="connsiteX34" fmla="*/ 1519363 w 7334448"/>
              <a:gd name="connsiteY34" fmla="*/ 2247867 h 3594216"/>
              <a:gd name="connsiteX35" fmla="*/ 1565083 w 7334448"/>
              <a:gd name="connsiteY35" fmla="*/ 2217387 h 3594216"/>
              <a:gd name="connsiteX36" fmla="*/ 1595563 w 7334448"/>
              <a:gd name="connsiteY36" fmla="*/ 2194527 h 3594216"/>
              <a:gd name="connsiteX37" fmla="*/ 1618423 w 7334448"/>
              <a:gd name="connsiteY37" fmla="*/ 2186907 h 3594216"/>
              <a:gd name="connsiteX38" fmla="*/ 1633663 w 7334448"/>
              <a:gd name="connsiteY38" fmla="*/ 2164047 h 3594216"/>
              <a:gd name="connsiteX39" fmla="*/ 1664143 w 7334448"/>
              <a:gd name="connsiteY39" fmla="*/ 2148807 h 3594216"/>
              <a:gd name="connsiteX40" fmla="*/ 1694623 w 7334448"/>
              <a:gd name="connsiteY40" fmla="*/ 2125947 h 3594216"/>
              <a:gd name="connsiteX41" fmla="*/ 1732723 w 7334448"/>
              <a:gd name="connsiteY41" fmla="*/ 2103087 h 3594216"/>
              <a:gd name="connsiteX42" fmla="*/ 1763203 w 7334448"/>
              <a:gd name="connsiteY42" fmla="*/ 2072607 h 3594216"/>
              <a:gd name="connsiteX43" fmla="*/ 1786063 w 7334448"/>
              <a:gd name="connsiteY43" fmla="*/ 2064987 h 3594216"/>
              <a:gd name="connsiteX44" fmla="*/ 1831783 w 7334448"/>
              <a:gd name="connsiteY44" fmla="*/ 2034507 h 3594216"/>
              <a:gd name="connsiteX45" fmla="*/ 1854643 w 7334448"/>
              <a:gd name="connsiteY45" fmla="*/ 2011647 h 3594216"/>
              <a:gd name="connsiteX46" fmla="*/ 1877503 w 7334448"/>
              <a:gd name="connsiteY46" fmla="*/ 2004027 h 3594216"/>
              <a:gd name="connsiteX47" fmla="*/ 1900363 w 7334448"/>
              <a:gd name="connsiteY47" fmla="*/ 1988787 h 3594216"/>
              <a:gd name="connsiteX48" fmla="*/ 1961323 w 7334448"/>
              <a:gd name="connsiteY48" fmla="*/ 1965927 h 3594216"/>
              <a:gd name="connsiteX49" fmla="*/ 2029903 w 7334448"/>
              <a:gd name="connsiteY49" fmla="*/ 1920207 h 3594216"/>
              <a:gd name="connsiteX50" fmla="*/ 2090863 w 7334448"/>
              <a:gd name="connsiteY50" fmla="*/ 1889727 h 3594216"/>
              <a:gd name="connsiteX51" fmla="*/ 2151823 w 7334448"/>
              <a:gd name="connsiteY51" fmla="*/ 1851627 h 3594216"/>
              <a:gd name="connsiteX52" fmla="*/ 2182303 w 7334448"/>
              <a:gd name="connsiteY52" fmla="*/ 1828767 h 3594216"/>
              <a:gd name="connsiteX53" fmla="*/ 2228023 w 7334448"/>
              <a:gd name="connsiteY53" fmla="*/ 1813527 h 3594216"/>
              <a:gd name="connsiteX54" fmla="*/ 2258503 w 7334448"/>
              <a:gd name="connsiteY54" fmla="*/ 1798287 h 3594216"/>
              <a:gd name="connsiteX55" fmla="*/ 2288983 w 7334448"/>
              <a:gd name="connsiteY55" fmla="*/ 1790667 h 3594216"/>
              <a:gd name="connsiteX56" fmla="*/ 2349943 w 7334448"/>
              <a:gd name="connsiteY56" fmla="*/ 1767807 h 3594216"/>
              <a:gd name="connsiteX57" fmla="*/ 2372803 w 7334448"/>
              <a:gd name="connsiteY57" fmla="*/ 1752567 h 3594216"/>
              <a:gd name="connsiteX58" fmla="*/ 2418523 w 7334448"/>
              <a:gd name="connsiteY58" fmla="*/ 1737327 h 3594216"/>
              <a:gd name="connsiteX59" fmla="*/ 2471863 w 7334448"/>
              <a:gd name="connsiteY59" fmla="*/ 1706847 h 3594216"/>
              <a:gd name="connsiteX60" fmla="*/ 2548063 w 7334448"/>
              <a:gd name="connsiteY60" fmla="*/ 1683987 h 3594216"/>
              <a:gd name="connsiteX61" fmla="*/ 2639503 w 7334448"/>
              <a:gd name="connsiteY61" fmla="*/ 1645887 h 3594216"/>
              <a:gd name="connsiteX62" fmla="*/ 2677603 w 7334448"/>
              <a:gd name="connsiteY62" fmla="*/ 1623027 h 3594216"/>
              <a:gd name="connsiteX63" fmla="*/ 2708083 w 7334448"/>
              <a:gd name="connsiteY63" fmla="*/ 1600167 h 3594216"/>
              <a:gd name="connsiteX64" fmla="*/ 2738563 w 7334448"/>
              <a:gd name="connsiteY64" fmla="*/ 1584927 h 3594216"/>
              <a:gd name="connsiteX65" fmla="*/ 2769043 w 7334448"/>
              <a:gd name="connsiteY65" fmla="*/ 1562067 h 3594216"/>
              <a:gd name="connsiteX66" fmla="*/ 2807143 w 7334448"/>
              <a:gd name="connsiteY66" fmla="*/ 1554447 h 3594216"/>
              <a:gd name="connsiteX67" fmla="*/ 2860483 w 7334448"/>
              <a:gd name="connsiteY67" fmla="*/ 1531587 h 3594216"/>
              <a:gd name="connsiteX68" fmla="*/ 2883343 w 7334448"/>
              <a:gd name="connsiteY68" fmla="*/ 1516347 h 3594216"/>
              <a:gd name="connsiteX69" fmla="*/ 2974783 w 7334448"/>
              <a:gd name="connsiteY69" fmla="*/ 1485867 h 3594216"/>
              <a:gd name="connsiteX70" fmla="*/ 3020503 w 7334448"/>
              <a:gd name="connsiteY70" fmla="*/ 1463007 h 3594216"/>
              <a:gd name="connsiteX71" fmla="*/ 3050983 w 7334448"/>
              <a:gd name="connsiteY71" fmla="*/ 1455387 h 3594216"/>
              <a:gd name="connsiteX72" fmla="*/ 3096703 w 7334448"/>
              <a:gd name="connsiteY72" fmla="*/ 1440147 h 3594216"/>
              <a:gd name="connsiteX73" fmla="*/ 3188143 w 7334448"/>
              <a:gd name="connsiteY73" fmla="*/ 1432527 h 3594216"/>
              <a:gd name="connsiteX74" fmla="*/ 3226243 w 7334448"/>
              <a:gd name="connsiteY74" fmla="*/ 1424907 h 3594216"/>
              <a:gd name="connsiteX75" fmla="*/ 3371023 w 7334448"/>
              <a:gd name="connsiteY75" fmla="*/ 1409667 h 3594216"/>
              <a:gd name="connsiteX76" fmla="*/ 4079683 w 7334448"/>
              <a:gd name="connsiteY76" fmla="*/ 1424907 h 3594216"/>
              <a:gd name="connsiteX77" fmla="*/ 4277803 w 7334448"/>
              <a:gd name="connsiteY77" fmla="*/ 1447767 h 3594216"/>
              <a:gd name="connsiteX78" fmla="*/ 4361623 w 7334448"/>
              <a:gd name="connsiteY78" fmla="*/ 1463007 h 3594216"/>
              <a:gd name="connsiteX79" fmla="*/ 4460683 w 7334448"/>
              <a:gd name="connsiteY79" fmla="*/ 1478247 h 3594216"/>
              <a:gd name="connsiteX80" fmla="*/ 4590223 w 7334448"/>
              <a:gd name="connsiteY80" fmla="*/ 1493487 h 3594216"/>
              <a:gd name="connsiteX81" fmla="*/ 4773103 w 7334448"/>
              <a:gd name="connsiteY81" fmla="*/ 1516347 h 3594216"/>
              <a:gd name="connsiteX82" fmla="*/ 4834063 w 7334448"/>
              <a:gd name="connsiteY82" fmla="*/ 1523967 h 3594216"/>
              <a:gd name="connsiteX83" fmla="*/ 4872163 w 7334448"/>
              <a:gd name="connsiteY83" fmla="*/ 1531587 h 3594216"/>
              <a:gd name="connsiteX84" fmla="*/ 4933123 w 7334448"/>
              <a:gd name="connsiteY84" fmla="*/ 1539207 h 3594216"/>
              <a:gd name="connsiteX85" fmla="*/ 5001703 w 7334448"/>
              <a:gd name="connsiteY85" fmla="*/ 1554447 h 3594216"/>
              <a:gd name="connsiteX86" fmla="*/ 5100763 w 7334448"/>
              <a:gd name="connsiteY86" fmla="*/ 1562067 h 3594216"/>
              <a:gd name="connsiteX87" fmla="*/ 5176963 w 7334448"/>
              <a:gd name="connsiteY87" fmla="*/ 1577307 h 3594216"/>
              <a:gd name="connsiteX88" fmla="*/ 5237923 w 7334448"/>
              <a:gd name="connsiteY88" fmla="*/ 1584927 h 3594216"/>
              <a:gd name="connsiteX89" fmla="*/ 5298883 w 7334448"/>
              <a:gd name="connsiteY89" fmla="*/ 1600167 h 3594216"/>
              <a:gd name="connsiteX90" fmla="*/ 5375083 w 7334448"/>
              <a:gd name="connsiteY90" fmla="*/ 1615407 h 3594216"/>
              <a:gd name="connsiteX91" fmla="*/ 5420803 w 7334448"/>
              <a:gd name="connsiteY91" fmla="*/ 1630647 h 3594216"/>
              <a:gd name="connsiteX92" fmla="*/ 5489383 w 7334448"/>
              <a:gd name="connsiteY92" fmla="*/ 1645887 h 3594216"/>
              <a:gd name="connsiteX93" fmla="*/ 5588443 w 7334448"/>
              <a:gd name="connsiteY93" fmla="*/ 1683987 h 3594216"/>
              <a:gd name="connsiteX94" fmla="*/ 5618923 w 7334448"/>
              <a:gd name="connsiteY94" fmla="*/ 1699227 h 3594216"/>
              <a:gd name="connsiteX95" fmla="*/ 5664643 w 7334448"/>
              <a:gd name="connsiteY95" fmla="*/ 1714467 h 3594216"/>
              <a:gd name="connsiteX96" fmla="*/ 5733223 w 7334448"/>
              <a:gd name="connsiteY96" fmla="*/ 1744947 h 3594216"/>
              <a:gd name="connsiteX97" fmla="*/ 5847523 w 7334448"/>
              <a:gd name="connsiteY97" fmla="*/ 1790667 h 3594216"/>
              <a:gd name="connsiteX98" fmla="*/ 5870383 w 7334448"/>
              <a:gd name="connsiteY98" fmla="*/ 1805907 h 3594216"/>
              <a:gd name="connsiteX99" fmla="*/ 5977063 w 7334448"/>
              <a:gd name="connsiteY99" fmla="*/ 1844007 h 3594216"/>
              <a:gd name="connsiteX100" fmla="*/ 6015163 w 7334448"/>
              <a:gd name="connsiteY100" fmla="*/ 1859247 h 3594216"/>
              <a:gd name="connsiteX101" fmla="*/ 6053263 w 7334448"/>
              <a:gd name="connsiteY101" fmla="*/ 1866867 h 3594216"/>
              <a:gd name="connsiteX102" fmla="*/ 6083743 w 7334448"/>
              <a:gd name="connsiteY102" fmla="*/ 1874487 h 3594216"/>
              <a:gd name="connsiteX103" fmla="*/ 6251383 w 7334448"/>
              <a:gd name="connsiteY103" fmla="*/ 1897347 h 3594216"/>
              <a:gd name="connsiteX104" fmla="*/ 6319963 w 7334448"/>
              <a:gd name="connsiteY104" fmla="*/ 1904967 h 3594216"/>
              <a:gd name="connsiteX105" fmla="*/ 6365683 w 7334448"/>
              <a:gd name="connsiteY105" fmla="*/ 1912587 h 3594216"/>
              <a:gd name="connsiteX106" fmla="*/ 6533323 w 7334448"/>
              <a:gd name="connsiteY106" fmla="*/ 1920207 h 3594216"/>
              <a:gd name="connsiteX107" fmla="*/ 6609523 w 7334448"/>
              <a:gd name="connsiteY107" fmla="*/ 1935447 h 3594216"/>
              <a:gd name="connsiteX108" fmla="*/ 7059593 w 7334448"/>
              <a:gd name="connsiteY108" fmla="*/ 1906831 h 3594216"/>
              <a:gd name="connsiteX109" fmla="*/ 6700112 w 7334448"/>
              <a:gd name="connsiteY109" fmla="*/ 140752 h 3594216"/>
              <a:gd name="connsiteX110" fmla="*/ 85020 w 7334448"/>
              <a:gd name="connsiteY110" fmla="*/ 110538 h 3594216"/>
              <a:gd name="connsiteX0" fmla="*/ 85020 w 7334448"/>
              <a:gd name="connsiteY0" fmla="*/ 110538 h 3594216"/>
              <a:gd name="connsiteX1" fmla="*/ 2507 w 7334448"/>
              <a:gd name="connsiteY1" fmla="*/ 132280 h 3594216"/>
              <a:gd name="connsiteX2" fmla="*/ 2388 w 7334448"/>
              <a:gd name="connsiteY2" fmla="*/ 266667 h 3594216"/>
              <a:gd name="connsiteX3" fmla="*/ 25843 w 7334448"/>
              <a:gd name="connsiteY3" fmla="*/ 3352767 h 3594216"/>
              <a:gd name="connsiteX4" fmla="*/ 102043 w 7334448"/>
              <a:gd name="connsiteY4" fmla="*/ 3390867 h 3594216"/>
              <a:gd name="connsiteX5" fmla="*/ 208723 w 7334448"/>
              <a:gd name="connsiteY5" fmla="*/ 3413727 h 3594216"/>
              <a:gd name="connsiteX6" fmla="*/ 483043 w 7334448"/>
              <a:gd name="connsiteY6" fmla="*/ 3398487 h 3594216"/>
              <a:gd name="connsiteX7" fmla="*/ 536383 w 7334448"/>
              <a:gd name="connsiteY7" fmla="*/ 3383247 h 3594216"/>
              <a:gd name="connsiteX8" fmla="*/ 635443 w 7334448"/>
              <a:gd name="connsiteY8" fmla="*/ 3337527 h 3594216"/>
              <a:gd name="connsiteX9" fmla="*/ 681163 w 7334448"/>
              <a:gd name="connsiteY9" fmla="*/ 3322287 h 3594216"/>
              <a:gd name="connsiteX10" fmla="*/ 749743 w 7334448"/>
              <a:gd name="connsiteY10" fmla="*/ 3276567 h 3594216"/>
              <a:gd name="connsiteX11" fmla="*/ 864043 w 7334448"/>
              <a:gd name="connsiteY11" fmla="*/ 3192747 h 3594216"/>
              <a:gd name="connsiteX12" fmla="*/ 902143 w 7334448"/>
              <a:gd name="connsiteY12" fmla="*/ 3169887 h 3594216"/>
              <a:gd name="connsiteX13" fmla="*/ 947863 w 7334448"/>
              <a:gd name="connsiteY13" fmla="*/ 3116547 h 3594216"/>
              <a:gd name="connsiteX14" fmla="*/ 985963 w 7334448"/>
              <a:gd name="connsiteY14" fmla="*/ 3078447 h 3594216"/>
              <a:gd name="connsiteX15" fmla="*/ 1016443 w 7334448"/>
              <a:gd name="connsiteY15" fmla="*/ 3017487 h 3594216"/>
              <a:gd name="connsiteX16" fmla="*/ 1062163 w 7334448"/>
              <a:gd name="connsiteY16" fmla="*/ 2964147 h 3594216"/>
              <a:gd name="connsiteX17" fmla="*/ 1107883 w 7334448"/>
              <a:gd name="connsiteY17" fmla="*/ 2903187 h 3594216"/>
              <a:gd name="connsiteX18" fmla="*/ 1130743 w 7334448"/>
              <a:gd name="connsiteY18" fmla="*/ 2865087 h 3594216"/>
              <a:gd name="connsiteX19" fmla="*/ 1184083 w 7334448"/>
              <a:gd name="connsiteY19" fmla="*/ 2819367 h 3594216"/>
              <a:gd name="connsiteX20" fmla="*/ 1206943 w 7334448"/>
              <a:gd name="connsiteY20" fmla="*/ 2781267 h 3594216"/>
              <a:gd name="connsiteX21" fmla="*/ 1237423 w 7334448"/>
              <a:gd name="connsiteY21" fmla="*/ 2750787 h 3594216"/>
              <a:gd name="connsiteX22" fmla="*/ 1275523 w 7334448"/>
              <a:gd name="connsiteY22" fmla="*/ 2682207 h 3594216"/>
              <a:gd name="connsiteX23" fmla="*/ 1298383 w 7334448"/>
              <a:gd name="connsiteY23" fmla="*/ 2651727 h 3594216"/>
              <a:gd name="connsiteX24" fmla="*/ 1313623 w 7334448"/>
              <a:gd name="connsiteY24" fmla="*/ 2590767 h 3594216"/>
              <a:gd name="connsiteX25" fmla="*/ 1336483 w 7334448"/>
              <a:gd name="connsiteY25" fmla="*/ 2567907 h 3594216"/>
              <a:gd name="connsiteX26" fmla="*/ 1359343 w 7334448"/>
              <a:gd name="connsiteY26" fmla="*/ 2514567 h 3594216"/>
              <a:gd name="connsiteX27" fmla="*/ 1366963 w 7334448"/>
              <a:gd name="connsiteY27" fmla="*/ 2484087 h 3594216"/>
              <a:gd name="connsiteX28" fmla="*/ 1382203 w 7334448"/>
              <a:gd name="connsiteY28" fmla="*/ 2461227 h 3594216"/>
              <a:gd name="connsiteX29" fmla="*/ 1420303 w 7334448"/>
              <a:gd name="connsiteY29" fmla="*/ 2392647 h 3594216"/>
              <a:gd name="connsiteX30" fmla="*/ 1450783 w 7334448"/>
              <a:gd name="connsiteY30" fmla="*/ 2354547 h 3594216"/>
              <a:gd name="connsiteX31" fmla="*/ 1481263 w 7334448"/>
              <a:gd name="connsiteY31" fmla="*/ 2316447 h 3594216"/>
              <a:gd name="connsiteX32" fmla="*/ 1488883 w 7334448"/>
              <a:gd name="connsiteY32" fmla="*/ 2293587 h 3594216"/>
              <a:gd name="connsiteX33" fmla="*/ 1511743 w 7334448"/>
              <a:gd name="connsiteY33" fmla="*/ 2270727 h 3594216"/>
              <a:gd name="connsiteX34" fmla="*/ 1519363 w 7334448"/>
              <a:gd name="connsiteY34" fmla="*/ 2247867 h 3594216"/>
              <a:gd name="connsiteX35" fmla="*/ 1565083 w 7334448"/>
              <a:gd name="connsiteY35" fmla="*/ 2217387 h 3594216"/>
              <a:gd name="connsiteX36" fmla="*/ 1595563 w 7334448"/>
              <a:gd name="connsiteY36" fmla="*/ 2194527 h 3594216"/>
              <a:gd name="connsiteX37" fmla="*/ 1618423 w 7334448"/>
              <a:gd name="connsiteY37" fmla="*/ 2186907 h 3594216"/>
              <a:gd name="connsiteX38" fmla="*/ 1633663 w 7334448"/>
              <a:gd name="connsiteY38" fmla="*/ 2164047 h 3594216"/>
              <a:gd name="connsiteX39" fmla="*/ 1664143 w 7334448"/>
              <a:gd name="connsiteY39" fmla="*/ 2148807 h 3594216"/>
              <a:gd name="connsiteX40" fmla="*/ 1694623 w 7334448"/>
              <a:gd name="connsiteY40" fmla="*/ 2125947 h 3594216"/>
              <a:gd name="connsiteX41" fmla="*/ 1732723 w 7334448"/>
              <a:gd name="connsiteY41" fmla="*/ 2103087 h 3594216"/>
              <a:gd name="connsiteX42" fmla="*/ 1763203 w 7334448"/>
              <a:gd name="connsiteY42" fmla="*/ 2072607 h 3594216"/>
              <a:gd name="connsiteX43" fmla="*/ 1786063 w 7334448"/>
              <a:gd name="connsiteY43" fmla="*/ 2064987 h 3594216"/>
              <a:gd name="connsiteX44" fmla="*/ 1831783 w 7334448"/>
              <a:gd name="connsiteY44" fmla="*/ 2034507 h 3594216"/>
              <a:gd name="connsiteX45" fmla="*/ 1854643 w 7334448"/>
              <a:gd name="connsiteY45" fmla="*/ 2011647 h 3594216"/>
              <a:gd name="connsiteX46" fmla="*/ 1877503 w 7334448"/>
              <a:gd name="connsiteY46" fmla="*/ 2004027 h 3594216"/>
              <a:gd name="connsiteX47" fmla="*/ 1900363 w 7334448"/>
              <a:gd name="connsiteY47" fmla="*/ 1988787 h 3594216"/>
              <a:gd name="connsiteX48" fmla="*/ 1961323 w 7334448"/>
              <a:gd name="connsiteY48" fmla="*/ 1965927 h 3594216"/>
              <a:gd name="connsiteX49" fmla="*/ 2029903 w 7334448"/>
              <a:gd name="connsiteY49" fmla="*/ 1920207 h 3594216"/>
              <a:gd name="connsiteX50" fmla="*/ 2090863 w 7334448"/>
              <a:gd name="connsiteY50" fmla="*/ 1889727 h 3594216"/>
              <a:gd name="connsiteX51" fmla="*/ 2151823 w 7334448"/>
              <a:gd name="connsiteY51" fmla="*/ 1851627 h 3594216"/>
              <a:gd name="connsiteX52" fmla="*/ 2182303 w 7334448"/>
              <a:gd name="connsiteY52" fmla="*/ 1828767 h 3594216"/>
              <a:gd name="connsiteX53" fmla="*/ 2228023 w 7334448"/>
              <a:gd name="connsiteY53" fmla="*/ 1813527 h 3594216"/>
              <a:gd name="connsiteX54" fmla="*/ 2258503 w 7334448"/>
              <a:gd name="connsiteY54" fmla="*/ 1798287 h 3594216"/>
              <a:gd name="connsiteX55" fmla="*/ 2288983 w 7334448"/>
              <a:gd name="connsiteY55" fmla="*/ 1790667 h 3594216"/>
              <a:gd name="connsiteX56" fmla="*/ 2349943 w 7334448"/>
              <a:gd name="connsiteY56" fmla="*/ 1767807 h 3594216"/>
              <a:gd name="connsiteX57" fmla="*/ 2372803 w 7334448"/>
              <a:gd name="connsiteY57" fmla="*/ 1752567 h 3594216"/>
              <a:gd name="connsiteX58" fmla="*/ 2418523 w 7334448"/>
              <a:gd name="connsiteY58" fmla="*/ 1737327 h 3594216"/>
              <a:gd name="connsiteX59" fmla="*/ 2471863 w 7334448"/>
              <a:gd name="connsiteY59" fmla="*/ 1706847 h 3594216"/>
              <a:gd name="connsiteX60" fmla="*/ 2548063 w 7334448"/>
              <a:gd name="connsiteY60" fmla="*/ 1683987 h 3594216"/>
              <a:gd name="connsiteX61" fmla="*/ 2639503 w 7334448"/>
              <a:gd name="connsiteY61" fmla="*/ 1645887 h 3594216"/>
              <a:gd name="connsiteX62" fmla="*/ 2677603 w 7334448"/>
              <a:gd name="connsiteY62" fmla="*/ 1623027 h 3594216"/>
              <a:gd name="connsiteX63" fmla="*/ 2708083 w 7334448"/>
              <a:gd name="connsiteY63" fmla="*/ 1600167 h 3594216"/>
              <a:gd name="connsiteX64" fmla="*/ 2738563 w 7334448"/>
              <a:gd name="connsiteY64" fmla="*/ 1584927 h 3594216"/>
              <a:gd name="connsiteX65" fmla="*/ 2769043 w 7334448"/>
              <a:gd name="connsiteY65" fmla="*/ 1562067 h 3594216"/>
              <a:gd name="connsiteX66" fmla="*/ 2807143 w 7334448"/>
              <a:gd name="connsiteY66" fmla="*/ 1554447 h 3594216"/>
              <a:gd name="connsiteX67" fmla="*/ 2860483 w 7334448"/>
              <a:gd name="connsiteY67" fmla="*/ 1531587 h 3594216"/>
              <a:gd name="connsiteX68" fmla="*/ 2883343 w 7334448"/>
              <a:gd name="connsiteY68" fmla="*/ 1516347 h 3594216"/>
              <a:gd name="connsiteX69" fmla="*/ 2974783 w 7334448"/>
              <a:gd name="connsiteY69" fmla="*/ 1485867 h 3594216"/>
              <a:gd name="connsiteX70" fmla="*/ 3020503 w 7334448"/>
              <a:gd name="connsiteY70" fmla="*/ 1463007 h 3594216"/>
              <a:gd name="connsiteX71" fmla="*/ 3050983 w 7334448"/>
              <a:gd name="connsiteY71" fmla="*/ 1455387 h 3594216"/>
              <a:gd name="connsiteX72" fmla="*/ 3096703 w 7334448"/>
              <a:gd name="connsiteY72" fmla="*/ 1440147 h 3594216"/>
              <a:gd name="connsiteX73" fmla="*/ 3188143 w 7334448"/>
              <a:gd name="connsiteY73" fmla="*/ 1432527 h 3594216"/>
              <a:gd name="connsiteX74" fmla="*/ 3226243 w 7334448"/>
              <a:gd name="connsiteY74" fmla="*/ 1424907 h 3594216"/>
              <a:gd name="connsiteX75" fmla="*/ 3371023 w 7334448"/>
              <a:gd name="connsiteY75" fmla="*/ 1409667 h 3594216"/>
              <a:gd name="connsiteX76" fmla="*/ 4079683 w 7334448"/>
              <a:gd name="connsiteY76" fmla="*/ 1424907 h 3594216"/>
              <a:gd name="connsiteX77" fmla="*/ 4277803 w 7334448"/>
              <a:gd name="connsiteY77" fmla="*/ 1447767 h 3594216"/>
              <a:gd name="connsiteX78" fmla="*/ 4361623 w 7334448"/>
              <a:gd name="connsiteY78" fmla="*/ 1463007 h 3594216"/>
              <a:gd name="connsiteX79" fmla="*/ 4460683 w 7334448"/>
              <a:gd name="connsiteY79" fmla="*/ 1478247 h 3594216"/>
              <a:gd name="connsiteX80" fmla="*/ 4590223 w 7334448"/>
              <a:gd name="connsiteY80" fmla="*/ 1493487 h 3594216"/>
              <a:gd name="connsiteX81" fmla="*/ 4773103 w 7334448"/>
              <a:gd name="connsiteY81" fmla="*/ 1516347 h 3594216"/>
              <a:gd name="connsiteX82" fmla="*/ 4834063 w 7334448"/>
              <a:gd name="connsiteY82" fmla="*/ 1523967 h 3594216"/>
              <a:gd name="connsiteX83" fmla="*/ 4872163 w 7334448"/>
              <a:gd name="connsiteY83" fmla="*/ 1531587 h 3594216"/>
              <a:gd name="connsiteX84" fmla="*/ 4933123 w 7334448"/>
              <a:gd name="connsiteY84" fmla="*/ 1539207 h 3594216"/>
              <a:gd name="connsiteX85" fmla="*/ 5001703 w 7334448"/>
              <a:gd name="connsiteY85" fmla="*/ 1554447 h 3594216"/>
              <a:gd name="connsiteX86" fmla="*/ 5100763 w 7334448"/>
              <a:gd name="connsiteY86" fmla="*/ 1562067 h 3594216"/>
              <a:gd name="connsiteX87" fmla="*/ 5176963 w 7334448"/>
              <a:gd name="connsiteY87" fmla="*/ 1577307 h 3594216"/>
              <a:gd name="connsiteX88" fmla="*/ 5237923 w 7334448"/>
              <a:gd name="connsiteY88" fmla="*/ 1584927 h 3594216"/>
              <a:gd name="connsiteX89" fmla="*/ 5298883 w 7334448"/>
              <a:gd name="connsiteY89" fmla="*/ 1600167 h 3594216"/>
              <a:gd name="connsiteX90" fmla="*/ 5375083 w 7334448"/>
              <a:gd name="connsiteY90" fmla="*/ 1615407 h 3594216"/>
              <a:gd name="connsiteX91" fmla="*/ 5420803 w 7334448"/>
              <a:gd name="connsiteY91" fmla="*/ 1630647 h 3594216"/>
              <a:gd name="connsiteX92" fmla="*/ 5489383 w 7334448"/>
              <a:gd name="connsiteY92" fmla="*/ 1645887 h 3594216"/>
              <a:gd name="connsiteX93" fmla="*/ 5588443 w 7334448"/>
              <a:gd name="connsiteY93" fmla="*/ 1683987 h 3594216"/>
              <a:gd name="connsiteX94" fmla="*/ 5618923 w 7334448"/>
              <a:gd name="connsiteY94" fmla="*/ 1699227 h 3594216"/>
              <a:gd name="connsiteX95" fmla="*/ 5664643 w 7334448"/>
              <a:gd name="connsiteY95" fmla="*/ 1714467 h 3594216"/>
              <a:gd name="connsiteX96" fmla="*/ 5733223 w 7334448"/>
              <a:gd name="connsiteY96" fmla="*/ 1744947 h 3594216"/>
              <a:gd name="connsiteX97" fmla="*/ 5847523 w 7334448"/>
              <a:gd name="connsiteY97" fmla="*/ 1790667 h 3594216"/>
              <a:gd name="connsiteX98" fmla="*/ 5870383 w 7334448"/>
              <a:gd name="connsiteY98" fmla="*/ 1805907 h 3594216"/>
              <a:gd name="connsiteX99" fmla="*/ 5977063 w 7334448"/>
              <a:gd name="connsiteY99" fmla="*/ 1844007 h 3594216"/>
              <a:gd name="connsiteX100" fmla="*/ 6015163 w 7334448"/>
              <a:gd name="connsiteY100" fmla="*/ 1859247 h 3594216"/>
              <a:gd name="connsiteX101" fmla="*/ 6053263 w 7334448"/>
              <a:gd name="connsiteY101" fmla="*/ 1866867 h 3594216"/>
              <a:gd name="connsiteX102" fmla="*/ 6083743 w 7334448"/>
              <a:gd name="connsiteY102" fmla="*/ 1874487 h 3594216"/>
              <a:gd name="connsiteX103" fmla="*/ 6251383 w 7334448"/>
              <a:gd name="connsiteY103" fmla="*/ 1897347 h 3594216"/>
              <a:gd name="connsiteX104" fmla="*/ 6319963 w 7334448"/>
              <a:gd name="connsiteY104" fmla="*/ 1904967 h 3594216"/>
              <a:gd name="connsiteX105" fmla="*/ 6365683 w 7334448"/>
              <a:gd name="connsiteY105" fmla="*/ 1912587 h 3594216"/>
              <a:gd name="connsiteX106" fmla="*/ 6533323 w 7334448"/>
              <a:gd name="connsiteY106" fmla="*/ 1920207 h 3594216"/>
              <a:gd name="connsiteX107" fmla="*/ 6609523 w 7334448"/>
              <a:gd name="connsiteY107" fmla="*/ 1935447 h 3594216"/>
              <a:gd name="connsiteX108" fmla="*/ 7059593 w 7334448"/>
              <a:gd name="connsiteY108" fmla="*/ 1906831 h 3594216"/>
              <a:gd name="connsiteX109" fmla="*/ 6700112 w 7334448"/>
              <a:gd name="connsiteY109" fmla="*/ 140752 h 3594216"/>
              <a:gd name="connsiteX110" fmla="*/ 85020 w 7334448"/>
              <a:gd name="connsiteY110" fmla="*/ 110538 h 3594216"/>
              <a:gd name="connsiteX0" fmla="*/ 85020 w 7060059"/>
              <a:gd name="connsiteY0" fmla="*/ 110538 h 3594216"/>
              <a:gd name="connsiteX1" fmla="*/ 2507 w 7060059"/>
              <a:gd name="connsiteY1" fmla="*/ 132280 h 3594216"/>
              <a:gd name="connsiteX2" fmla="*/ 2388 w 7060059"/>
              <a:gd name="connsiteY2" fmla="*/ 266667 h 3594216"/>
              <a:gd name="connsiteX3" fmla="*/ 25843 w 7060059"/>
              <a:gd name="connsiteY3" fmla="*/ 3352767 h 3594216"/>
              <a:gd name="connsiteX4" fmla="*/ 102043 w 7060059"/>
              <a:gd name="connsiteY4" fmla="*/ 3390867 h 3594216"/>
              <a:gd name="connsiteX5" fmla="*/ 208723 w 7060059"/>
              <a:gd name="connsiteY5" fmla="*/ 3413727 h 3594216"/>
              <a:gd name="connsiteX6" fmla="*/ 483043 w 7060059"/>
              <a:gd name="connsiteY6" fmla="*/ 3398487 h 3594216"/>
              <a:gd name="connsiteX7" fmla="*/ 536383 w 7060059"/>
              <a:gd name="connsiteY7" fmla="*/ 3383247 h 3594216"/>
              <a:gd name="connsiteX8" fmla="*/ 635443 w 7060059"/>
              <a:gd name="connsiteY8" fmla="*/ 3337527 h 3594216"/>
              <a:gd name="connsiteX9" fmla="*/ 681163 w 7060059"/>
              <a:gd name="connsiteY9" fmla="*/ 3322287 h 3594216"/>
              <a:gd name="connsiteX10" fmla="*/ 749743 w 7060059"/>
              <a:gd name="connsiteY10" fmla="*/ 3276567 h 3594216"/>
              <a:gd name="connsiteX11" fmla="*/ 864043 w 7060059"/>
              <a:gd name="connsiteY11" fmla="*/ 3192747 h 3594216"/>
              <a:gd name="connsiteX12" fmla="*/ 902143 w 7060059"/>
              <a:gd name="connsiteY12" fmla="*/ 3169887 h 3594216"/>
              <a:gd name="connsiteX13" fmla="*/ 947863 w 7060059"/>
              <a:gd name="connsiteY13" fmla="*/ 3116547 h 3594216"/>
              <a:gd name="connsiteX14" fmla="*/ 985963 w 7060059"/>
              <a:gd name="connsiteY14" fmla="*/ 3078447 h 3594216"/>
              <a:gd name="connsiteX15" fmla="*/ 1016443 w 7060059"/>
              <a:gd name="connsiteY15" fmla="*/ 3017487 h 3594216"/>
              <a:gd name="connsiteX16" fmla="*/ 1062163 w 7060059"/>
              <a:gd name="connsiteY16" fmla="*/ 2964147 h 3594216"/>
              <a:gd name="connsiteX17" fmla="*/ 1107883 w 7060059"/>
              <a:gd name="connsiteY17" fmla="*/ 2903187 h 3594216"/>
              <a:gd name="connsiteX18" fmla="*/ 1130743 w 7060059"/>
              <a:gd name="connsiteY18" fmla="*/ 2865087 h 3594216"/>
              <a:gd name="connsiteX19" fmla="*/ 1184083 w 7060059"/>
              <a:gd name="connsiteY19" fmla="*/ 2819367 h 3594216"/>
              <a:gd name="connsiteX20" fmla="*/ 1206943 w 7060059"/>
              <a:gd name="connsiteY20" fmla="*/ 2781267 h 3594216"/>
              <a:gd name="connsiteX21" fmla="*/ 1237423 w 7060059"/>
              <a:gd name="connsiteY21" fmla="*/ 2750787 h 3594216"/>
              <a:gd name="connsiteX22" fmla="*/ 1275523 w 7060059"/>
              <a:gd name="connsiteY22" fmla="*/ 2682207 h 3594216"/>
              <a:gd name="connsiteX23" fmla="*/ 1298383 w 7060059"/>
              <a:gd name="connsiteY23" fmla="*/ 2651727 h 3594216"/>
              <a:gd name="connsiteX24" fmla="*/ 1313623 w 7060059"/>
              <a:gd name="connsiteY24" fmla="*/ 2590767 h 3594216"/>
              <a:gd name="connsiteX25" fmla="*/ 1336483 w 7060059"/>
              <a:gd name="connsiteY25" fmla="*/ 2567907 h 3594216"/>
              <a:gd name="connsiteX26" fmla="*/ 1359343 w 7060059"/>
              <a:gd name="connsiteY26" fmla="*/ 2514567 h 3594216"/>
              <a:gd name="connsiteX27" fmla="*/ 1366963 w 7060059"/>
              <a:gd name="connsiteY27" fmla="*/ 2484087 h 3594216"/>
              <a:gd name="connsiteX28" fmla="*/ 1382203 w 7060059"/>
              <a:gd name="connsiteY28" fmla="*/ 2461227 h 3594216"/>
              <a:gd name="connsiteX29" fmla="*/ 1420303 w 7060059"/>
              <a:gd name="connsiteY29" fmla="*/ 2392647 h 3594216"/>
              <a:gd name="connsiteX30" fmla="*/ 1450783 w 7060059"/>
              <a:gd name="connsiteY30" fmla="*/ 2354547 h 3594216"/>
              <a:gd name="connsiteX31" fmla="*/ 1481263 w 7060059"/>
              <a:gd name="connsiteY31" fmla="*/ 2316447 h 3594216"/>
              <a:gd name="connsiteX32" fmla="*/ 1488883 w 7060059"/>
              <a:gd name="connsiteY32" fmla="*/ 2293587 h 3594216"/>
              <a:gd name="connsiteX33" fmla="*/ 1511743 w 7060059"/>
              <a:gd name="connsiteY33" fmla="*/ 2270727 h 3594216"/>
              <a:gd name="connsiteX34" fmla="*/ 1519363 w 7060059"/>
              <a:gd name="connsiteY34" fmla="*/ 2247867 h 3594216"/>
              <a:gd name="connsiteX35" fmla="*/ 1565083 w 7060059"/>
              <a:gd name="connsiteY35" fmla="*/ 2217387 h 3594216"/>
              <a:gd name="connsiteX36" fmla="*/ 1595563 w 7060059"/>
              <a:gd name="connsiteY36" fmla="*/ 2194527 h 3594216"/>
              <a:gd name="connsiteX37" fmla="*/ 1618423 w 7060059"/>
              <a:gd name="connsiteY37" fmla="*/ 2186907 h 3594216"/>
              <a:gd name="connsiteX38" fmla="*/ 1633663 w 7060059"/>
              <a:gd name="connsiteY38" fmla="*/ 2164047 h 3594216"/>
              <a:gd name="connsiteX39" fmla="*/ 1664143 w 7060059"/>
              <a:gd name="connsiteY39" fmla="*/ 2148807 h 3594216"/>
              <a:gd name="connsiteX40" fmla="*/ 1694623 w 7060059"/>
              <a:gd name="connsiteY40" fmla="*/ 2125947 h 3594216"/>
              <a:gd name="connsiteX41" fmla="*/ 1732723 w 7060059"/>
              <a:gd name="connsiteY41" fmla="*/ 2103087 h 3594216"/>
              <a:gd name="connsiteX42" fmla="*/ 1763203 w 7060059"/>
              <a:gd name="connsiteY42" fmla="*/ 2072607 h 3594216"/>
              <a:gd name="connsiteX43" fmla="*/ 1786063 w 7060059"/>
              <a:gd name="connsiteY43" fmla="*/ 2064987 h 3594216"/>
              <a:gd name="connsiteX44" fmla="*/ 1831783 w 7060059"/>
              <a:gd name="connsiteY44" fmla="*/ 2034507 h 3594216"/>
              <a:gd name="connsiteX45" fmla="*/ 1854643 w 7060059"/>
              <a:gd name="connsiteY45" fmla="*/ 2011647 h 3594216"/>
              <a:gd name="connsiteX46" fmla="*/ 1877503 w 7060059"/>
              <a:gd name="connsiteY46" fmla="*/ 2004027 h 3594216"/>
              <a:gd name="connsiteX47" fmla="*/ 1900363 w 7060059"/>
              <a:gd name="connsiteY47" fmla="*/ 1988787 h 3594216"/>
              <a:gd name="connsiteX48" fmla="*/ 1961323 w 7060059"/>
              <a:gd name="connsiteY48" fmla="*/ 1965927 h 3594216"/>
              <a:gd name="connsiteX49" fmla="*/ 2029903 w 7060059"/>
              <a:gd name="connsiteY49" fmla="*/ 1920207 h 3594216"/>
              <a:gd name="connsiteX50" fmla="*/ 2090863 w 7060059"/>
              <a:gd name="connsiteY50" fmla="*/ 1889727 h 3594216"/>
              <a:gd name="connsiteX51" fmla="*/ 2151823 w 7060059"/>
              <a:gd name="connsiteY51" fmla="*/ 1851627 h 3594216"/>
              <a:gd name="connsiteX52" fmla="*/ 2182303 w 7060059"/>
              <a:gd name="connsiteY52" fmla="*/ 1828767 h 3594216"/>
              <a:gd name="connsiteX53" fmla="*/ 2228023 w 7060059"/>
              <a:gd name="connsiteY53" fmla="*/ 1813527 h 3594216"/>
              <a:gd name="connsiteX54" fmla="*/ 2258503 w 7060059"/>
              <a:gd name="connsiteY54" fmla="*/ 1798287 h 3594216"/>
              <a:gd name="connsiteX55" fmla="*/ 2288983 w 7060059"/>
              <a:gd name="connsiteY55" fmla="*/ 1790667 h 3594216"/>
              <a:gd name="connsiteX56" fmla="*/ 2349943 w 7060059"/>
              <a:gd name="connsiteY56" fmla="*/ 1767807 h 3594216"/>
              <a:gd name="connsiteX57" fmla="*/ 2372803 w 7060059"/>
              <a:gd name="connsiteY57" fmla="*/ 1752567 h 3594216"/>
              <a:gd name="connsiteX58" fmla="*/ 2418523 w 7060059"/>
              <a:gd name="connsiteY58" fmla="*/ 1737327 h 3594216"/>
              <a:gd name="connsiteX59" fmla="*/ 2471863 w 7060059"/>
              <a:gd name="connsiteY59" fmla="*/ 1706847 h 3594216"/>
              <a:gd name="connsiteX60" fmla="*/ 2548063 w 7060059"/>
              <a:gd name="connsiteY60" fmla="*/ 1683987 h 3594216"/>
              <a:gd name="connsiteX61" fmla="*/ 2639503 w 7060059"/>
              <a:gd name="connsiteY61" fmla="*/ 1645887 h 3594216"/>
              <a:gd name="connsiteX62" fmla="*/ 2677603 w 7060059"/>
              <a:gd name="connsiteY62" fmla="*/ 1623027 h 3594216"/>
              <a:gd name="connsiteX63" fmla="*/ 2708083 w 7060059"/>
              <a:gd name="connsiteY63" fmla="*/ 1600167 h 3594216"/>
              <a:gd name="connsiteX64" fmla="*/ 2738563 w 7060059"/>
              <a:gd name="connsiteY64" fmla="*/ 1584927 h 3594216"/>
              <a:gd name="connsiteX65" fmla="*/ 2769043 w 7060059"/>
              <a:gd name="connsiteY65" fmla="*/ 1562067 h 3594216"/>
              <a:gd name="connsiteX66" fmla="*/ 2807143 w 7060059"/>
              <a:gd name="connsiteY66" fmla="*/ 1554447 h 3594216"/>
              <a:gd name="connsiteX67" fmla="*/ 2860483 w 7060059"/>
              <a:gd name="connsiteY67" fmla="*/ 1531587 h 3594216"/>
              <a:gd name="connsiteX68" fmla="*/ 2883343 w 7060059"/>
              <a:gd name="connsiteY68" fmla="*/ 1516347 h 3594216"/>
              <a:gd name="connsiteX69" fmla="*/ 2974783 w 7060059"/>
              <a:gd name="connsiteY69" fmla="*/ 1485867 h 3594216"/>
              <a:gd name="connsiteX70" fmla="*/ 3020503 w 7060059"/>
              <a:gd name="connsiteY70" fmla="*/ 1463007 h 3594216"/>
              <a:gd name="connsiteX71" fmla="*/ 3050983 w 7060059"/>
              <a:gd name="connsiteY71" fmla="*/ 1455387 h 3594216"/>
              <a:gd name="connsiteX72" fmla="*/ 3096703 w 7060059"/>
              <a:gd name="connsiteY72" fmla="*/ 1440147 h 3594216"/>
              <a:gd name="connsiteX73" fmla="*/ 3188143 w 7060059"/>
              <a:gd name="connsiteY73" fmla="*/ 1432527 h 3594216"/>
              <a:gd name="connsiteX74" fmla="*/ 3226243 w 7060059"/>
              <a:gd name="connsiteY74" fmla="*/ 1424907 h 3594216"/>
              <a:gd name="connsiteX75" fmla="*/ 3371023 w 7060059"/>
              <a:gd name="connsiteY75" fmla="*/ 1409667 h 3594216"/>
              <a:gd name="connsiteX76" fmla="*/ 4079683 w 7060059"/>
              <a:gd name="connsiteY76" fmla="*/ 1424907 h 3594216"/>
              <a:gd name="connsiteX77" fmla="*/ 4277803 w 7060059"/>
              <a:gd name="connsiteY77" fmla="*/ 1447767 h 3594216"/>
              <a:gd name="connsiteX78" fmla="*/ 4361623 w 7060059"/>
              <a:gd name="connsiteY78" fmla="*/ 1463007 h 3594216"/>
              <a:gd name="connsiteX79" fmla="*/ 4460683 w 7060059"/>
              <a:gd name="connsiteY79" fmla="*/ 1478247 h 3594216"/>
              <a:gd name="connsiteX80" fmla="*/ 4590223 w 7060059"/>
              <a:gd name="connsiteY80" fmla="*/ 1493487 h 3594216"/>
              <a:gd name="connsiteX81" fmla="*/ 4773103 w 7060059"/>
              <a:gd name="connsiteY81" fmla="*/ 1516347 h 3594216"/>
              <a:gd name="connsiteX82" fmla="*/ 4834063 w 7060059"/>
              <a:gd name="connsiteY82" fmla="*/ 1523967 h 3594216"/>
              <a:gd name="connsiteX83" fmla="*/ 4872163 w 7060059"/>
              <a:gd name="connsiteY83" fmla="*/ 1531587 h 3594216"/>
              <a:gd name="connsiteX84" fmla="*/ 4933123 w 7060059"/>
              <a:gd name="connsiteY84" fmla="*/ 1539207 h 3594216"/>
              <a:gd name="connsiteX85" fmla="*/ 5001703 w 7060059"/>
              <a:gd name="connsiteY85" fmla="*/ 1554447 h 3594216"/>
              <a:gd name="connsiteX86" fmla="*/ 5100763 w 7060059"/>
              <a:gd name="connsiteY86" fmla="*/ 1562067 h 3594216"/>
              <a:gd name="connsiteX87" fmla="*/ 5176963 w 7060059"/>
              <a:gd name="connsiteY87" fmla="*/ 1577307 h 3594216"/>
              <a:gd name="connsiteX88" fmla="*/ 5237923 w 7060059"/>
              <a:gd name="connsiteY88" fmla="*/ 1584927 h 3594216"/>
              <a:gd name="connsiteX89" fmla="*/ 5298883 w 7060059"/>
              <a:gd name="connsiteY89" fmla="*/ 1600167 h 3594216"/>
              <a:gd name="connsiteX90" fmla="*/ 5375083 w 7060059"/>
              <a:gd name="connsiteY90" fmla="*/ 1615407 h 3594216"/>
              <a:gd name="connsiteX91" fmla="*/ 5420803 w 7060059"/>
              <a:gd name="connsiteY91" fmla="*/ 1630647 h 3594216"/>
              <a:gd name="connsiteX92" fmla="*/ 5489383 w 7060059"/>
              <a:gd name="connsiteY92" fmla="*/ 1645887 h 3594216"/>
              <a:gd name="connsiteX93" fmla="*/ 5588443 w 7060059"/>
              <a:gd name="connsiteY93" fmla="*/ 1683987 h 3594216"/>
              <a:gd name="connsiteX94" fmla="*/ 5618923 w 7060059"/>
              <a:gd name="connsiteY94" fmla="*/ 1699227 h 3594216"/>
              <a:gd name="connsiteX95" fmla="*/ 5664643 w 7060059"/>
              <a:gd name="connsiteY95" fmla="*/ 1714467 h 3594216"/>
              <a:gd name="connsiteX96" fmla="*/ 5733223 w 7060059"/>
              <a:gd name="connsiteY96" fmla="*/ 1744947 h 3594216"/>
              <a:gd name="connsiteX97" fmla="*/ 5847523 w 7060059"/>
              <a:gd name="connsiteY97" fmla="*/ 1790667 h 3594216"/>
              <a:gd name="connsiteX98" fmla="*/ 5870383 w 7060059"/>
              <a:gd name="connsiteY98" fmla="*/ 1805907 h 3594216"/>
              <a:gd name="connsiteX99" fmla="*/ 5977063 w 7060059"/>
              <a:gd name="connsiteY99" fmla="*/ 1844007 h 3594216"/>
              <a:gd name="connsiteX100" fmla="*/ 6015163 w 7060059"/>
              <a:gd name="connsiteY100" fmla="*/ 1859247 h 3594216"/>
              <a:gd name="connsiteX101" fmla="*/ 6053263 w 7060059"/>
              <a:gd name="connsiteY101" fmla="*/ 1866867 h 3594216"/>
              <a:gd name="connsiteX102" fmla="*/ 6083743 w 7060059"/>
              <a:gd name="connsiteY102" fmla="*/ 1874487 h 3594216"/>
              <a:gd name="connsiteX103" fmla="*/ 6251383 w 7060059"/>
              <a:gd name="connsiteY103" fmla="*/ 1897347 h 3594216"/>
              <a:gd name="connsiteX104" fmla="*/ 6319963 w 7060059"/>
              <a:gd name="connsiteY104" fmla="*/ 1904967 h 3594216"/>
              <a:gd name="connsiteX105" fmla="*/ 6365683 w 7060059"/>
              <a:gd name="connsiteY105" fmla="*/ 1912587 h 3594216"/>
              <a:gd name="connsiteX106" fmla="*/ 6533323 w 7060059"/>
              <a:gd name="connsiteY106" fmla="*/ 1920207 h 3594216"/>
              <a:gd name="connsiteX107" fmla="*/ 6609523 w 7060059"/>
              <a:gd name="connsiteY107" fmla="*/ 1935447 h 3594216"/>
              <a:gd name="connsiteX108" fmla="*/ 7059593 w 7060059"/>
              <a:gd name="connsiteY108" fmla="*/ 1906831 h 3594216"/>
              <a:gd name="connsiteX109" fmla="*/ 6700112 w 7060059"/>
              <a:gd name="connsiteY109" fmla="*/ 140752 h 3594216"/>
              <a:gd name="connsiteX110" fmla="*/ 85020 w 7060059"/>
              <a:gd name="connsiteY110" fmla="*/ 110538 h 3594216"/>
              <a:gd name="connsiteX0" fmla="*/ 85020 w 7104139"/>
              <a:gd name="connsiteY0" fmla="*/ 136989 h 3620667"/>
              <a:gd name="connsiteX1" fmla="*/ 2507 w 7104139"/>
              <a:gd name="connsiteY1" fmla="*/ 158731 h 3620667"/>
              <a:gd name="connsiteX2" fmla="*/ 2388 w 7104139"/>
              <a:gd name="connsiteY2" fmla="*/ 293118 h 3620667"/>
              <a:gd name="connsiteX3" fmla="*/ 25843 w 7104139"/>
              <a:gd name="connsiteY3" fmla="*/ 3379218 h 3620667"/>
              <a:gd name="connsiteX4" fmla="*/ 102043 w 7104139"/>
              <a:gd name="connsiteY4" fmla="*/ 3417318 h 3620667"/>
              <a:gd name="connsiteX5" fmla="*/ 208723 w 7104139"/>
              <a:gd name="connsiteY5" fmla="*/ 3440178 h 3620667"/>
              <a:gd name="connsiteX6" fmla="*/ 483043 w 7104139"/>
              <a:gd name="connsiteY6" fmla="*/ 3424938 h 3620667"/>
              <a:gd name="connsiteX7" fmla="*/ 536383 w 7104139"/>
              <a:gd name="connsiteY7" fmla="*/ 3409698 h 3620667"/>
              <a:gd name="connsiteX8" fmla="*/ 635443 w 7104139"/>
              <a:gd name="connsiteY8" fmla="*/ 3363978 h 3620667"/>
              <a:gd name="connsiteX9" fmla="*/ 681163 w 7104139"/>
              <a:gd name="connsiteY9" fmla="*/ 3348738 h 3620667"/>
              <a:gd name="connsiteX10" fmla="*/ 749743 w 7104139"/>
              <a:gd name="connsiteY10" fmla="*/ 3303018 h 3620667"/>
              <a:gd name="connsiteX11" fmla="*/ 864043 w 7104139"/>
              <a:gd name="connsiteY11" fmla="*/ 3219198 h 3620667"/>
              <a:gd name="connsiteX12" fmla="*/ 902143 w 7104139"/>
              <a:gd name="connsiteY12" fmla="*/ 3196338 h 3620667"/>
              <a:gd name="connsiteX13" fmla="*/ 947863 w 7104139"/>
              <a:gd name="connsiteY13" fmla="*/ 3142998 h 3620667"/>
              <a:gd name="connsiteX14" fmla="*/ 985963 w 7104139"/>
              <a:gd name="connsiteY14" fmla="*/ 3104898 h 3620667"/>
              <a:gd name="connsiteX15" fmla="*/ 1016443 w 7104139"/>
              <a:gd name="connsiteY15" fmla="*/ 3043938 h 3620667"/>
              <a:gd name="connsiteX16" fmla="*/ 1062163 w 7104139"/>
              <a:gd name="connsiteY16" fmla="*/ 2990598 h 3620667"/>
              <a:gd name="connsiteX17" fmla="*/ 1107883 w 7104139"/>
              <a:gd name="connsiteY17" fmla="*/ 2929638 h 3620667"/>
              <a:gd name="connsiteX18" fmla="*/ 1130743 w 7104139"/>
              <a:gd name="connsiteY18" fmla="*/ 2891538 h 3620667"/>
              <a:gd name="connsiteX19" fmla="*/ 1184083 w 7104139"/>
              <a:gd name="connsiteY19" fmla="*/ 2845818 h 3620667"/>
              <a:gd name="connsiteX20" fmla="*/ 1206943 w 7104139"/>
              <a:gd name="connsiteY20" fmla="*/ 2807718 h 3620667"/>
              <a:gd name="connsiteX21" fmla="*/ 1237423 w 7104139"/>
              <a:gd name="connsiteY21" fmla="*/ 2777238 h 3620667"/>
              <a:gd name="connsiteX22" fmla="*/ 1275523 w 7104139"/>
              <a:gd name="connsiteY22" fmla="*/ 2708658 h 3620667"/>
              <a:gd name="connsiteX23" fmla="*/ 1298383 w 7104139"/>
              <a:gd name="connsiteY23" fmla="*/ 2678178 h 3620667"/>
              <a:gd name="connsiteX24" fmla="*/ 1313623 w 7104139"/>
              <a:gd name="connsiteY24" fmla="*/ 2617218 h 3620667"/>
              <a:gd name="connsiteX25" fmla="*/ 1336483 w 7104139"/>
              <a:gd name="connsiteY25" fmla="*/ 2594358 h 3620667"/>
              <a:gd name="connsiteX26" fmla="*/ 1359343 w 7104139"/>
              <a:gd name="connsiteY26" fmla="*/ 2541018 h 3620667"/>
              <a:gd name="connsiteX27" fmla="*/ 1366963 w 7104139"/>
              <a:gd name="connsiteY27" fmla="*/ 2510538 h 3620667"/>
              <a:gd name="connsiteX28" fmla="*/ 1382203 w 7104139"/>
              <a:gd name="connsiteY28" fmla="*/ 2487678 h 3620667"/>
              <a:gd name="connsiteX29" fmla="*/ 1420303 w 7104139"/>
              <a:gd name="connsiteY29" fmla="*/ 2419098 h 3620667"/>
              <a:gd name="connsiteX30" fmla="*/ 1450783 w 7104139"/>
              <a:gd name="connsiteY30" fmla="*/ 2380998 h 3620667"/>
              <a:gd name="connsiteX31" fmla="*/ 1481263 w 7104139"/>
              <a:gd name="connsiteY31" fmla="*/ 2342898 h 3620667"/>
              <a:gd name="connsiteX32" fmla="*/ 1488883 w 7104139"/>
              <a:gd name="connsiteY32" fmla="*/ 2320038 h 3620667"/>
              <a:gd name="connsiteX33" fmla="*/ 1511743 w 7104139"/>
              <a:gd name="connsiteY33" fmla="*/ 2297178 h 3620667"/>
              <a:gd name="connsiteX34" fmla="*/ 1519363 w 7104139"/>
              <a:gd name="connsiteY34" fmla="*/ 2274318 h 3620667"/>
              <a:gd name="connsiteX35" fmla="*/ 1565083 w 7104139"/>
              <a:gd name="connsiteY35" fmla="*/ 2243838 h 3620667"/>
              <a:gd name="connsiteX36" fmla="*/ 1595563 w 7104139"/>
              <a:gd name="connsiteY36" fmla="*/ 2220978 h 3620667"/>
              <a:gd name="connsiteX37" fmla="*/ 1618423 w 7104139"/>
              <a:gd name="connsiteY37" fmla="*/ 2213358 h 3620667"/>
              <a:gd name="connsiteX38" fmla="*/ 1633663 w 7104139"/>
              <a:gd name="connsiteY38" fmla="*/ 2190498 h 3620667"/>
              <a:gd name="connsiteX39" fmla="*/ 1664143 w 7104139"/>
              <a:gd name="connsiteY39" fmla="*/ 2175258 h 3620667"/>
              <a:gd name="connsiteX40" fmla="*/ 1694623 w 7104139"/>
              <a:gd name="connsiteY40" fmla="*/ 2152398 h 3620667"/>
              <a:gd name="connsiteX41" fmla="*/ 1732723 w 7104139"/>
              <a:gd name="connsiteY41" fmla="*/ 2129538 h 3620667"/>
              <a:gd name="connsiteX42" fmla="*/ 1763203 w 7104139"/>
              <a:gd name="connsiteY42" fmla="*/ 2099058 h 3620667"/>
              <a:gd name="connsiteX43" fmla="*/ 1786063 w 7104139"/>
              <a:gd name="connsiteY43" fmla="*/ 2091438 h 3620667"/>
              <a:gd name="connsiteX44" fmla="*/ 1831783 w 7104139"/>
              <a:gd name="connsiteY44" fmla="*/ 2060958 h 3620667"/>
              <a:gd name="connsiteX45" fmla="*/ 1854643 w 7104139"/>
              <a:gd name="connsiteY45" fmla="*/ 2038098 h 3620667"/>
              <a:gd name="connsiteX46" fmla="*/ 1877503 w 7104139"/>
              <a:gd name="connsiteY46" fmla="*/ 2030478 h 3620667"/>
              <a:gd name="connsiteX47" fmla="*/ 1900363 w 7104139"/>
              <a:gd name="connsiteY47" fmla="*/ 2015238 h 3620667"/>
              <a:gd name="connsiteX48" fmla="*/ 1961323 w 7104139"/>
              <a:gd name="connsiteY48" fmla="*/ 1992378 h 3620667"/>
              <a:gd name="connsiteX49" fmla="*/ 2029903 w 7104139"/>
              <a:gd name="connsiteY49" fmla="*/ 1946658 h 3620667"/>
              <a:gd name="connsiteX50" fmla="*/ 2090863 w 7104139"/>
              <a:gd name="connsiteY50" fmla="*/ 1916178 h 3620667"/>
              <a:gd name="connsiteX51" fmla="*/ 2151823 w 7104139"/>
              <a:gd name="connsiteY51" fmla="*/ 1878078 h 3620667"/>
              <a:gd name="connsiteX52" fmla="*/ 2182303 w 7104139"/>
              <a:gd name="connsiteY52" fmla="*/ 1855218 h 3620667"/>
              <a:gd name="connsiteX53" fmla="*/ 2228023 w 7104139"/>
              <a:gd name="connsiteY53" fmla="*/ 1839978 h 3620667"/>
              <a:gd name="connsiteX54" fmla="*/ 2258503 w 7104139"/>
              <a:gd name="connsiteY54" fmla="*/ 1824738 h 3620667"/>
              <a:gd name="connsiteX55" fmla="*/ 2288983 w 7104139"/>
              <a:gd name="connsiteY55" fmla="*/ 1817118 h 3620667"/>
              <a:gd name="connsiteX56" fmla="*/ 2349943 w 7104139"/>
              <a:gd name="connsiteY56" fmla="*/ 1794258 h 3620667"/>
              <a:gd name="connsiteX57" fmla="*/ 2372803 w 7104139"/>
              <a:gd name="connsiteY57" fmla="*/ 1779018 h 3620667"/>
              <a:gd name="connsiteX58" fmla="*/ 2418523 w 7104139"/>
              <a:gd name="connsiteY58" fmla="*/ 1763778 h 3620667"/>
              <a:gd name="connsiteX59" fmla="*/ 2471863 w 7104139"/>
              <a:gd name="connsiteY59" fmla="*/ 1733298 h 3620667"/>
              <a:gd name="connsiteX60" fmla="*/ 2548063 w 7104139"/>
              <a:gd name="connsiteY60" fmla="*/ 1710438 h 3620667"/>
              <a:gd name="connsiteX61" fmla="*/ 2639503 w 7104139"/>
              <a:gd name="connsiteY61" fmla="*/ 1672338 h 3620667"/>
              <a:gd name="connsiteX62" fmla="*/ 2677603 w 7104139"/>
              <a:gd name="connsiteY62" fmla="*/ 1649478 h 3620667"/>
              <a:gd name="connsiteX63" fmla="*/ 2708083 w 7104139"/>
              <a:gd name="connsiteY63" fmla="*/ 1626618 h 3620667"/>
              <a:gd name="connsiteX64" fmla="*/ 2738563 w 7104139"/>
              <a:gd name="connsiteY64" fmla="*/ 1611378 h 3620667"/>
              <a:gd name="connsiteX65" fmla="*/ 2769043 w 7104139"/>
              <a:gd name="connsiteY65" fmla="*/ 1588518 h 3620667"/>
              <a:gd name="connsiteX66" fmla="*/ 2807143 w 7104139"/>
              <a:gd name="connsiteY66" fmla="*/ 1580898 h 3620667"/>
              <a:gd name="connsiteX67" fmla="*/ 2860483 w 7104139"/>
              <a:gd name="connsiteY67" fmla="*/ 1558038 h 3620667"/>
              <a:gd name="connsiteX68" fmla="*/ 2883343 w 7104139"/>
              <a:gd name="connsiteY68" fmla="*/ 1542798 h 3620667"/>
              <a:gd name="connsiteX69" fmla="*/ 2974783 w 7104139"/>
              <a:gd name="connsiteY69" fmla="*/ 1512318 h 3620667"/>
              <a:gd name="connsiteX70" fmla="*/ 3020503 w 7104139"/>
              <a:gd name="connsiteY70" fmla="*/ 1489458 h 3620667"/>
              <a:gd name="connsiteX71" fmla="*/ 3050983 w 7104139"/>
              <a:gd name="connsiteY71" fmla="*/ 1481838 h 3620667"/>
              <a:gd name="connsiteX72" fmla="*/ 3096703 w 7104139"/>
              <a:gd name="connsiteY72" fmla="*/ 1466598 h 3620667"/>
              <a:gd name="connsiteX73" fmla="*/ 3188143 w 7104139"/>
              <a:gd name="connsiteY73" fmla="*/ 1458978 h 3620667"/>
              <a:gd name="connsiteX74" fmla="*/ 3226243 w 7104139"/>
              <a:gd name="connsiteY74" fmla="*/ 1451358 h 3620667"/>
              <a:gd name="connsiteX75" fmla="*/ 3371023 w 7104139"/>
              <a:gd name="connsiteY75" fmla="*/ 1436118 h 3620667"/>
              <a:gd name="connsiteX76" fmla="*/ 4079683 w 7104139"/>
              <a:gd name="connsiteY76" fmla="*/ 1451358 h 3620667"/>
              <a:gd name="connsiteX77" fmla="*/ 4277803 w 7104139"/>
              <a:gd name="connsiteY77" fmla="*/ 1474218 h 3620667"/>
              <a:gd name="connsiteX78" fmla="*/ 4361623 w 7104139"/>
              <a:gd name="connsiteY78" fmla="*/ 1489458 h 3620667"/>
              <a:gd name="connsiteX79" fmla="*/ 4460683 w 7104139"/>
              <a:gd name="connsiteY79" fmla="*/ 1504698 h 3620667"/>
              <a:gd name="connsiteX80" fmla="*/ 4590223 w 7104139"/>
              <a:gd name="connsiteY80" fmla="*/ 1519938 h 3620667"/>
              <a:gd name="connsiteX81" fmla="*/ 4773103 w 7104139"/>
              <a:gd name="connsiteY81" fmla="*/ 1542798 h 3620667"/>
              <a:gd name="connsiteX82" fmla="*/ 4834063 w 7104139"/>
              <a:gd name="connsiteY82" fmla="*/ 1550418 h 3620667"/>
              <a:gd name="connsiteX83" fmla="*/ 4872163 w 7104139"/>
              <a:gd name="connsiteY83" fmla="*/ 1558038 h 3620667"/>
              <a:gd name="connsiteX84" fmla="*/ 4933123 w 7104139"/>
              <a:gd name="connsiteY84" fmla="*/ 1565658 h 3620667"/>
              <a:gd name="connsiteX85" fmla="*/ 5001703 w 7104139"/>
              <a:gd name="connsiteY85" fmla="*/ 1580898 h 3620667"/>
              <a:gd name="connsiteX86" fmla="*/ 5100763 w 7104139"/>
              <a:gd name="connsiteY86" fmla="*/ 1588518 h 3620667"/>
              <a:gd name="connsiteX87" fmla="*/ 5176963 w 7104139"/>
              <a:gd name="connsiteY87" fmla="*/ 1603758 h 3620667"/>
              <a:gd name="connsiteX88" fmla="*/ 5237923 w 7104139"/>
              <a:gd name="connsiteY88" fmla="*/ 1611378 h 3620667"/>
              <a:gd name="connsiteX89" fmla="*/ 5298883 w 7104139"/>
              <a:gd name="connsiteY89" fmla="*/ 1626618 h 3620667"/>
              <a:gd name="connsiteX90" fmla="*/ 5375083 w 7104139"/>
              <a:gd name="connsiteY90" fmla="*/ 1641858 h 3620667"/>
              <a:gd name="connsiteX91" fmla="*/ 5420803 w 7104139"/>
              <a:gd name="connsiteY91" fmla="*/ 1657098 h 3620667"/>
              <a:gd name="connsiteX92" fmla="*/ 5489383 w 7104139"/>
              <a:gd name="connsiteY92" fmla="*/ 1672338 h 3620667"/>
              <a:gd name="connsiteX93" fmla="*/ 5588443 w 7104139"/>
              <a:gd name="connsiteY93" fmla="*/ 1710438 h 3620667"/>
              <a:gd name="connsiteX94" fmla="*/ 5618923 w 7104139"/>
              <a:gd name="connsiteY94" fmla="*/ 1725678 h 3620667"/>
              <a:gd name="connsiteX95" fmla="*/ 5664643 w 7104139"/>
              <a:gd name="connsiteY95" fmla="*/ 1740918 h 3620667"/>
              <a:gd name="connsiteX96" fmla="*/ 5733223 w 7104139"/>
              <a:gd name="connsiteY96" fmla="*/ 1771398 h 3620667"/>
              <a:gd name="connsiteX97" fmla="*/ 5847523 w 7104139"/>
              <a:gd name="connsiteY97" fmla="*/ 1817118 h 3620667"/>
              <a:gd name="connsiteX98" fmla="*/ 5870383 w 7104139"/>
              <a:gd name="connsiteY98" fmla="*/ 1832358 h 3620667"/>
              <a:gd name="connsiteX99" fmla="*/ 5977063 w 7104139"/>
              <a:gd name="connsiteY99" fmla="*/ 1870458 h 3620667"/>
              <a:gd name="connsiteX100" fmla="*/ 6015163 w 7104139"/>
              <a:gd name="connsiteY100" fmla="*/ 1885698 h 3620667"/>
              <a:gd name="connsiteX101" fmla="*/ 6053263 w 7104139"/>
              <a:gd name="connsiteY101" fmla="*/ 1893318 h 3620667"/>
              <a:gd name="connsiteX102" fmla="*/ 6083743 w 7104139"/>
              <a:gd name="connsiteY102" fmla="*/ 1900938 h 3620667"/>
              <a:gd name="connsiteX103" fmla="*/ 6251383 w 7104139"/>
              <a:gd name="connsiteY103" fmla="*/ 1923798 h 3620667"/>
              <a:gd name="connsiteX104" fmla="*/ 6319963 w 7104139"/>
              <a:gd name="connsiteY104" fmla="*/ 1931418 h 3620667"/>
              <a:gd name="connsiteX105" fmla="*/ 6365683 w 7104139"/>
              <a:gd name="connsiteY105" fmla="*/ 1939038 h 3620667"/>
              <a:gd name="connsiteX106" fmla="*/ 6533323 w 7104139"/>
              <a:gd name="connsiteY106" fmla="*/ 1946658 h 3620667"/>
              <a:gd name="connsiteX107" fmla="*/ 6609523 w 7104139"/>
              <a:gd name="connsiteY107" fmla="*/ 1961898 h 3620667"/>
              <a:gd name="connsiteX108" fmla="*/ 7059593 w 7104139"/>
              <a:gd name="connsiteY108" fmla="*/ 1933282 h 3620667"/>
              <a:gd name="connsiteX109" fmla="*/ 7075164 w 7104139"/>
              <a:gd name="connsiteY109" fmla="*/ 130967 h 3620667"/>
              <a:gd name="connsiteX110" fmla="*/ 85020 w 7104139"/>
              <a:gd name="connsiteY110" fmla="*/ 136989 h 3620667"/>
              <a:gd name="connsiteX0" fmla="*/ 85020 w 7104139"/>
              <a:gd name="connsiteY0" fmla="*/ 102203 h 3585881"/>
              <a:gd name="connsiteX1" fmla="*/ 2507 w 7104139"/>
              <a:gd name="connsiteY1" fmla="*/ 123945 h 3585881"/>
              <a:gd name="connsiteX2" fmla="*/ 2388 w 7104139"/>
              <a:gd name="connsiteY2" fmla="*/ 258332 h 3585881"/>
              <a:gd name="connsiteX3" fmla="*/ 25843 w 7104139"/>
              <a:gd name="connsiteY3" fmla="*/ 3344432 h 3585881"/>
              <a:gd name="connsiteX4" fmla="*/ 102043 w 7104139"/>
              <a:gd name="connsiteY4" fmla="*/ 3382532 h 3585881"/>
              <a:gd name="connsiteX5" fmla="*/ 208723 w 7104139"/>
              <a:gd name="connsiteY5" fmla="*/ 3405392 h 3585881"/>
              <a:gd name="connsiteX6" fmla="*/ 483043 w 7104139"/>
              <a:gd name="connsiteY6" fmla="*/ 3390152 h 3585881"/>
              <a:gd name="connsiteX7" fmla="*/ 536383 w 7104139"/>
              <a:gd name="connsiteY7" fmla="*/ 3374912 h 3585881"/>
              <a:gd name="connsiteX8" fmla="*/ 635443 w 7104139"/>
              <a:gd name="connsiteY8" fmla="*/ 3329192 h 3585881"/>
              <a:gd name="connsiteX9" fmla="*/ 681163 w 7104139"/>
              <a:gd name="connsiteY9" fmla="*/ 3313952 h 3585881"/>
              <a:gd name="connsiteX10" fmla="*/ 749743 w 7104139"/>
              <a:gd name="connsiteY10" fmla="*/ 3268232 h 3585881"/>
              <a:gd name="connsiteX11" fmla="*/ 864043 w 7104139"/>
              <a:gd name="connsiteY11" fmla="*/ 3184412 h 3585881"/>
              <a:gd name="connsiteX12" fmla="*/ 902143 w 7104139"/>
              <a:gd name="connsiteY12" fmla="*/ 3161552 h 3585881"/>
              <a:gd name="connsiteX13" fmla="*/ 947863 w 7104139"/>
              <a:gd name="connsiteY13" fmla="*/ 3108212 h 3585881"/>
              <a:gd name="connsiteX14" fmla="*/ 985963 w 7104139"/>
              <a:gd name="connsiteY14" fmla="*/ 3070112 h 3585881"/>
              <a:gd name="connsiteX15" fmla="*/ 1016443 w 7104139"/>
              <a:gd name="connsiteY15" fmla="*/ 3009152 h 3585881"/>
              <a:gd name="connsiteX16" fmla="*/ 1062163 w 7104139"/>
              <a:gd name="connsiteY16" fmla="*/ 2955812 h 3585881"/>
              <a:gd name="connsiteX17" fmla="*/ 1107883 w 7104139"/>
              <a:gd name="connsiteY17" fmla="*/ 2894852 h 3585881"/>
              <a:gd name="connsiteX18" fmla="*/ 1130743 w 7104139"/>
              <a:gd name="connsiteY18" fmla="*/ 2856752 h 3585881"/>
              <a:gd name="connsiteX19" fmla="*/ 1184083 w 7104139"/>
              <a:gd name="connsiteY19" fmla="*/ 2811032 h 3585881"/>
              <a:gd name="connsiteX20" fmla="*/ 1206943 w 7104139"/>
              <a:gd name="connsiteY20" fmla="*/ 2772932 h 3585881"/>
              <a:gd name="connsiteX21" fmla="*/ 1237423 w 7104139"/>
              <a:gd name="connsiteY21" fmla="*/ 2742452 h 3585881"/>
              <a:gd name="connsiteX22" fmla="*/ 1275523 w 7104139"/>
              <a:gd name="connsiteY22" fmla="*/ 2673872 h 3585881"/>
              <a:gd name="connsiteX23" fmla="*/ 1298383 w 7104139"/>
              <a:gd name="connsiteY23" fmla="*/ 2643392 h 3585881"/>
              <a:gd name="connsiteX24" fmla="*/ 1313623 w 7104139"/>
              <a:gd name="connsiteY24" fmla="*/ 2582432 h 3585881"/>
              <a:gd name="connsiteX25" fmla="*/ 1336483 w 7104139"/>
              <a:gd name="connsiteY25" fmla="*/ 2559572 h 3585881"/>
              <a:gd name="connsiteX26" fmla="*/ 1359343 w 7104139"/>
              <a:gd name="connsiteY26" fmla="*/ 2506232 h 3585881"/>
              <a:gd name="connsiteX27" fmla="*/ 1366963 w 7104139"/>
              <a:gd name="connsiteY27" fmla="*/ 2475752 h 3585881"/>
              <a:gd name="connsiteX28" fmla="*/ 1382203 w 7104139"/>
              <a:gd name="connsiteY28" fmla="*/ 2452892 h 3585881"/>
              <a:gd name="connsiteX29" fmla="*/ 1420303 w 7104139"/>
              <a:gd name="connsiteY29" fmla="*/ 2384312 h 3585881"/>
              <a:gd name="connsiteX30" fmla="*/ 1450783 w 7104139"/>
              <a:gd name="connsiteY30" fmla="*/ 2346212 h 3585881"/>
              <a:gd name="connsiteX31" fmla="*/ 1481263 w 7104139"/>
              <a:gd name="connsiteY31" fmla="*/ 2308112 h 3585881"/>
              <a:gd name="connsiteX32" fmla="*/ 1488883 w 7104139"/>
              <a:gd name="connsiteY32" fmla="*/ 2285252 h 3585881"/>
              <a:gd name="connsiteX33" fmla="*/ 1511743 w 7104139"/>
              <a:gd name="connsiteY33" fmla="*/ 2262392 h 3585881"/>
              <a:gd name="connsiteX34" fmla="*/ 1519363 w 7104139"/>
              <a:gd name="connsiteY34" fmla="*/ 2239532 h 3585881"/>
              <a:gd name="connsiteX35" fmla="*/ 1565083 w 7104139"/>
              <a:gd name="connsiteY35" fmla="*/ 2209052 h 3585881"/>
              <a:gd name="connsiteX36" fmla="*/ 1595563 w 7104139"/>
              <a:gd name="connsiteY36" fmla="*/ 2186192 h 3585881"/>
              <a:gd name="connsiteX37" fmla="*/ 1618423 w 7104139"/>
              <a:gd name="connsiteY37" fmla="*/ 2178572 h 3585881"/>
              <a:gd name="connsiteX38" fmla="*/ 1633663 w 7104139"/>
              <a:gd name="connsiteY38" fmla="*/ 2155712 h 3585881"/>
              <a:gd name="connsiteX39" fmla="*/ 1664143 w 7104139"/>
              <a:gd name="connsiteY39" fmla="*/ 2140472 h 3585881"/>
              <a:gd name="connsiteX40" fmla="*/ 1694623 w 7104139"/>
              <a:gd name="connsiteY40" fmla="*/ 2117612 h 3585881"/>
              <a:gd name="connsiteX41" fmla="*/ 1732723 w 7104139"/>
              <a:gd name="connsiteY41" fmla="*/ 2094752 h 3585881"/>
              <a:gd name="connsiteX42" fmla="*/ 1763203 w 7104139"/>
              <a:gd name="connsiteY42" fmla="*/ 2064272 h 3585881"/>
              <a:gd name="connsiteX43" fmla="*/ 1786063 w 7104139"/>
              <a:gd name="connsiteY43" fmla="*/ 2056652 h 3585881"/>
              <a:gd name="connsiteX44" fmla="*/ 1831783 w 7104139"/>
              <a:gd name="connsiteY44" fmla="*/ 2026172 h 3585881"/>
              <a:gd name="connsiteX45" fmla="*/ 1854643 w 7104139"/>
              <a:gd name="connsiteY45" fmla="*/ 2003312 h 3585881"/>
              <a:gd name="connsiteX46" fmla="*/ 1877503 w 7104139"/>
              <a:gd name="connsiteY46" fmla="*/ 1995692 h 3585881"/>
              <a:gd name="connsiteX47" fmla="*/ 1900363 w 7104139"/>
              <a:gd name="connsiteY47" fmla="*/ 1980452 h 3585881"/>
              <a:gd name="connsiteX48" fmla="*/ 1961323 w 7104139"/>
              <a:gd name="connsiteY48" fmla="*/ 1957592 h 3585881"/>
              <a:gd name="connsiteX49" fmla="*/ 2029903 w 7104139"/>
              <a:gd name="connsiteY49" fmla="*/ 1911872 h 3585881"/>
              <a:gd name="connsiteX50" fmla="*/ 2090863 w 7104139"/>
              <a:gd name="connsiteY50" fmla="*/ 1881392 h 3585881"/>
              <a:gd name="connsiteX51" fmla="*/ 2151823 w 7104139"/>
              <a:gd name="connsiteY51" fmla="*/ 1843292 h 3585881"/>
              <a:gd name="connsiteX52" fmla="*/ 2182303 w 7104139"/>
              <a:gd name="connsiteY52" fmla="*/ 1820432 h 3585881"/>
              <a:gd name="connsiteX53" fmla="*/ 2228023 w 7104139"/>
              <a:gd name="connsiteY53" fmla="*/ 1805192 h 3585881"/>
              <a:gd name="connsiteX54" fmla="*/ 2258503 w 7104139"/>
              <a:gd name="connsiteY54" fmla="*/ 1789952 h 3585881"/>
              <a:gd name="connsiteX55" fmla="*/ 2288983 w 7104139"/>
              <a:gd name="connsiteY55" fmla="*/ 1782332 h 3585881"/>
              <a:gd name="connsiteX56" fmla="*/ 2349943 w 7104139"/>
              <a:gd name="connsiteY56" fmla="*/ 1759472 h 3585881"/>
              <a:gd name="connsiteX57" fmla="*/ 2372803 w 7104139"/>
              <a:gd name="connsiteY57" fmla="*/ 1744232 h 3585881"/>
              <a:gd name="connsiteX58" fmla="*/ 2418523 w 7104139"/>
              <a:gd name="connsiteY58" fmla="*/ 1728992 h 3585881"/>
              <a:gd name="connsiteX59" fmla="*/ 2471863 w 7104139"/>
              <a:gd name="connsiteY59" fmla="*/ 1698512 h 3585881"/>
              <a:gd name="connsiteX60" fmla="*/ 2548063 w 7104139"/>
              <a:gd name="connsiteY60" fmla="*/ 1675652 h 3585881"/>
              <a:gd name="connsiteX61" fmla="*/ 2639503 w 7104139"/>
              <a:gd name="connsiteY61" fmla="*/ 1637552 h 3585881"/>
              <a:gd name="connsiteX62" fmla="*/ 2677603 w 7104139"/>
              <a:gd name="connsiteY62" fmla="*/ 1614692 h 3585881"/>
              <a:gd name="connsiteX63" fmla="*/ 2708083 w 7104139"/>
              <a:gd name="connsiteY63" fmla="*/ 1591832 h 3585881"/>
              <a:gd name="connsiteX64" fmla="*/ 2738563 w 7104139"/>
              <a:gd name="connsiteY64" fmla="*/ 1576592 h 3585881"/>
              <a:gd name="connsiteX65" fmla="*/ 2769043 w 7104139"/>
              <a:gd name="connsiteY65" fmla="*/ 1553732 h 3585881"/>
              <a:gd name="connsiteX66" fmla="*/ 2807143 w 7104139"/>
              <a:gd name="connsiteY66" fmla="*/ 1546112 h 3585881"/>
              <a:gd name="connsiteX67" fmla="*/ 2860483 w 7104139"/>
              <a:gd name="connsiteY67" fmla="*/ 1523252 h 3585881"/>
              <a:gd name="connsiteX68" fmla="*/ 2883343 w 7104139"/>
              <a:gd name="connsiteY68" fmla="*/ 1508012 h 3585881"/>
              <a:gd name="connsiteX69" fmla="*/ 2974783 w 7104139"/>
              <a:gd name="connsiteY69" fmla="*/ 1477532 h 3585881"/>
              <a:gd name="connsiteX70" fmla="*/ 3020503 w 7104139"/>
              <a:gd name="connsiteY70" fmla="*/ 1454672 h 3585881"/>
              <a:gd name="connsiteX71" fmla="*/ 3050983 w 7104139"/>
              <a:gd name="connsiteY71" fmla="*/ 1447052 h 3585881"/>
              <a:gd name="connsiteX72" fmla="*/ 3096703 w 7104139"/>
              <a:gd name="connsiteY72" fmla="*/ 1431812 h 3585881"/>
              <a:gd name="connsiteX73" fmla="*/ 3188143 w 7104139"/>
              <a:gd name="connsiteY73" fmla="*/ 1424192 h 3585881"/>
              <a:gd name="connsiteX74" fmla="*/ 3226243 w 7104139"/>
              <a:gd name="connsiteY74" fmla="*/ 1416572 h 3585881"/>
              <a:gd name="connsiteX75" fmla="*/ 3371023 w 7104139"/>
              <a:gd name="connsiteY75" fmla="*/ 1401332 h 3585881"/>
              <a:gd name="connsiteX76" fmla="*/ 4079683 w 7104139"/>
              <a:gd name="connsiteY76" fmla="*/ 1416572 h 3585881"/>
              <a:gd name="connsiteX77" fmla="*/ 4277803 w 7104139"/>
              <a:gd name="connsiteY77" fmla="*/ 1439432 h 3585881"/>
              <a:gd name="connsiteX78" fmla="*/ 4361623 w 7104139"/>
              <a:gd name="connsiteY78" fmla="*/ 1454672 h 3585881"/>
              <a:gd name="connsiteX79" fmla="*/ 4460683 w 7104139"/>
              <a:gd name="connsiteY79" fmla="*/ 1469912 h 3585881"/>
              <a:gd name="connsiteX80" fmla="*/ 4590223 w 7104139"/>
              <a:gd name="connsiteY80" fmla="*/ 1485152 h 3585881"/>
              <a:gd name="connsiteX81" fmla="*/ 4773103 w 7104139"/>
              <a:gd name="connsiteY81" fmla="*/ 1508012 h 3585881"/>
              <a:gd name="connsiteX82" fmla="*/ 4834063 w 7104139"/>
              <a:gd name="connsiteY82" fmla="*/ 1515632 h 3585881"/>
              <a:gd name="connsiteX83" fmla="*/ 4872163 w 7104139"/>
              <a:gd name="connsiteY83" fmla="*/ 1523252 h 3585881"/>
              <a:gd name="connsiteX84" fmla="*/ 4933123 w 7104139"/>
              <a:gd name="connsiteY84" fmla="*/ 1530872 h 3585881"/>
              <a:gd name="connsiteX85" fmla="*/ 5001703 w 7104139"/>
              <a:gd name="connsiteY85" fmla="*/ 1546112 h 3585881"/>
              <a:gd name="connsiteX86" fmla="*/ 5100763 w 7104139"/>
              <a:gd name="connsiteY86" fmla="*/ 1553732 h 3585881"/>
              <a:gd name="connsiteX87" fmla="*/ 5176963 w 7104139"/>
              <a:gd name="connsiteY87" fmla="*/ 1568972 h 3585881"/>
              <a:gd name="connsiteX88" fmla="*/ 5237923 w 7104139"/>
              <a:gd name="connsiteY88" fmla="*/ 1576592 h 3585881"/>
              <a:gd name="connsiteX89" fmla="*/ 5298883 w 7104139"/>
              <a:gd name="connsiteY89" fmla="*/ 1591832 h 3585881"/>
              <a:gd name="connsiteX90" fmla="*/ 5375083 w 7104139"/>
              <a:gd name="connsiteY90" fmla="*/ 1607072 h 3585881"/>
              <a:gd name="connsiteX91" fmla="*/ 5420803 w 7104139"/>
              <a:gd name="connsiteY91" fmla="*/ 1622312 h 3585881"/>
              <a:gd name="connsiteX92" fmla="*/ 5489383 w 7104139"/>
              <a:gd name="connsiteY92" fmla="*/ 1637552 h 3585881"/>
              <a:gd name="connsiteX93" fmla="*/ 5588443 w 7104139"/>
              <a:gd name="connsiteY93" fmla="*/ 1675652 h 3585881"/>
              <a:gd name="connsiteX94" fmla="*/ 5618923 w 7104139"/>
              <a:gd name="connsiteY94" fmla="*/ 1690892 h 3585881"/>
              <a:gd name="connsiteX95" fmla="*/ 5664643 w 7104139"/>
              <a:gd name="connsiteY95" fmla="*/ 1706132 h 3585881"/>
              <a:gd name="connsiteX96" fmla="*/ 5733223 w 7104139"/>
              <a:gd name="connsiteY96" fmla="*/ 1736612 h 3585881"/>
              <a:gd name="connsiteX97" fmla="*/ 5847523 w 7104139"/>
              <a:gd name="connsiteY97" fmla="*/ 1782332 h 3585881"/>
              <a:gd name="connsiteX98" fmla="*/ 5870383 w 7104139"/>
              <a:gd name="connsiteY98" fmla="*/ 1797572 h 3585881"/>
              <a:gd name="connsiteX99" fmla="*/ 5977063 w 7104139"/>
              <a:gd name="connsiteY99" fmla="*/ 1835672 h 3585881"/>
              <a:gd name="connsiteX100" fmla="*/ 6015163 w 7104139"/>
              <a:gd name="connsiteY100" fmla="*/ 1850912 h 3585881"/>
              <a:gd name="connsiteX101" fmla="*/ 6053263 w 7104139"/>
              <a:gd name="connsiteY101" fmla="*/ 1858532 h 3585881"/>
              <a:gd name="connsiteX102" fmla="*/ 6083743 w 7104139"/>
              <a:gd name="connsiteY102" fmla="*/ 1866152 h 3585881"/>
              <a:gd name="connsiteX103" fmla="*/ 6251383 w 7104139"/>
              <a:gd name="connsiteY103" fmla="*/ 1889012 h 3585881"/>
              <a:gd name="connsiteX104" fmla="*/ 6319963 w 7104139"/>
              <a:gd name="connsiteY104" fmla="*/ 1896632 h 3585881"/>
              <a:gd name="connsiteX105" fmla="*/ 6365683 w 7104139"/>
              <a:gd name="connsiteY105" fmla="*/ 1904252 h 3585881"/>
              <a:gd name="connsiteX106" fmla="*/ 6533323 w 7104139"/>
              <a:gd name="connsiteY106" fmla="*/ 1911872 h 3585881"/>
              <a:gd name="connsiteX107" fmla="*/ 6609523 w 7104139"/>
              <a:gd name="connsiteY107" fmla="*/ 1927112 h 3585881"/>
              <a:gd name="connsiteX108" fmla="*/ 7059593 w 7104139"/>
              <a:gd name="connsiteY108" fmla="*/ 1898496 h 3585881"/>
              <a:gd name="connsiteX109" fmla="*/ 7075164 w 7104139"/>
              <a:gd name="connsiteY109" fmla="*/ 96181 h 3585881"/>
              <a:gd name="connsiteX110" fmla="*/ 85020 w 7104139"/>
              <a:gd name="connsiteY110" fmla="*/ 102203 h 3585881"/>
              <a:gd name="connsiteX0" fmla="*/ 85020 w 7122898"/>
              <a:gd name="connsiteY0" fmla="*/ 102203 h 3585881"/>
              <a:gd name="connsiteX1" fmla="*/ 2507 w 7122898"/>
              <a:gd name="connsiteY1" fmla="*/ 123945 h 3585881"/>
              <a:gd name="connsiteX2" fmla="*/ 2388 w 7122898"/>
              <a:gd name="connsiteY2" fmla="*/ 258332 h 3585881"/>
              <a:gd name="connsiteX3" fmla="*/ 25843 w 7122898"/>
              <a:gd name="connsiteY3" fmla="*/ 3344432 h 3585881"/>
              <a:gd name="connsiteX4" fmla="*/ 102043 w 7122898"/>
              <a:gd name="connsiteY4" fmla="*/ 3382532 h 3585881"/>
              <a:gd name="connsiteX5" fmla="*/ 208723 w 7122898"/>
              <a:gd name="connsiteY5" fmla="*/ 3405392 h 3585881"/>
              <a:gd name="connsiteX6" fmla="*/ 483043 w 7122898"/>
              <a:gd name="connsiteY6" fmla="*/ 3390152 h 3585881"/>
              <a:gd name="connsiteX7" fmla="*/ 536383 w 7122898"/>
              <a:gd name="connsiteY7" fmla="*/ 3374912 h 3585881"/>
              <a:gd name="connsiteX8" fmla="*/ 635443 w 7122898"/>
              <a:gd name="connsiteY8" fmla="*/ 3329192 h 3585881"/>
              <a:gd name="connsiteX9" fmla="*/ 681163 w 7122898"/>
              <a:gd name="connsiteY9" fmla="*/ 3313952 h 3585881"/>
              <a:gd name="connsiteX10" fmla="*/ 749743 w 7122898"/>
              <a:gd name="connsiteY10" fmla="*/ 3268232 h 3585881"/>
              <a:gd name="connsiteX11" fmla="*/ 864043 w 7122898"/>
              <a:gd name="connsiteY11" fmla="*/ 3184412 h 3585881"/>
              <a:gd name="connsiteX12" fmla="*/ 902143 w 7122898"/>
              <a:gd name="connsiteY12" fmla="*/ 3161552 h 3585881"/>
              <a:gd name="connsiteX13" fmla="*/ 947863 w 7122898"/>
              <a:gd name="connsiteY13" fmla="*/ 3108212 h 3585881"/>
              <a:gd name="connsiteX14" fmla="*/ 985963 w 7122898"/>
              <a:gd name="connsiteY14" fmla="*/ 3070112 h 3585881"/>
              <a:gd name="connsiteX15" fmla="*/ 1016443 w 7122898"/>
              <a:gd name="connsiteY15" fmla="*/ 3009152 h 3585881"/>
              <a:gd name="connsiteX16" fmla="*/ 1062163 w 7122898"/>
              <a:gd name="connsiteY16" fmla="*/ 2955812 h 3585881"/>
              <a:gd name="connsiteX17" fmla="*/ 1107883 w 7122898"/>
              <a:gd name="connsiteY17" fmla="*/ 2894852 h 3585881"/>
              <a:gd name="connsiteX18" fmla="*/ 1130743 w 7122898"/>
              <a:gd name="connsiteY18" fmla="*/ 2856752 h 3585881"/>
              <a:gd name="connsiteX19" fmla="*/ 1184083 w 7122898"/>
              <a:gd name="connsiteY19" fmla="*/ 2811032 h 3585881"/>
              <a:gd name="connsiteX20" fmla="*/ 1206943 w 7122898"/>
              <a:gd name="connsiteY20" fmla="*/ 2772932 h 3585881"/>
              <a:gd name="connsiteX21" fmla="*/ 1237423 w 7122898"/>
              <a:gd name="connsiteY21" fmla="*/ 2742452 h 3585881"/>
              <a:gd name="connsiteX22" fmla="*/ 1275523 w 7122898"/>
              <a:gd name="connsiteY22" fmla="*/ 2673872 h 3585881"/>
              <a:gd name="connsiteX23" fmla="*/ 1298383 w 7122898"/>
              <a:gd name="connsiteY23" fmla="*/ 2643392 h 3585881"/>
              <a:gd name="connsiteX24" fmla="*/ 1313623 w 7122898"/>
              <a:gd name="connsiteY24" fmla="*/ 2582432 h 3585881"/>
              <a:gd name="connsiteX25" fmla="*/ 1336483 w 7122898"/>
              <a:gd name="connsiteY25" fmla="*/ 2559572 h 3585881"/>
              <a:gd name="connsiteX26" fmla="*/ 1359343 w 7122898"/>
              <a:gd name="connsiteY26" fmla="*/ 2506232 h 3585881"/>
              <a:gd name="connsiteX27" fmla="*/ 1366963 w 7122898"/>
              <a:gd name="connsiteY27" fmla="*/ 2475752 h 3585881"/>
              <a:gd name="connsiteX28" fmla="*/ 1382203 w 7122898"/>
              <a:gd name="connsiteY28" fmla="*/ 2452892 h 3585881"/>
              <a:gd name="connsiteX29" fmla="*/ 1420303 w 7122898"/>
              <a:gd name="connsiteY29" fmla="*/ 2384312 h 3585881"/>
              <a:gd name="connsiteX30" fmla="*/ 1450783 w 7122898"/>
              <a:gd name="connsiteY30" fmla="*/ 2346212 h 3585881"/>
              <a:gd name="connsiteX31" fmla="*/ 1481263 w 7122898"/>
              <a:gd name="connsiteY31" fmla="*/ 2308112 h 3585881"/>
              <a:gd name="connsiteX32" fmla="*/ 1488883 w 7122898"/>
              <a:gd name="connsiteY32" fmla="*/ 2285252 h 3585881"/>
              <a:gd name="connsiteX33" fmla="*/ 1511743 w 7122898"/>
              <a:gd name="connsiteY33" fmla="*/ 2262392 h 3585881"/>
              <a:gd name="connsiteX34" fmla="*/ 1519363 w 7122898"/>
              <a:gd name="connsiteY34" fmla="*/ 2239532 h 3585881"/>
              <a:gd name="connsiteX35" fmla="*/ 1565083 w 7122898"/>
              <a:gd name="connsiteY35" fmla="*/ 2209052 h 3585881"/>
              <a:gd name="connsiteX36" fmla="*/ 1595563 w 7122898"/>
              <a:gd name="connsiteY36" fmla="*/ 2186192 h 3585881"/>
              <a:gd name="connsiteX37" fmla="*/ 1618423 w 7122898"/>
              <a:gd name="connsiteY37" fmla="*/ 2178572 h 3585881"/>
              <a:gd name="connsiteX38" fmla="*/ 1633663 w 7122898"/>
              <a:gd name="connsiteY38" fmla="*/ 2155712 h 3585881"/>
              <a:gd name="connsiteX39" fmla="*/ 1664143 w 7122898"/>
              <a:gd name="connsiteY39" fmla="*/ 2140472 h 3585881"/>
              <a:gd name="connsiteX40" fmla="*/ 1694623 w 7122898"/>
              <a:gd name="connsiteY40" fmla="*/ 2117612 h 3585881"/>
              <a:gd name="connsiteX41" fmla="*/ 1732723 w 7122898"/>
              <a:gd name="connsiteY41" fmla="*/ 2094752 h 3585881"/>
              <a:gd name="connsiteX42" fmla="*/ 1763203 w 7122898"/>
              <a:gd name="connsiteY42" fmla="*/ 2064272 h 3585881"/>
              <a:gd name="connsiteX43" fmla="*/ 1786063 w 7122898"/>
              <a:gd name="connsiteY43" fmla="*/ 2056652 h 3585881"/>
              <a:gd name="connsiteX44" fmla="*/ 1831783 w 7122898"/>
              <a:gd name="connsiteY44" fmla="*/ 2026172 h 3585881"/>
              <a:gd name="connsiteX45" fmla="*/ 1854643 w 7122898"/>
              <a:gd name="connsiteY45" fmla="*/ 2003312 h 3585881"/>
              <a:gd name="connsiteX46" fmla="*/ 1877503 w 7122898"/>
              <a:gd name="connsiteY46" fmla="*/ 1995692 h 3585881"/>
              <a:gd name="connsiteX47" fmla="*/ 1900363 w 7122898"/>
              <a:gd name="connsiteY47" fmla="*/ 1980452 h 3585881"/>
              <a:gd name="connsiteX48" fmla="*/ 1961323 w 7122898"/>
              <a:gd name="connsiteY48" fmla="*/ 1957592 h 3585881"/>
              <a:gd name="connsiteX49" fmla="*/ 2029903 w 7122898"/>
              <a:gd name="connsiteY49" fmla="*/ 1911872 h 3585881"/>
              <a:gd name="connsiteX50" fmla="*/ 2090863 w 7122898"/>
              <a:gd name="connsiteY50" fmla="*/ 1881392 h 3585881"/>
              <a:gd name="connsiteX51" fmla="*/ 2151823 w 7122898"/>
              <a:gd name="connsiteY51" fmla="*/ 1843292 h 3585881"/>
              <a:gd name="connsiteX52" fmla="*/ 2182303 w 7122898"/>
              <a:gd name="connsiteY52" fmla="*/ 1820432 h 3585881"/>
              <a:gd name="connsiteX53" fmla="*/ 2228023 w 7122898"/>
              <a:gd name="connsiteY53" fmla="*/ 1805192 h 3585881"/>
              <a:gd name="connsiteX54" fmla="*/ 2258503 w 7122898"/>
              <a:gd name="connsiteY54" fmla="*/ 1789952 h 3585881"/>
              <a:gd name="connsiteX55" fmla="*/ 2288983 w 7122898"/>
              <a:gd name="connsiteY55" fmla="*/ 1782332 h 3585881"/>
              <a:gd name="connsiteX56" fmla="*/ 2349943 w 7122898"/>
              <a:gd name="connsiteY56" fmla="*/ 1759472 h 3585881"/>
              <a:gd name="connsiteX57" fmla="*/ 2372803 w 7122898"/>
              <a:gd name="connsiteY57" fmla="*/ 1744232 h 3585881"/>
              <a:gd name="connsiteX58" fmla="*/ 2418523 w 7122898"/>
              <a:gd name="connsiteY58" fmla="*/ 1728992 h 3585881"/>
              <a:gd name="connsiteX59" fmla="*/ 2471863 w 7122898"/>
              <a:gd name="connsiteY59" fmla="*/ 1698512 h 3585881"/>
              <a:gd name="connsiteX60" fmla="*/ 2548063 w 7122898"/>
              <a:gd name="connsiteY60" fmla="*/ 1675652 h 3585881"/>
              <a:gd name="connsiteX61" fmla="*/ 2639503 w 7122898"/>
              <a:gd name="connsiteY61" fmla="*/ 1637552 h 3585881"/>
              <a:gd name="connsiteX62" fmla="*/ 2677603 w 7122898"/>
              <a:gd name="connsiteY62" fmla="*/ 1614692 h 3585881"/>
              <a:gd name="connsiteX63" fmla="*/ 2708083 w 7122898"/>
              <a:gd name="connsiteY63" fmla="*/ 1591832 h 3585881"/>
              <a:gd name="connsiteX64" fmla="*/ 2738563 w 7122898"/>
              <a:gd name="connsiteY64" fmla="*/ 1576592 h 3585881"/>
              <a:gd name="connsiteX65" fmla="*/ 2769043 w 7122898"/>
              <a:gd name="connsiteY65" fmla="*/ 1553732 h 3585881"/>
              <a:gd name="connsiteX66" fmla="*/ 2807143 w 7122898"/>
              <a:gd name="connsiteY66" fmla="*/ 1546112 h 3585881"/>
              <a:gd name="connsiteX67" fmla="*/ 2860483 w 7122898"/>
              <a:gd name="connsiteY67" fmla="*/ 1523252 h 3585881"/>
              <a:gd name="connsiteX68" fmla="*/ 2883343 w 7122898"/>
              <a:gd name="connsiteY68" fmla="*/ 1508012 h 3585881"/>
              <a:gd name="connsiteX69" fmla="*/ 2974783 w 7122898"/>
              <a:gd name="connsiteY69" fmla="*/ 1477532 h 3585881"/>
              <a:gd name="connsiteX70" fmla="*/ 3020503 w 7122898"/>
              <a:gd name="connsiteY70" fmla="*/ 1454672 h 3585881"/>
              <a:gd name="connsiteX71" fmla="*/ 3050983 w 7122898"/>
              <a:gd name="connsiteY71" fmla="*/ 1447052 h 3585881"/>
              <a:gd name="connsiteX72" fmla="*/ 3096703 w 7122898"/>
              <a:gd name="connsiteY72" fmla="*/ 1431812 h 3585881"/>
              <a:gd name="connsiteX73" fmla="*/ 3188143 w 7122898"/>
              <a:gd name="connsiteY73" fmla="*/ 1424192 h 3585881"/>
              <a:gd name="connsiteX74" fmla="*/ 3226243 w 7122898"/>
              <a:gd name="connsiteY74" fmla="*/ 1416572 h 3585881"/>
              <a:gd name="connsiteX75" fmla="*/ 3371023 w 7122898"/>
              <a:gd name="connsiteY75" fmla="*/ 1401332 h 3585881"/>
              <a:gd name="connsiteX76" fmla="*/ 4079683 w 7122898"/>
              <a:gd name="connsiteY76" fmla="*/ 1416572 h 3585881"/>
              <a:gd name="connsiteX77" fmla="*/ 4277803 w 7122898"/>
              <a:gd name="connsiteY77" fmla="*/ 1439432 h 3585881"/>
              <a:gd name="connsiteX78" fmla="*/ 4361623 w 7122898"/>
              <a:gd name="connsiteY78" fmla="*/ 1454672 h 3585881"/>
              <a:gd name="connsiteX79" fmla="*/ 4460683 w 7122898"/>
              <a:gd name="connsiteY79" fmla="*/ 1469912 h 3585881"/>
              <a:gd name="connsiteX80" fmla="*/ 4590223 w 7122898"/>
              <a:gd name="connsiteY80" fmla="*/ 1485152 h 3585881"/>
              <a:gd name="connsiteX81" fmla="*/ 4773103 w 7122898"/>
              <a:gd name="connsiteY81" fmla="*/ 1508012 h 3585881"/>
              <a:gd name="connsiteX82" fmla="*/ 4834063 w 7122898"/>
              <a:gd name="connsiteY82" fmla="*/ 1515632 h 3585881"/>
              <a:gd name="connsiteX83" fmla="*/ 4872163 w 7122898"/>
              <a:gd name="connsiteY83" fmla="*/ 1523252 h 3585881"/>
              <a:gd name="connsiteX84" fmla="*/ 4933123 w 7122898"/>
              <a:gd name="connsiteY84" fmla="*/ 1530872 h 3585881"/>
              <a:gd name="connsiteX85" fmla="*/ 5001703 w 7122898"/>
              <a:gd name="connsiteY85" fmla="*/ 1546112 h 3585881"/>
              <a:gd name="connsiteX86" fmla="*/ 5100763 w 7122898"/>
              <a:gd name="connsiteY86" fmla="*/ 1553732 h 3585881"/>
              <a:gd name="connsiteX87" fmla="*/ 5176963 w 7122898"/>
              <a:gd name="connsiteY87" fmla="*/ 1568972 h 3585881"/>
              <a:gd name="connsiteX88" fmla="*/ 5237923 w 7122898"/>
              <a:gd name="connsiteY88" fmla="*/ 1576592 h 3585881"/>
              <a:gd name="connsiteX89" fmla="*/ 5298883 w 7122898"/>
              <a:gd name="connsiteY89" fmla="*/ 1591832 h 3585881"/>
              <a:gd name="connsiteX90" fmla="*/ 5375083 w 7122898"/>
              <a:gd name="connsiteY90" fmla="*/ 1607072 h 3585881"/>
              <a:gd name="connsiteX91" fmla="*/ 5420803 w 7122898"/>
              <a:gd name="connsiteY91" fmla="*/ 1622312 h 3585881"/>
              <a:gd name="connsiteX92" fmla="*/ 5489383 w 7122898"/>
              <a:gd name="connsiteY92" fmla="*/ 1637552 h 3585881"/>
              <a:gd name="connsiteX93" fmla="*/ 5588443 w 7122898"/>
              <a:gd name="connsiteY93" fmla="*/ 1675652 h 3585881"/>
              <a:gd name="connsiteX94" fmla="*/ 5618923 w 7122898"/>
              <a:gd name="connsiteY94" fmla="*/ 1690892 h 3585881"/>
              <a:gd name="connsiteX95" fmla="*/ 5664643 w 7122898"/>
              <a:gd name="connsiteY95" fmla="*/ 1706132 h 3585881"/>
              <a:gd name="connsiteX96" fmla="*/ 5733223 w 7122898"/>
              <a:gd name="connsiteY96" fmla="*/ 1736612 h 3585881"/>
              <a:gd name="connsiteX97" fmla="*/ 5847523 w 7122898"/>
              <a:gd name="connsiteY97" fmla="*/ 1782332 h 3585881"/>
              <a:gd name="connsiteX98" fmla="*/ 5870383 w 7122898"/>
              <a:gd name="connsiteY98" fmla="*/ 1797572 h 3585881"/>
              <a:gd name="connsiteX99" fmla="*/ 5977063 w 7122898"/>
              <a:gd name="connsiteY99" fmla="*/ 1835672 h 3585881"/>
              <a:gd name="connsiteX100" fmla="*/ 6015163 w 7122898"/>
              <a:gd name="connsiteY100" fmla="*/ 1850912 h 3585881"/>
              <a:gd name="connsiteX101" fmla="*/ 6053263 w 7122898"/>
              <a:gd name="connsiteY101" fmla="*/ 1858532 h 3585881"/>
              <a:gd name="connsiteX102" fmla="*/ 6083743 w 7122898"/>
              <a:gd name="connsiteY102" fmla="*/ 1866152 h 3585881"/>
              <a:gd name="connsiteX103" fmla="*/ 6251383 w 7122898"/>
              <a:gd name="connsiteY103" fmla="*/ 1889012 h 3585881"/>
              <a:gd name="connsiteX104" fmla="*/ 6319963 w 7122898"/>
              <a:gd name="connsiteY104" fmla="*/ 1896632 h 3585881"/>
              <a:gd name="connsiteX105" fmla="*/ 6365683 w 7122898"/>
              <a:gd name="connsiteY105" fmla="*/ 1904252 h 3585881"/>
              <a:gd name="connsiteX106" fmla="*/ 6533323 w 7122898"/>
              <a:gd name="connsiteY106" fmla="*/ 1911872 h 3585881"/>
              <a:gd name="connsiteX107" fmla="*/ 6609523 w 7122898"/>
              <a:gd name="connsiteY107" fmla="*/ 1927112 h 3585881"/>
              <a:gd name="connsiteX108" fmla="*/ 7059593 w 7122898"/>
              <a:gd name="connsiteY108" fmla="*/ 1898496 h 3585881"/>
              <a:gd name="connsiteX109" fmla="*/ 7107982 w 7122898"/>
              <a:gd name="connsiteY109" fmla="*/ 50887 h 3585881"/>
              <a:gd name="connsiteX110" fmla="*/ 85020 w 7122898"/>
              <a:gd name="connsiteY110" fmla="*/ 102203 h 3585881"/>
              <a:gd name="connsiteX0" fmla="*/ 85020 w 7136737"/>
              <a:gd name="connsiteY0" fmla="*/ 102203 h 3585881"/>
              <a:gd name="connsiteX1" fmla="*/ 2507 w 7136737"/>
              <a:gd name="connsiteY1" fmla="*/ 123945 h 3585881"/>
              <a:gd name="connsiteX2" fmla="*/ 2388 w 7136737"/>
              <a:gd name="connsiteY2" fmla="*/ 258332 h 3585881"/>
              <a:gd name="connsiteX3" fmla="*/ 25843 w 7136737"/>
              <a:gd name="connsiteY3" fmla="*/ 3344432 h 3585881"/>
              <a:gd name="connsiteX4" fmla="*/ 102043 w 7136737"/>
              <a:gd name="connsiteY4" fmla="*/ 3382532 h 3585881"/>
              <a:gd name="connsiteX5" fmla="*/ 208723 w 7136737"/>
              <a:gd name="connsiteY5" fmla="*/ 3405392 h 3585881"/>
              <a:gd name="connsiteX6" fmla="*/ 483043 w 7136737"/>
              <a:gd name="connsiteY6" fmla="*/ 3390152 h 3585881"/>
              <a:gd name="connsiteX7" fmla="*/ 536383 w 7136737"/>
              <a:gd name="connsiteY7" fmla="*/ 3374912 h 3585881"/>
              <a:gd name="connsiteX8" fmla="*/ 635443 w 7136737"/>
              <a:gd name="connsiteY8" fmla="*/ 3329192 h 3585881"/>
              <a:gd name="connsiteX9" fmla="*/ 681163 w 7136737"/>
              <a:gd name="connsiteY9" fmla="*/ 3313952 h 3585881"/>
              <a:gd name="connsiteX10" fmla="*/ 749743 w 7136737"/>
              <a:gd name="connsiteY10" fmla="*/ 3268232 h 3585881"/>
              <a:gd name="connsiteX11" fmla="*/ 864043 w 7136737"/>
              <a:gd name="connsiteY11" fmla="*/ 3184412 h 3585881"/>
              <a:gd name="connsiteX12" fmla="*/ 902143 w 7136737"/>
              <a:gd name="connsiteY12" fmla="*/ 3161552 h 3585881"/>
              <a:gd name="connsiteX13" fmla="*/ 947863 w 7136737"/>
              <a:gd name="connsiteY13" fmla="*/ 3108212 h 3585881"/>
              <a:gd name="connsiteX14" fmla="*/ 985963 w 7136737"/>
              <a:gd name="connsiteY14" fmla="*/ 3070112 h 3585881"/>
              <a:gd name="connsiteX15" fmla="*/ 1016443 w 7136737"/>
              <a:gd name="connsiteY15" fmla="*/ 3009152 h 3585881"/>
              <a:gd name="connsiteX16" fmla="*/ 1062163 w 7136737"/>
              <a:gd name="connsiteY16" fmla="*/ 2955812 h 3585881"/>
              <a:gd name="connsiteX17" fmla="*/ 1107883 w 7136737"/>
              <a:gd name="connsiteY17" fmla="*/ 2894852 h 3585881"/>
              <a:gd name="connsiteX18" fmla="*/ 1130743 w 7136737"/>
              <a:gd name="connsiteY18" fmla="*/ 2856752 h 3585881"/>
              <a:gd name="connsiteX19" fmla="*/ 1184083 w 7136737"/>
              <a:gd name="connsiteY19" fmla="*/ 2811032 h 3585881"/>
              <a:gd name="connsiteX20" fmla="*/ 1206943 w 7136737"/>
              <a:gd name="connsiteY20" fmla="*/ 2772932 h 3585881"/>
              <a:gd name="connsiteX21" fmla="*/ 1237423 w 7136737"/>
              <a:gd name="connsiteY21" fmla="*/ 2742452 h 3585881"/>
              <a:gd name="connsiteX22" fmla="*/ 1275523 w 7136737"/>
              <a:gd name="connsiteY22" fmla="*/ 2673872 h 3585881"/>
              <a:gd name="connsiteX23" fmla="*/ 1298383 w 7136737"/>
              <a:gd name="connsiteY23" fmla="*/ 2643392 h 3585881"/>
              <a:gd name="connsiteX24" fmla="*/ 1313623 w 7136737"/>
              <a:gd name="connsiteY24" fmla="*/ 2582432 h 3585881"/>
              <a:gd name="connsiteX25" fmla="*/ 1336483 w 7136737"/>
              <a:gd name="connsiteY25" fmla="*/ 2559572 h 3585881"/>
              <a:gd name="connsiteX26" fmla="*/ 1359343 w 7136737"/>
              <a:gd name="connsiteY26" fmla="*/ 2506232 h 3585881"/>
              <a:gd name="connsiteX27" fmla="*/ 1366963 w 7136737"/>
              <a:gd name="connsiteY27" fmla="*/ 2475752 h 3585881"/>
              <a:gd name="connsiteX28" fmla="*/ 1382203 w 7136737"/>
              <a:gd name="connsiteY28" fmla="*/ 2452892 h 3585881"/>
              <a:gd name="connsiteX29" fmla="*/ 1420303 w 7136737"/>
              <a:gd name="connsiteY29" fmla="*/ 2384312 h 3585881"/>
              <a:gd name="connsiteX30" fmla="*/ 1450783 w 7136737"/>
              <a:gd name="connsiteY30" fmla="*/ 2346212 h 3585881"/>
              <a:gd name="connsiteX31" fmla="*/ 1481263 w 7136737"/>
              <a:gd name="connsiteY31" fmla="*/ 2308112 h 3585881"/>
              <a:gd name="connsiteX32" fmla="*/ 1488883 w 7136737"/>
              <a:gd name="connsiteY32" fmla="*/ 2285252 h 3585881"/>
              <a:gd name="connsiteX33" fmla="*/ 1511743 w 7136737"/>
              <a:gd name="connsiteY33" fmla="*/ 2262392 h 3585881"/>
              <a:gd name="connsiteX34" fmla="*/ 1519363 w 7136737"/>
              <a:gd name="connsiteY34" fmla="*/ 2239532 h 3585881"/>
              <a:gd name="connsiteX35" fmla="*/ 1565083 w 7136737"/>
              <a:gd name="connsiteY35" fmla="*/ 2209052 h 3585881"/>
              <a:gd name="connsiteX36" fmla="*/ 1595563 w 7136737"/>
              <a:gd name="connsiteY36" fmla="*/ 2186192 h 3585881"/>
              <a:gd name="connsiteX37" fmla="*/ 1618423 w 7136737"/>
              <a:gd name="connsiteY37" fmla="*/ 2178572 h 3585881"/>
              <a:gd name="connsiteX38" fmla="*/ 1633663 w 7136737"/>
              <a:gd name="connsiteY38" fmla="*/ 2155712 h 3585881"/>
              <a:gd name="connsiteX39" fmla="*/ 1664143 w 7136737"/>
              <a:gd name="connsiteY39" fmla="*/ 2140472 h 3585881"/>
              <a:gd name="connsiteX40" fmla="*/ 1694623 w 7136737"/>
              <a:gd name="connsiteY40" fmla="*/ 2117612 h 3585881"/>
              <a:gd name="connsiteX41" fmla="*/ 1732723 w 7136737"/>
              <a:gd name="connsiteY41" fmla="*/ 2094752 h 3585881"/>
              <a:gd name="connsiteX42" fmla="*/ 1763203 w 7136737"/>
              <a:gd name="connsiteY42" fmla="*/ 2064272 h 3585881"/>
              <a:gd name="connsiteX43" fmla="*/ 1786063 w 7136737"/>
              <a:gd name="connsiteY43" fmla="*/ 2056652 h 3585881"/>
              <a:gd name="connsiteX44" fmla="*/ 1831783 w 7136737"/>
              <a:gd name="connsiteY44" fmla="*/ 2026172 h 3585881"/>
              <a:gd name="connsiteX45" fmla="*/ 1854643 w 7136737"/>
              <a:gd name="connsiteY45" fmla="*/ 2003312 h 3585881"/>
              <a:gd name="connsiteX46" fmla="*/ 1877503 w 7136737"/>
              <a:gd name="connsiteY46" fmla="*/ 1995692 h 3585881"/>
              <a:gd name="connsiteX47" fmla="*/ 1900363 w 7136737"/>
              <a:gd name="connsiteY47" fmla="*/ 1980452 h 3585881"/>
              <a:gd name="connsiteX48" fmla="*/ 1961323 w 7136737"/>
              <a:gd name="connsiteY48" fmla="*/ 1957592 h 3585881"/>
              <a:gd name="connsiteX49" fmla="*/ 2029903 w 7136737"/>
              <a:gd name="connsiteY49" fmla="*/ 1911872 h 3585881"/>
              <a:gd name="connsiteX50" fmla="*/ 2090863 w 7136737"/>
              <a:gd name="connsiteY50" fmla="*/ 1881392 h 3585881"/>
              <a:gd name="connsiteX51" fmla="*/ 2151823 w 7136737"/>
              <a:gd name="connsiteY51" fmla="*/ 1843292 h 3585881"/>
              <a:gd name="connsiteX52" fmla="*/ 2182303 w 7136737"/>
              <a:gd name="connsiteY52" fmla="*/ 1820432 h 3585881"/>
              <a:gd name="connsiteX53" fmla="*/ 2228023 w 7136737"/>
              <a:gd name="connsiteY53" fmla="*/ 1805192 h 3585881"/>
              <a:gd name="connsiteX54" fmla="*/ 2258503 w 7136737"/>
              <a:gd name="connsiteY54" fmla="*/ 1789952 h 3585881"/>
              <a:gd name="connsiteX55" fmla="*/ 2288983 w 7136737"/>
              <a:gd name="connsiteY55" fmla="*/ 1782332 h 3585881"/>
              <a:gd name="connsiteX56" fmla="*/ 2349943 w 7136737"/>
              <a:gd name="connsiteY56" fmla="*/ 1759472 h 3585881"/>
              <a:gd name="connsiteX57" fmla="*/ 2372803 w 7136737"/>
              <a:gd name="connsiteY57" fmla="*/ 1744232 h 3585881"/>
              <a:gd name="connsiteX58" fmla="*/ 2418523 w 7136737"/>
              <a:gd name="connsiteY58" fmla="*/ 1728992 h 3585881"/>
              <a:gd name="connsiteX59" fmla="*/ 2471863 w 7136737"/>
              <a:gd name="connsiteY59" fmla="*/ 1698512 h 3585881"/>
              <a:gd name="connsiteX60" fmla="*/ 2548063 w 7136737"/>
              <a:gd name="connsiteY60" fmla="*/ 1675652 h 3585881"/>
              <a:gd name="connsiteX61" fmla="*/ 2639503 w 7136737"/>
              <a:gd name="connsiteY61" fmla="*/ 1637552 h 3585881"/>
              <a:gd name="connsiteX62" fmla="*/ 2677603 w 7136737"/>
              <a:gd name="connsiteY62" fmla="*/ 1614692 h 3585881"/>
              <a:gd name="connsiteX63" fmla="*/ 2708083 w 7136737"/>
              <a:gd name="connsiteY63" fmla="*/ 1591832 h 3585881"/>
              <a:gd name="connsiteX64" fmla="*/ 2738563 w 7136737"/>
              <a:gd name="connsiteY64" fmla="*/ 1576592 h 3585881"/>
              <a:gd name="connsiteX65" fmla="*/ 2769043 w 7136737"/>
              <a:gd name="connsiteY65" fmla="*/ 1553732 h 3585881"/>
              <a:gd name="connsiteX66" fmla="*/ 2807143 w 7136737"/>
              <a:gd name="connsiteY66" fmla="*/ 1546112 h 3585881"/>
              <a:gd name="connsiteX67" fmla="*/ 2860483 w 7136737"/>
              <a:gd name="connsiteY67" fmla="*/ 1523252 h 3585881"/>
              <a:gd name="connsiteX68" fmla="*/ 2883343 w 7136737"/>
              <a:gd name="connsiteY68" fmla="*/ 1508012 h 3585881"/>
              <a:gd name="connsiteX69" fmla="*/ 2974783 w 7136737"/>
              <a:gd name="connsiteY69" fmla="*/ 1477532 h 3585881"/>
              <a:gd name="connsiteX70" fmla="*/ 3020503 w 7136737"/>
              <a:gd name="connsiteY70" fmla="*/ 1454672 h 3585881"/>
              <a:gd name="connsiteX71" fmla="*/ 3050983 w 7136737"/>
              <a:gd name="connsiteY71" fmla="*/ 1447052 h 3585881"/>
              <a:gd name="connsiteX72" fmla="*/ 3096703 w 7136737"/>
              <a:gd name="connsiteY72" fmla="*/ 1431812 h 3585881"/>
              <a:gd name="connsiteX73" fmla="*/ 3188143 w 7136737"/>
              <a:gd name="connsiteY73" fmla="*/ 1424192 h 3585881"/>
              <a:gd name="connsiteX74" fmla="*/ 3226243 w 7136737"/>
              <a:gd name="connsiteY74" fmla="*/ 1416572 h 3585881"/>
              <a:gd name="connsiteX75" fmla="*/ 3371023 w 7136737"/>
              <a:gd name="connsiteY75" fmla="*/ 1401332 h 3585881"/>
              <a:gd name="connsiteX76" fmla="*/ 4079683 w 7136737"/>
              <a:gd name="connsiteY76" fmla="*/ 1416572 h 3585881"/>
              <a:gd name="connsiteX77" fmla="*/ 4277803 w 7136737"/>
              <a:gd name="connsiteY77" fmla="*/ 1439432 h 3585881"/>
              <a:gd name="connsiteX78" fmla="*/ 4361623 w 7136737"/>
              <a:gd name="connsiteY78" fmla="*/ 1454672 h 3585881"/>
              <a:gd name="connsiteX79" fmla="*/ 4460683 w 7136737"/>
              <a:gd name="connsiteY79" fmla="*/ 1469912 h 3585881"/>
              <a:gd name="connsiteX80" fmla="*/ 4590223 w 7136737"/>
              <a:gd name="connsiteY80" fmla="*/ 1485152 h 3585881"/>
              <a:gd name="connsiteX81" fmla="*/ 4773103 w 7136737"/>
              <a:gd name="connsiteY81" fmla="*/ 1508012 h 3585881"/>
              <a:gd name="connsiteX82" fmla="*/ 4834063 w 7136737"/>
              <a:gd name="connsiteY82" fmla="*/ 1515632 h 3585881"/>
              <a:gd name="connsiteX83" fmla="*/ 4872163 w 7136737"/>
              <a:gd name="connsiteY83" fmla="*/ 1523252 h 3585881"/>
              <a:gd name="connsiteX84" fmla="*/ 4933123 w 7136737"/>
              <a:gd name="connsiteY84" fmla="*/ 1530872 h 3585881"/>
              <a:gd name="connsiteX85" fmla="*/ 5001703 w 7136737"/>
              <a:gd name="connsiteY85" fmla="*/ 1546112 h 3585881"/>
              <a:gd name="connsiteX86" fmla="*/ 5100763 w 7136737"/>
              <a:gd name="connsiteY86" fmla="*/ 1553732 h 3585881"/>
              <a:gd name="connsiteX87" fmla="*/ 5176963 w 7136737"/>
              <a:gd name="connsiteY87" fmla="*/ 1568972 h 3585881"/>
              <a:gd name="connsiteX88" fmla="*/ 5237923 w 7136737"/>
              <a:gd name="connsiteY88" fmla="*/ 1576592 h 3585881"/>
              <a:gd name="connsiteX89" fmla="*/ 5298883 w 7136737"/>
              <a:gd name="connsiteY89" fmla="*/ 1591832 h 3585881"/>
              <a:gd name="connsiteX90" fmla="*/ 5375083 w 7136737"/>
              <a:gd name="connsiteY90" fmla="*/ 1607072 h 3585881"/>
              <a:gd name="connsiteX91" fmla="*/ 5420803 w 7136737"/>
              <a:gd name="connsiteY91" fmla="*/ 1622312 h 3585881"/>
              <a:gd name="connsiteX92" fmla="*/ 5489383 w 7136737"/>
              <a:gd name="connsiteY92" fmla="*/ 1637552 h 3585881"/>
              <a:gd name="connsiteX93" fmla="*/ 5588443 w 7136737"/>
              <a:gd name="connsiteY93" fmla="*/ 1675652 h 3585881"/>
              <a:gd name="connsiteX94" fmla="*/ 5618923 w 7136737"/>
              <a:gd name="connsiteY94" fmla="*/ 1690892 h 3585881"/>
              <a:gd name="connsiteX95" fmla="*/ 5664643 w 7136737"/>
              <a:gd name="connsiteY95" fmla="*/ 1706132 h 3585881"/>
              <a:gd name="connsiteX96" fmla="*/ 5733223 w 7136737"/>
              <a:gd name="connsiteY96" fmla="*/ 1736612 h 3585881"/>
              <a:gd name="connsiteX97" fmla="*/ 5847523 w 7136737"/>
              <a:gd name="connsiteY97" fmla="*/ 1782332 h 3585881"/>
              <a:gd name="connsiteX98" fmla="*/ 5870383 w 7136737"/>
              <a:gd name="connsiteY98" fmla="*/ 1797572 h 3585881"/>
              <a:gd name="connsiteX99" fmla="*/ 5977063 w 7136737"/>
              <a:gd name="connsiteY99" fmla="*/ 1835672 h 3585881"/>
              <a:gd name="connsiteX100" fmla="*/ 6015163 w 7136737"/>
              <a:gd name="connsiteY100" fmla="*/ 1850912 h 3585881"/>
              <a:gd name="connsiteX101" fmla="*/ 6053263 w 7136737"/>
              <a:gd name="connsiteY101" fmla="*/ 1858532 h 3585881"/>
              <a:gd name="connsiteX102" fmla="*/ 6083743 w 7136737"/>
              <a:gd name="connsiteY102" fmla="*/ 1866152 h 3585881"/>
              <a:gd name="connsiteX103" fmla="*/ 6251383 w 7136737"/>
              <a:gd name="connsiteY103" fmla="*/ 1889012 h 3585881"/>
              <a:gd name="connsiteX104" fmla="*/ 6319963 w 7136737"/>
              <a:gd name="connsiteY104" fmla="*/ 1896632 h 3585881"/>
              <a:gd name="connsiteX105" fmla="*/ 6365683 w 7136737"/>
              <a:gd name="connsiteY105" fmla="*/ 1904252 h 3585881"/>
              <a:gd name="connsiteX106" fmla="*/ 6533323 w 7136737"/>
              <a:gd name="connsiteY106" fmla="*/ 1911872 h 3585881"/>
              <a:gd name="connsiteX107" fmla="*/ 6609523 w 7136737"/>
              <a:gd name="connsiteY107" fmla="*/ 1927112 h 3585881"/>
              <a:gd name="connsiteX108" fmla="*/ 7059593 w 7136737"/>
              <a:gd name="connsiteY108" fmla="*/ 1898496 h 3585881"/>
              <a:gd name="connsiteX109" fmla="*/ 7126735 w 7136737"/>
              <a:gd name="connsiteY109" fmla="*/ 50887 h 3585881"/>
              <a:gd name="connsiteX110" fmla="*/ 85020 w 7136737"/>
              <a:gd name="connsiteY110" fmla="*/ 102203 h 3585881"/>
              <a:gd name="connsiteX0" fmla="*/ 85020 w 7130499"/>
              <a:gd name="connsiteY0" fmla="*/ 102203 h 3585881"/>
              <a:gd name="connsiteX1" fmla="*/ 2507 w 7130499"/>
              <a:gd name="connsiteY1" fmla="*/ 123945 h 3585881"/>
              <a:gd name="connsiteX2" fmla="*/ 2388 w 7130499"/>
              <a:gd name="connsiteY2" fmla="*/ 258332 h 3585881"/>
              <a:gd name="connsiteX3" fmla="*/ 25843 w 7130499"/>
              <a:gd name="connsiteY3" fmla="*/ 3344432 h 3585881"/>
              <a:gd name="connsiteX4" fmla="*/ 102043 w 7130499"/>
              <a:gd name="connsiteY4" fmla="*/ 3382532 h 3585881"/>
              <a:gd name="connsiteX5" fmla="*/ 208723 w 7130499"/>
              <a:gd name="connsiteY5" fmla="*/ 3405392 h 3585881"/>
              <a:gd name="connsiteX6" fmla="*/ 483043 w 7130499"/>
              <a:gd name="connsiteY6" fmla="*/ 3390152 h 3585881"/>
              <a:gd name="connsiteX7" fmla="*/ 536383 w 7130499"/>
              <a:gd name="connsiteY7" fmla="*/ 3374912 h 3585881"/>
              <a:gd name="connsiteX8" fmla="*/ 635443 w 7130499"/>
              <a:gd name="connsiteY8" fmla="*/ 3329192 h 3585881"/>
              <a:gd name="connsiteX9" fmla="*/ 681163 w 7130499"/>
              <a:gd name="connsiteY9" fmla="*/ 3313952 h 3585881"/>
              <a:gd name="connsiteX10" fmla="*/ 749743 w 7130499"/>
              <a:gd name="connsiteY10" fmla="*/ 3268232 h 3585881"/>
              <a:gd name="connsiteX11" fmla="*/ 864043 w 7130499"/>
              <a:gd name="connsiteY11" fmla="*/ 3184412 h 3585881"/>
              <a:gd name="connsiteX12" fmla="*/ 902143 w 7130499"/>
              <a:gd name="connsiteY12" fmla="*/ 3161552 h 3585881"/>
              <a:gd name="connsiteX13" fmla="*/ 947863 w 7130499"/>
              <a:gd name="connsiteY13" fmla="*/ 3108212 h 3585881"/>
              <a:gd name="connsiteX14" fmla="*/ 985963 w 7130499"/>
              <a:gd name="connsiteY14" fmla="*/ 3070112 h 3585881"/>
              <a:gd name="connsiteX15" fmla="*/ 1016443 w 7130499"/>
              <a:gd name="connsiteY15" fmla="*/ 3009152 h 3585881"/>
              <a:gd name="connsiteX16" fmla="*/ 1062163 w 7130499"/>
              <a:gd name="connsiteY16" fmla="*/ 2955812 h 3585881"/>
              <a:gd name="connsiteX17" fmla="*/ 1107883 w 7130499"/>
              <a:gd name="connsiteY17" fmla="*/ 2894852 h 3585881"/>
              <a:gd name="connsiteX18" fmla="*/ 1130743 w 7130499"/>
              <a:gd name="connsiteY18" fmla="*/ 2856752 h 3585881"/>
              <a:gd name="connsiteX19" fmla="*/ 1184083 w 7130499"/>
              <a:gd name="connsiteY19" fmla="*/ 2811032 h 3585881"/>
              <a:gd name="connsiteX20" fmla="*/ 1206943 w 7130499"/>
              <a:gd name="connsiteY20" fmla="*/ 2772932 h 3585881"/>
              <a:gd name="connsiteX21" fmla="*/ 1237423 w 7130499"/>
              <a:gd name="connsiteY21" fmla="*/ 2742452 h 3585881"/>
              <a:gd name="connsiteX22" fmla="*/ 1275523 w 7130499"/>
              <a:gd name="connsiteY22" fmla="*/ 2673872 h 3585881"/>
              <a:gd name="connsiteX23" fmla="*/ 1298383 w 7130499"/>
              <a:gd name="connsiteY23" fmla="*/ 2643392 h 3585881"/>
              <a:gd name="connsiteX24" fmla="*/ 1313623 w 7130499"/>
              <a:gd name="connsiteY24" fmla="*/ 2582432 h 3585881"/>
              <a:gd name="connsiteX25" fmla="*/ 1336483 w 7130499"/>
              <a:gd name="connsiteY25" fmla="*/ 2559572 h 3585881"/>
              <a:gd name="connsiteX26" fmla="*/ 1359343 w 7130499"/>
              <a:gd name="connsiteY26" fmla="*/ 2506232 h 3585881"/>
              <a:gd name="connsiteX27" fmla="*/ 1366963 w 7130499"/>
              <a:gd name="connsiteY27" fmla="*/ 2475752 h 3585881"/>
              <a:gd name="connsiteX28" fmla="*/ 1382203 w 7130499"/>
              <a:gd name="connsiteY28" fmla="*/ 2452892 h 3585881"/>
              <a:gd name="connsiteX29" fmla="*/ 1420303 w 7130499"/>
              <a:gd name="connsiteY29" fmla="*/ 2384312 h 3585881"/>
              <a:gd name="connsiteX30" fmla="*/ 1450783 w 7130499"/>
              <a:gd name="connsiteY30" fmla="*/ 2346212 h 3585881"/>
              <a:gd name="connsiteX31" fmla="*/ 1481263 w 7130499"/>
              <a:gd name="connsiteY31" fmla="*/ 2308112 h 3585881"/>
              <a:gd name="connsiteX32" fmla="*/ 1488883 w 7130499"/>
              <a:gd name="connsiteY32" fmla="*/ 2285252 h 3585881"/>
              <a:gd name="connsiteX33" fmla="*/ 1511743 w 7130499"/>
              <a:gd name="connsiteY33" fmla="*/ 2262392 h 3585881"/>
              <a:gd name="connsiteX34" fmla="*/ 1519363 w 7130499"/>
              <a:gd name="connsiteY34" fmla="*/ 2239532 h 3585881"/>
              <a:gd name="connsiteX35" fmla="*/ 1565083 w 7130499"/>
              <a:gd name="connsiteY35" fmla="*/ 2209052 h 3585881"/>
              <a:gd name="connsiteX36" fmla="*/ 1595563 w 7130499"/>
              <a:gd name="connsiteY36" fmla="*/ 2186192 h 3585881"/>
              <a:gd name="connsiteX37" fmla="*/ 1618423 w 7130499"/>
              <a:gd name="connsiteY37" fmla="*/ 2178572 h 3585881"/>
              <a:gd name="connsiteX38" fmla="*/ 1633663 w 7130499"/>
              <a:gd name="connsiteY38" fmla="*/ 2155712 h 3585881"/>
              <a:gd name="connsiteX39" fmla="*/ 1664143 w 7130499"/>
              <a:gd name="connsiteY39" fmla="*/ 2140472 h 3585881"/>
              <a:gd name="connsiteX40" fmla="*/ 1694623 w 7130499"/>
              <a:gd name="connsiteY40" fmla="*/ 2117612 h 3585881"/>
              <a:gd name="connsiteX41" fmla="*/ 1732723 w 7130499"/>
              <a:gd name="connsiteY41" fmla="*/ 2094752 h 3585881"/>
              <a:gd name="connsiteX42" fmla="*/ 1763203 w 7130499"/>
              <a:gd name="connsiteY42" fmla="*/ 2064272 h 3585881"/>
              <a:gd name="connsiteX43" fmla="*/ 1786063 w 7130499"/>
              <a:gd name="connsiteY43" fmla="*/ 2056652 h 3585881"/>
              <a:gd name="connsiteX44" fmla="*/ 1831783 w 7130499"/>
              <a:gd name="connsiteY44" fmla="*/ 2026172 h 3585881"/>
              <a:gd name="connsiteX45" fmla="*/ 1854643 w 7130499"/>
              <a:gd name="connsiteY45" fmla="*/ 2003312 h 3585881"/>
              <a:gd name="connsiteX46" fmla="*/ 1877503 w 7130499"/>
              <a:gd name="connsiteY46" fmla="*/ 1995692 h 3585881"/>
              <a:gd name="connsiteX47" fmla="*/ 1900363 w 7130499"/>
              <a:gd name="connsiteY47" fmla="*/ 1980452 h 3585881"/>
              <a:gd name="connsiteX48" fmla="*/ 1961323 w 7130499"/>
              <a:gd name="connsiteY48" fmla="*/ 1957592 h 3585881"/>
              <a:gd name="connsiteX49" fmla="*/ 2029903 w 7130499"/>
              <a:gd name="connsiteY49" fmla="*/ 1911872 h 3585881"/>
              <a:gd name="connsiteX50" fmla="*/ 2090863 w 7130499"/>
              <a:gd name="connsiteY50" fmla="*/ 1881392 h 3585881"/>
              <a:gd name="connsiteX51" fmla="*/ 2151823 w 7130499"/>
              <a:gd name="connsiteY51" fmla="*/ 1843292 h 3585881"/>
              <a:gd name="connsiteX52" fmla="*/ 2182303 w 7130499"/>
              <a:gd name="connsiteY52" fmla="*/ 1820432 h 3585881"/>
              <a:gd name="connsiteX53" fmla="*/ 2228023 w 7130499"/>
              <a:gd name="connsiteY53" fmla="*/ 1805192 h 3585881"/>
              <a:gd name="connsiteX54" fmla="*/ 2258503 w 7130499"/>
              <a:gd name="connsiteY54" fmla="*/ 1789952 h 3585881"/>
              <a:gd name="connsiteX55" fmla="*/ 2288983 w 7130499"/>
              <a:gd name="connsiteY55" fmla="*/ 1782332 h 3585881"/>
              <a:gd name="connsiteX56" fmla="*/ 2349943 w 7130499"/>
              <a:gd name="connsiteY56" fmla="*/ 1759472 h 3585881"/>
              <a:gd name="connsiteX57" fmla="*/ 2372803 w 7130499"/>
              <a:gd name="connsiteY57" fmla="*/ 1744232 h 3585881"/>
              <a:gd name="connsiteX58" fmla="*/ 2418523 w 7130499"/>
              <a:gd name="connsiteY58" fmla="*/ 1728992 h 3585881"/>
              <a:gd name="connsiteX59" fmla="*/ 2471863 w 7130499"/>
              <a:gd name="connsiteY59" fmla="*/ 1698512 h 3585881"/>
              <a:gd name="connsiteX60" fmla="*/ 2548063 w 7130499"/>
              <a:gd name="connsiteY60" fmla="*/ 1675652 h 3585881"/>
              <a:gd name="connsiteX61" fmla="*/ 2639503 w 7130499"/>
              <a:gd name="connsiteY61" fmla="*/ 1637552 h 3585881"/>
              <a:gd name="connsiteX62" fmla="*/ 2677603 w 7130499"/>
              <a:gd name="connsiteY62" fmla="*/ 1614692 h 3585881"/>
              <a:gd name="connsiteX63" fmla="*/ 2708083 w 7130499"/>
              <a:gd name="connsiteY63" fmla="*/ 1591832 h 3585881"/>
              <a:gd name="connsiteX64" fmla="*/ 2738563 w 7130499"/>
              <a:gd name="connsiteY64" fmla="*/ 1576592 h 3585881"/>
              <a:gd name="connsiteX65" fmla="*/ 2769043 w 7130499"/>
              <a:gd name="connsiteY65" fmla="*/ 1553732 h 3585881"/>
              <a:gd name="connsiteX66" fmla="*/ 2807143 w 7130499"/>
              <a:gd name="connsiteY66" fmla="*/ 1546112 h 3585881"/>
              <a:gd name="connsiteX67" fmla="*/ 2860483 w 7130499"/>
              <a:gd name="connsiteY67" fmla="*/ 1523252 h 3585881"/>
              <a:gd name="connsiteX68" fmla="*/ 2883343 w 7130499"/>
              <a:gd name="connsiteY68" fmla="*/ 1508012 h 3585881"/>
              <a:gd name="connsiteX69" fmla="*/ 2974783 w 7130499"/>
              <a:gd name="connsiteY69" fmla="*/ 1477532 h 3585881"/>
              <a:gd name="connsiteX70" fmla="*/ 3020503 w 7130499"/>
              <a:gd name="connsiteY70" fmla="*/ 1454672 h 3585881"/>
              <a:gd name="connsiteX71" fmla="*/ 3050983 w 7130499"/>
              <a:gd name="connsiteY71" fmla="*/ 1447052 h 3585881"/>
              <a:gd name="connsiteX72" fmla="*/ 3096703 w 7130499"/>
              <a:gd name="connsiteY72" fmla="*/ 1431812 h 3585881"/>
              <a:gd name="connsiteX73" fmla="*/ 3188143 w 7130499"/>
              <a:gd name="connsiteY73" fmla="*/ 1424192 h 3585881"/>
              <a:gd name="connsiteX74" fmla="*/ 3226243 w 7130499"/>
              <a:gd name="connsiteY74" fmla="*/ 1416572 h 3585881"/>
              <a:gd name="connsiteX75" fmla="*/ 3371023 w 7130499"/>
              <a:gd name="connsiteY75" fmla="*/ 1401332 h 3585881"/>
              <a:gd name="connsiteX76" fmla="*/ 4079683 w 7130499"/>
              <a:gd name="connsiteY76" fmla="*/ 1416572 h 3585881"/>
              <a:gd name="connsiteX77" fmla="*/ 4277803 w 7130499"/>
              <a:gd name="connsiteY77" fmla="*/ 1439432 h 3585881"/>
              <a:gd name="connsiteX78" fmla="*/ 4361623 w 7130499"/>
              <a:gd name="connsiteY78" fmla="*/ 1454672 h 3585881"/>
              <a:gd name="connsiteX79" fmla="*/ 4460683 w 7130499"/>
              <a:gd name="connsiteY79" fmla="*/ 1469912 h 3585881"/>
              <a:gd name="connsiteX80" fmla="*/ 4590223 w 7130499"/>
              <a:gd name="connsiteY80" fmla="*/ 1485152 h 3585881"/>
              <a:gd name="connsiteX81" fmla="*/ 4773103 w 7130499"/>
              <a:gd name="connsiteY81" fmla="*/ 1508012 h 3585881"/>
              <a:gd name="connsiteX82" fmla="*/ 4834063 w 7130499"/>
              <a:gd name="connsiteY82" fmla="*/ 1515632 h 3585881"/>
              <a:gd name="connsiteX83" fmla="*/ 4872163 w 7130499"/>
              <a:gd name="connsiteY83" fmla="*/ 1523252 h 3585881"/>
              <a:gd name="connsiteX84" fmla="*/ 4933123 w 7130499"/>
              <a:gd name="connsiteY84" fmla="*/ 1530872 h 3585881"/>
              <a:gd name="connsiteX85" fmla="*/ 5001703 w 7130499"/>
              <a:gd name="connsiteY85" fmla="*/ 1546112 h 3585881"/>
              <a:gd name="connsiteX86" fmla="*/ 5100763 w 7130499"/>
              <a:gd name="connsiteY86" fmla="*/ 1553732 h 3585881"/>
              <a:gd name="connsiteX87" fmla="*/ 5176963 w 7130499"/>
              <a:gd name="connsiteY87" fmla="*/ 1568972 h 3585881"/>
              <a:gd name="connsiteX88" fmla="*/ 5237923 w 7130499"/>
              <a:gd name="connsiteY88" fmla="*/ 1576592 h 3585881"/>
              <a:gd name="connsiteX89" fmla="*/ 5298883 w 7130499"/>
              <a:gd name="connsiteY89" fmla="*/ 1591832 h 3585881"/>
              <a:gd name="connsiteX90" fmla="*/ 5375083 w 7130499"/>
              <a:gd name="connsiteY90" fmla="*/ 1607072 h 3585881"/>
              <a:gd name="connsiteX91" fmla="*/ 5420803 w 7130499"/>
              <a:gd name="connsiteY91" fmla="*/ 1622312 h 3585881"/>
              <a:gd name="connsiteX92" fmla="*/ 5489383 w 7130499"/>
              <a:gd name="connsiteY92" fmla="*/ 1637552 h 3585881"/>
              <a:gd name="connsiteX93" fmla="*/ 5588443 w 7130499"/>
              <a:gd name="connsiteY93" fmla="*/ 1675652 h 3585881"/>
              <a:gd name="connsiteX94" fmla="*/ 5618923 w 7130499"/>
              <a:gd name="connsiteY94" fmla="*/ 1690892 h 3585881"/>
              <a:gd name="connsiteX95" fmla="*/ 5664643 w 7130499"/>
              <a:gd name="connsiteY95" fmla="*/ 1706132 h 3585881"/>
              <a:gd name="connsiteX96" fmla="*/ 5733223 w 7130499"/>
              <a:gd name="connsiteY96" fmla="*/ 1736612 h 3585881"/>
              <a:gd name="connsiteX97" fmla="*/ 5847523 w 7130499"/>
              <a:gd name="connsiteY97" fmla="*/ 1782332 h 3585881"/>
              <a:gd name="connsiteX98" fmla="*/ 5870383 w 7130499"/>
              <a:gd name="connsiteY98" fmla="*/ 1797572 h 3585881"/>
              <a:gd name="connsiteX99" fmla="*/ 5977063 w 7130499"/>
              <a:gd name="connsiteY99" fmla="*/ 1835672 h 3585881"/>
              <a:gd name="connsiteX100" fmla="*/ 6015163 w 7130499"/>
              <a:gd name="connsiteY100" fmla="*/ 1850912 h 3585881"/>
              <a:gd name="connsiteX101" fmla="*/ 6053263 w 7130499"/>
              <a:gd name="connsiteY101" fmla="*/ 1858532 h 3585881"/>
              <a:gd name="connsiteX102" fmla="*/ 6083743 w 7130499"/>
              <a:gd name="connsiteY102" fmla="*/ 1866152 h 3585881"/>
              <a:gd name="connsiteX103" fmla="*/ 6251383 w 7130499"/>
              <a:gd name="connsiteY103" fmla="*/ 1889012 h 3585881"/>
              <a:gd name="connsiteX104" fmla="*/ 6319963 w 7130499"/>
              <a:gd name="connsiteY104" fmla="*/ 1896632 h 3585881"/>
              <a:gd name="connsiteX105" fmla="*/ 6365683 w 7130499"/>
              <a:gd name="connsiteY105" fmla="*/ 1904252 h 3585881"/>
              <a:gd name="connsiteX106" fmla="*/ 6533323 w 7130499"/>
              <a:gd name="connsiteY106" fmla="*/ 1911872 h 3585881"/>
              <a:gd name="connsiteX107" fmla="*/ 6609523 w 7130499"/>
              <a:gd name="connsiteY107" fmla="*/ 1927112 h 3585881"/>
              <a:gd name="connsiteX108" fmla="*/ 7059593 w 7130499"/>
              <a:gd name="connsiteY108" fmla="*/ 1898496 h 3585881"/>
              <a:gd name="connsiteX109" fmla="*/ 7126735 w 7130499"/>
              <a:gd name="connsiteY109" fmla="*/ 50887 h 3585881"/>
              <a:gd name="connsiteX110" fmla="*/ 85020 w 7130499"/>
              <a:gd name="connsiteY110" fmla="*/ 102203 h 3585881"/>
              <a:gd name="connsiteX0" fmla="*/ 85020 w 7130499"/>
              <a:gd name="connsiteY0" fmla="*/ 102203 h 3585881"/>
              <a:gd name="connsiteX1" fmla="*/ 2507 w 7130499"/>
              <a:gd name="connsiteY1" fmla="*/ 123945 h 3585881"/>
              <a:gd name="connsiteX2" fmla="*/ 2388 w 7130499"/>
              <a:gd name="connsiteY2" fmla="*/ 258332 h 3585881"/>
              <a:gd name="connsiteX3" fmla="*/ 25843 w 7130499"/>
              <a:gd name="connsiteY3" fmla="*/ 3344432 h 3585881"/>
              <a:gd name="connsiteX4" fmla="*/ 102043 w 7130499"/>
              <a:gd name="connsiteY4" fmla="*/ 3382532 h 3585881"/>
              <a:gd name="connsiteX5" fmla="*/ 208723 w 7130499"/>
              <a:gd name="connsiteY5" fmla="*/ 3405392 h 3585881"/>
              <a:gd name="connsiteX6" fmla="*/ 483043 w 7130499"/>
              <a:gd name="connsiteY6" fmla="*/ 3390152 h 3585881"/>
              <a:gd name="connsiteX7" fmla="*/ 536383 w 7130499"/>
              <a:gd name="connsiteY7" fmla="*/ 3374912 h 3585881"/>
              <a:gd name="connsiteX8" fmla="*/ 635443 w 7130499"/>
              <a:gd name="connsiteY8" fmla="*/ 3329192 h 3585881"/>
              <a:gd name="connsiteX9" fmla="*/ 681163 w 7130499"/>
              <a:gd name="connsiteY9" fmla="*/ 3313952 h 3585881"/>
              <a:gd name="connsiteX10" fmla="*/ 749743 w 7130499"/>
              <a:gd name="connsiteY10" fmla="*/ 3268232 h 3585881"/>
              <a:gd name="connsiteX11" fmla="*/ 864043 w 7130499"/>
              <a:gd name="connsiteY11" fmla="*/ 3184412 h 3585881"/>
              <a:gd name="connsiteX12" fmla="*/ 902143 w 7130499"/>
              <a:gd name="connsiteY12" fmla="*/ 3161552 h 3585881"/>
              <a:gd name="connsiteX13" fmla="*/ 947863 w 7130499"/>
              <a:gd name="connsiteY13" fmla="*/ 3108212 h 3585881"/>
              <a:gd name="connsiteX14" fmla="*/ 985963 w 7130499"/>
              <a:gd name="connsiteY14" fmla="*/ 3070112 h 3585881"/>
              <a:gd name="connsiteX15" fmla="*/ 1016443 w 7130499"/>
              <a:gd name="connsiteY15" fmla="*/ 3009152 h 3585881"/>
              <a:gd name="connsiteX16" fmla="*/ 1062163 w 7130499"/>
              <a:gd name="connsiteY16" fmla="*/ 2955812 h 3585881"/>
              <a:gd name="connsiteX17" fmla="*/ 1107883 w 7130499"/>
              <a:gd name="connsiteY17" fmla="*/ 2894852 h 3585881"/>
              <a:gd name="connsiteX18" fmla="*/ 1130743 w 7130499"/>
              <a:gd name="connsiteY18" fmla="*/ 2856752 h 3585881"/>
              <a:gd name="connsiteX19" fmla="*/ 1184083 w 7130499"/>
              <a:gd name="connsiteY19" fmla="*/ 2811032 h 3585881"/>
              <a:gd name="connsiteX20" fmla="*/ 1206943 w 7130499"/>
              <a:gd name="connsiteY20" fmla="*/ 2772932 h 3585881"/>
              <a:gd name="connsiteX21" fmla="*/ 1237423 w 7130499"/>
              <a:gd name="connsiteY21" fmla="*/ 2742452 h 3585881"/>
              <a:gd name="connsiteX22" fmla="*/ 1275523 w 7130499"/>
              <a:gd name="connsiteY22" fmla="*/ 2673872 h 3585881"/>
              <a:gd name="connsiteX23" fmla="*/ 1298383 w 7130499"/>
              <a:gd name="connsiteY23" fmla="*/ 2643392 h 3585881"/>
              <a:gd name="connsiteX24" fmla="*/ 1313623 w 7130499"/>
              <a:gd name="connsiteY24" fmla="*/ 2582432 h 3585881"/>
              <a:gd name="connsiteX25" fmla="*/ 1336483 w 7130499"/>
              <a:gd name="connsiteY25" fmla="*/ 2559572 h 3585881"/>
              <a:gd name="connsiteX26" fmla="*/ 1359343 w 7130499"/>
              <a:gd name="connsiteY26" fmla="*/ 2506232 h 3585881"/>
              <a:gd name="connsiteX27" fmla="*/ 1366963 w 7130499"/>
              <a:gd name="connsiteY27" fmla="*/ 2475752 h 3585881"/>
              <a:gd name="connsiteX28" fmla="*/ 1382203 w 7130499"/>
              <a:gd name="connsiteY28" fmla="*/ 2452892 h 3585881"/>
              <a:gd name="connsiteX29" fmla="*/ 1420303 w 7130499"/>
              <a:gd name="connsiteY29" fmla="*/ 2384312 h 3585881"/>
              <a:gd name="connsiteX30" fmla="*/ 1450783 w 7130499"/>
              <a:gd name="connsiteY30" fmla="*/ 2346212 h 3585881"/>
              <a:gd name="connsiteX31" fmla="*/ 1481263 w 7130499"/>
              <a:gd name="connsiteY31" fmla="*/ 2308112 h 3585881"/>
              <a:gd name="connsiteX32" fmla="*/ 1488883 w 7130499"/>
              <a:gd name="connsiteY32" fmla="*/ 2285252 h 3585881"/>
              <a:gd name="connsiteX33" fmla="*/ 1511743 w 7130499"/>
              <a:gd name="connsiteY33" fmla="*/ 2262392 h 3585881"/>
              <a:gd name="connsiteX34" fmla="*/ 1519363 w 7130499"/>
              <a:gd name="connsiteY34" fmla="*/ 2239532 h 3585881"/>
              <a:gd name="connsiteX35" fmla="*/ 1565083 w 7130499"/>
              <a:gd name="connsiteY35" fmla="*/ 2209052 h 3585881"/>
              <a:gd name="connsiteX36" fmla="*/ 1595563 w 7130499"/>
              <a:gd name="connsiteY36" fmla="*/ 2186192 h 3585881"/>
              <a:gd name="connsiteX37" fmla="*/ 1618423 w 7130499"/>
              <a:gd name="connsiteY37" fmla="*/ 2178572 h 3585881"/>
              <a:gd name="connsiteX38" fmla="*/ 1633663 w 7130499"/>
              <a:gd name="connsiteY38" fmla="*/ 2155712 h 3585881"/>
              <a:gd name="connsiteX39" fmla="*/ 1664143 w 7130499"/>
              <a:gd name="connsiteY39" fmla="*/ 2140472 h 3585881"/>
              <a:gd name="connsiteX40" fmla="*/ 1694623 w 7130499"/>
              <a:gd name="connsiteY40" fmla="*/ 2117612 h 3585881"/>
              <a:gd name="connsiteX41" fmla="*/ 1732723 w 7130499"/>
              <a:gd name="connsiteY41" fmla="*/ 2094752 h 3585881"/>
              <a:gd name="connsiteX42" fmla="*/ 1763203 w 7130499"/>
              <a:gd name="connsiteY42" fmla="*/ 2064272 h 3585881"/>
              <a:gd name="connsiteX43" fmla="*/ 1786063 w 7130499"/>
              <a:gd name="connsiteY43" fmla="*/ 2056652 h 3585881"/>
              <a:gd name="connsiteX44" fmla="*/ 1831783 w 7130499"/>
              <a:gd name="connsiteY44" fmla="*/ 2026172 h 3585881"/>
              <a:gd name="connsiteX45" fmla="*/ 1854643 w 7130499"/>
              <a:gd name="connsiteY45" fmla="*/ 2003312 h 3585881"/>
              <a:gd name="connsiteX46" fmla="*/ 1877503 w 7130499"/>
              <a:gd name="connsiteY46" fmla="*/ 1995692 h 3585881"/>
              <a:gd name="connsiteX47" fmla="*/ 1900363 w 7130499"/>
              <a:gd name="connsiteY47" fmla="*/ 1980452 h 3585881"/>
              <a:gd name="connsiteX48" fmla="*/ 1961323 w 7130499"/>
              <a:gd name="connsiteY48" fmla="*/ 1957592 h 3585881"/>
              <a:gd name="connsiteX49" fmla="*/ 2029903 w 7130499"/>
              <a:gd name="connsiteY49" fmla="*/ 1911872 h 3585881"/>
              <a:gd name="connsiteX50" fmla="*/ 2090863 w 7130499"/>
              <a:gd name="connsiteY50" fmla="*/ 1881392 h 3585881"/>
              <a:gd name="connsiteX51" fmla="*/ 2151823 w 7130499"/>
              <a:gd name="connsiteY51" fmla="*/ 1843292 h 3585881"/>
              <a:gd name="connsiteX52" fmla="*/ 2182303 w 7130499"/>
              <a:gd name="connsiteY52" fmla="*/ 1820432 h 3585881"/>
              <a:gd name="connsiteX53" fmla="*/ 2228023 w 7130499"/>
              <a:gd name="connsiteY53" fmla="*/ 1805192 h 3585881"/>
              <a:gd name="connsiteX54" fmla="*/ 2258503 w 7130499"/>
              <a:gd name="connsiteY54" fmla="*/ 1789952 h 3585881"/>
              <a:gd name="connsiteX55" fmla="*/ 2288983 w 7130499"/>
              <a:gd name="connsiteY55" fmla="*/ 1782332 h 3585881"/>
              <a:gd name="connsiteX56" fmla="*/ 2349943 w 7130499"/>
              <a:gd name="connsiteY56" fmla="*/ 1759472 h 3585881"/>
              <a:gd name="connsiteX57" fmla="*/ 2372803 w 7130499"/>
              <a:gd name="connsiteY57" fmla="*/ 1744232 h 3585881"/>
              <a:gd name="connsiteX58" fmla="*/ 2418523 w 7130499"/>
              <a:gd name="connsiteY58" fmla="*/ 1728992 h 3585881"/>
              <a:gd name="connsiteX59" fmla="*/ 2471863 w 7130499"/>
              <a:gd name="connsiteY59" fmla="*/ 1698512 h 3585881"/>
              <a:gd name="connsiteX60" fmla="*/ 2548063 w 7130499"/>
              <a:gd name="connsiteY60" fmla="*/ 1675652 h 3585881"/>
              <a:gd name="connsiteX61" fmla="*/ 2639503 w 7130499"/>
              <a:gd name="connsiteY61" fmla="*/ 1637552 h 3585881"/>
              <a:gd name="connsiteX62" fmla="*/ 2677603 w 7130499"/>
              <a:gd name="connsiteY62" fmla="*/ 1614692 h 3585881"/>
              <a:gd name="connsiteX63" fmla="*/ 2708083 w 7130499"/>
              <a:gd name="connsiteY63" fmla="*/ 1591832 h 3585881"/>
              <a:gd name="connsiteX64" fmla="*/ 2738563 w 7130499"/>
              <a:gd name="connsiteY64" fmla="*/ 1576592 h 3585881"/>
              <a:gd name="connsiteX65" fmla="*/ 2769043 w 7130499"/>
              <a:gd name="connsiteY65" fmla="*/ 1553732 h 3585881"/>
              <a:gd name="connsiteX66" fmla="*/ 2807143 w 7130499"/>
              <a:gd name="connsiteY66" fmla="*/ 1546112 h 3585881"/>
              <a:gd name="connsiteX67" fmla="*/ 2860483 w 7130499"/>
              <a:gd name="connsiteY67" fmla="*/ 1523252 h 3585881"/>
              <a:gd name="connsiteX68" fmla="*/ 2883343 w 7130499"/>
              <a:gd name="connsiteY68" fmla="*/ 1508012 h 3585881"/>
              <a:gd name="connsiteX69" fmla="*/ 2974783 w 7130499"/>
              <a:gd name="connsiteY69" fmla="*/ 1477532 h 3585881"/>
              <a:gd name="connsiteX70" fmla="*/ 3020503 w 7130499"/>
              <a:gd name="connsiteY70" fmla="*/ 1454672 h 3585881"/>
              <a:gd name="connsiteX71" fmla="*/ 3050983 w 7130499"/>
              <a:gd name="connsiteY71" fmla="*/ 1447052 h 3585881"/>
              <a:gd name="connsiteX72" fmla="*/ 3096703 w 7130499"/>
              <a:gd name="connsiteY72" fmla="*/ 1431812 h 3585881"/>
              <a:gd name="connsiteX73" fmla="*/ 3188143 w 7130499"/>
              <a:gd name="connsiteY73" fmla="*/ 1424192 h 3585881"/>
              <a:gd name="connsiteX74" fmla="*/ 3226243 w 7130499"/>
              <a:gd name="connsiteY74" fmla="*/ 1416572 h 3585881"/>
              <a:gd name="connsiteX75" fmla="*/ 3371023 w 7130499"/>
              <a:gd name="connsiteY75" fmla="*/ 1401332 h 3585881"/>
              <a:gd name="connsiteX76" fmla="*/ 4079683 w 7130499"/>
              <a:gd name="connsiteY76" fmla="*/ 1416572 h 3585881"/>
              <a:gd name="connsiteX77" fmla="*/ 4277803 w 7130499"/>
              <a:gd name="connsiteY77" fmla="*/ 1439432 h 3585881"/>
              <a:gd name="connsiteX78" fmla="*/ 4361623 w 7130499"/>
              <a:gd name="connsiteY78" fmla="*/ 1454672 h 3585881"/>
              <a:gd name="connsiteX79" fmla="*/ 4460683 w 7130499"/>
              <a:gd name="connsiteY79" fmla="*/ 1469912 h 3585881"/>
              <a:gd name="connsiteX80" fmla="*/ 4590223 w 7130499"/>
              <a:gd name="connsiteY80" fmla="*/ 1485152 h 3585881"/>
              <a:gd name="connsiteX81" fmla="*/ 4773103 w 7130499"/>
              <a:gd name="connsiteY81" fmla="*/ 1508012 h 3585881"/>
              <a:gd name="connsiteX82" fmla="*/ 4834063 w 7130499"/>
              <a:gd name="connsiteY82" fmla="*/ 1515632 h 3585881"/>
              <a:gd name="connsiteX83" fmla="*/ 4872163 w 7130499"/>
              <a:gd name="connsiteY83" fmla="*/ 1523252 h 3585881"/>
              <a:gd name="connsiteX84" fmla="*/ 4933123 w 7130499"/>
              <a:gd name="connsiteY84" fmla="*/ 1530872 h 3585881"/>
              <a:gd name="connsiteX85" fmla="*/ 5001703 w 7130499"/>
              <a:gd name="connsiteY85" fmla="*/ 1546112 h 3585881"/>
              <a:gd name="connsiteX86" fmla="*/ 5100763 w 7130499"/>
              <a:gd name="connsiteY86" fmla="*/ 1553732 h 3585881"/>
              <a:gd name="connsiteX87" fmla="*/ 5176963 w 7130499"/>
              <a:gd name="connsiteY87" fmla="*/ 1568972 h 3585881"/>
              <a:gd name="connsiteX88" fmla="*/ 5237923 w 7130499"/>
              <a:gd name="connsiteY88" fmla="*/ 1576592 h 3585881"/>
              <a:gd name="connsiteX89" fmla="*/ 5298883 w 7130499"/>
              <a:gd name="connsiteY89" fmla="*/ 1591832 h 3585881"/>
              <a:gd name="connsiteX90" fmla="*/ 5375083 w 7130499"/>
              <a:gd name="connsiteY90" fmla="*/ 1607072 h 3585881"/>
              <a:gd name="connsiteX91" fmla="*/ 5420803 w 7130499"/>
              <a:gd name="connsiteY91" fmla="*/ 1622312 h 3585881"/>
              <a:gd name="connsiteX92" fmla="*/ 5489383 w 7130499"/>
              <a:gd name="connsiteY92" fmla="*/ 1637552 h 3585881"/>
              <a:gd name="connsiteX93" fmla="*/ 5588443 w 7130499"/>
              <a:gd name="connsiteY93" fmla="*/ 1675652 h 3585881"/>
              <a:gd name="connsiteX94" fmla="*/ 5618923 w 7130499"/>
              <a:gd name="connsiteY94" fmla="*/ 1690892 h 3585881"/>
              <a:gd name="connsiteX95" fmla="*/ 5664643 w 7130499"/>
              <a:gd name="connsiteY95" fmla="*/ 1706132 h 3585881"/>
              <a:gd name="connsiteX96" fmla="*/ 5733223 w 7130499"/>
              <a:gd name="connsiteY96" fmla="*/ 1736612 h 3585881"/>
              <a:gd name="connsiteX97" fmla="*/ 5847523 w 7130499"/>
              <a:gd name="connsiteY97" fmla="*/ 1782332 h 3585881"/>
              <a:gd name="connsiteX98" fmla="*/ 5870383 w 7130499"/>
              <a:gd name="connsiteY98" fmla="*/ 1797572 h 3585881"/>
              <a:gd name="connsiteX99" fmla="*/ 5977063 w 7130499"/>
              <a:gd name="connsiteY99" fmla="*/ 1835672 h 3585881"/>
              <a:gd name="connsiteX100" fmla="*/ 6015163 w 7130499"/>
              <a:gd name="connsiteY100" fmla="*/ 1850912 h 3585881"/>
              <a:gd name="connsiteX101" fmla="*/ 6053263 w 7130499"/>
              <a:gd name="connsiteY101" fmla="*/ 1858532 h 3585881"/>
              <a:gd name="connsiteX102" fmla="*/ 6083743 w 7130499"/>
              <a:gd name="connsiteY102" fmla="*/ 1866152 h 3585881"/>
              <a:gd name="connsiteX103" fmla="*/ 6251383 w 7130499"/>
              <a:gd name="connsiteY103" fmla="*/ 1889012 h 3585881"/>
              <a:gd name="connsiteX104" fmla="*/ 6319963 w 7130499"/>
              <a:gd name="connsiteY104" fmla="*/ 1896632 h 3585881"/>
              <a:gd name="connsiteX105" fmla="*/ 6365683 w 7130499"/>
              <a:gd name="connsiteY105" fmla="*/ 1904252 h 3585881"/>
              <a:gd name="connsiteX106" fmla="*/ 6533323 w 7130499"/>
              <a:gd name="connsiteY106" fmla="*/ 1911872 h 3585881"/>
              <a:gd name="connsiteX107" fmla="*/ 6609523 w 7130499"/>
              <a:gd name="connsiteY107" fmla="*/ 1927112 h 3585881"/>
              <a:gd name="connsiteX108" fmla="*/ 7059593 w 7130499"/>
              <a:gd name="connsiteY108" fmla="*/ 1898496 h 3585881"/>
              <a:gd name="connsiteX109" fmla="*/ 7126735 w 7130499"/>
              <a:gd name="connsiteY109" fmla="*/ 50887 h 3585881"/>
              <a:gd name="connsiteX110" fmla="*/ 85020 w 7130499"/>
              <a:gd name="connsiteY110" fmla="*/ 102203 h 3585881"/>
              <a:gd name="connsiteX0" fmla="*/ 85020 w 7141239"/>
              <a:gd name="connsiteY0" fmla="*/ 102203 h 3585881"/>
              <a:gd name="connsiteX1" fmla="*/ 2507 w 7141239"/>
              <a:gd name="connsiteY1" fmla="*/ 123945 h 3585881"/>
              <a:gd name="connsiteX2" fmla="*/ 2388 w 7141239"/>
              <a:gd name="connsiteY2" fmla="*/ 258332 h 3585881"/>
              <a:gd name="connsiteX3" fmla="*/ 25843 w 7141239"/>
              <a:gd name="connsiteY3" fmla="*/ 3344432 h 3585881"/>
              <a:gd name="connsiteX4" fmla="*/ 102043 w 7141239"/>
              <a:gd name="connsiteY4" fmla="*/ 3382532 h 3585881"/>
              <a:gd name="connsiteX5" fmla="*/ 208723 w 7141239"/>
              <a:gd name="connsiteY5" fmla="*/ 3405392 h 3585881"/>
              <a:gd name="connsiteX6" fmla="*/ 483043 w 7141239"/>
              <a:gd name="connsiteY6" fmla="*/ 3390152 h 3585881"/>
              <a:gd name="connsiteX7" fmla="*/ 536383 w 7141239"/>
              <a:gd name="connsiteY7" fmla="*/ 3374912 h 3585881"/>
              <a:gd name="connsiteX8" fmla="*/ 635443 w 7141239"/>
              <a:gd name="connsiteY8" fmla="*/ 3329192 h 3585881"/>
              <a:gd name="connsiteX9" fmla="*/ 681163 w 7141239"/>
              <a:gd name="connsiteY9" fmla="*/ 3313952 h 3585881"/>
              <a:gd name="connsiteX10" fmla="*/ 749743 w 7141239"/>
              <a:gd name="connsiteY10" fmla="*/ 3268232 h 3585881"/>
              <a:gd name="connsiteX11" fmla="*/ 864043 w 7141239"/>
              <a:gd name="connsiteY11" fmla="*/ 3184412 h 3585881"/>
              <a:gd name="connsiteX12" fmla="*/ 902143 w 7141239"/>
              <a:gd name="connsiteY12" fmla="*/ 3161552 h 3585881"/>
              <a:gd name="connsiteX13" fmla="*/ 947863 w 7141239"/>
              <a:gd name="connsiteY13" fmla="*/ 3108212 h 3585881"/>
              <a:gd name="connsiteX14" fmla="*/ 985963 w 7141239"/>
              <a:gd name="connsiteY14" fmla="*/ 3070112 h 3585881"/>
              <a:gd name="connsiteX15" fmla="*/ 1016443 w 7141239"/>
              <a:gd name="connsiteY15" fmla="*/ 3009152 h 3585881"/>
              <a:gd name="connsiteX16" fmla="*/ 1062163 w 7141239"/>
              <a:gd name="connsiteY16" fmla="*/ 2955812 h 3585881"/>
              <a:gd name="connsiteX17" fmla="*/ 1107883 w 7141239"/>
              <a:gd name="connsiteY17" fmla="*/ 2894852 h 3585881"/>
              <a:gd name="connsiteX18" fmla="*/ 1130743 w 7141239"/>
              <a:gd name="connsiteY18" fmla="*/ 2856752 h 3585881"/>
              <a:gd name="connsiteX19" fmla="*/ 1184083 w 7141239"/>
              <a:gd name="connsiteY19" fmla="*/ 2811032 h 3585881"/>
              <a:gd name="connsiteX20" fmla="*/ 1206943 w 7141239"/>
              <a:gd name="connsiteY20" fmla="*/ 2772932 h 3585881"/>
              <a:gd name="connsiteX21" fmla="*/ 1237423 w 7141239"/>
              <a:gd name="connsiteY21" fmla="*/ 2742452 h 3585881"/>
              <a:gd name="connsiteX22" fmla="*/ 1275523 w 7141239"/>
              <a:gd name="connsiteY22" fmla="*/ 2673872 h 3585881"/>
              <a:gd name="connsiteX23" fmla="*/ 1298383 w 7141239"/>
              <a:gd name="connsiteY23" fmla="*/ 2643392 h 3585881"/>
              <a:gd name="connsiteX24" fmla="*/ 1313623 w 7141239"/>
              <a:gd name="connsiteY24" fmla="*/ 2582432 h 3585881"/>
              <a:gd name="connsiteX25" fmla="*/ 1336483 w 7141239"/>
              <a:gd name="connsiteY25" fmla="*/ 2559572 h 3585881"/>
              <a:gd name="connsiteX26" fmla="*/ 1359343 w 7141239"/>
              <a:gd name="connsiteY26" fmla="*/ 2506232 h 3585881"/>
              <a:gd name="connsiteX27" fmla="*/ 1366963 w 7141239"/>
              <a:gd name="connsiteY27" fmla="*/ 2475752 h 3585881"/>
              <a:gd name="connsiteX28" fmla="*/ 1382203 w 7141239"/>
              <a:gd name="connsiteY28" fmla="*/ 2452892 h 3585881"/>
              <a:gd name="connsiteX29" fmla="*/ 1420303 w 7141239"/>
              <a:gd name="connsiteY29" fmla="*/ 2384312 h 3585881"/>
              <a:gd name="connsiteX30" fmla="*/ 1450783 w 7141239"/>
              <a:gd name="connsiteY30" fmla="*/ 2346212 h 3585881"/>
              <a:gd name="connsiteX31" fmla="*/ 1481263 w 7141239"/>
              <a:gd name="connsiteY31" fmla="*/ 2308112 h 3585881"/>
              <a:gd name="connsiteX32" fmla="*/ 1488883 w 7141239"/>
              <a:gd name="connsiteY32" fmla="*/ 2285252 h 3585881"/>
              <a:gd name="connsiteX33" fmla="*/ 1511743 w 7141239"/>
              <a:gd name="connsiteY33" fmla="*/ 2262392 h 3585881"/>
              <a:gd name="connsiteX34" fmla="*/ 1519363 w 7141239"/>
              <a:gd name="connsiteY34" fmla="*/ 2239532 h 3585881"/>
              <a:gd name="connsiteX35" fmla="*/ 1565083 w 7141239"/>
              <a:gd name="connsiteY35" fmla="*/ 2209052 h 3585881"/>
              <a:gd name="connsiteX36" fmla="*/ 1595563 w 7141239"/>
              <a:gd name="connsiteY36" fmla="*/ 2186192 h 3585881"/>
              <a:gd name="connsiteX37" fmla="*/ 1618423 w 7141239"/>
              <a:gd name="connsiteY37" fmla="*/ 2178572 h 3585881"/>
              <a:gd name="connsiteX38" fmla="*/ 1633663 w 7141239"/>
              <a:gd name="connsiteY38" fmla="*/ 2155712 h 3585881"/>
              <a:gd name="connsiteX39" fmla="*/ 1664143 w 7141239"/>
              <a:gd name="connsiteY39" fmla="*/ 2140472 h 3585881"/>
              <a:gd name="connsiteX40" fmla="*/ 1694623 w 7141239"/>
              <a:gd name="connsiteY40" fmla="*/ 2117612 h 3585881"/>
              <a:gd name="connsiteX41" fmla="*/ 1732723 w 7141239"/>
              <a:gd name="connsiteY41" fmla="*/ 2094752 h 3585881"/>
              <a:gd name="connsiteX42" fmla="*/ 1763203 w 7141239"/>
              <a:gd name="connsiteY42" fmla="*/ 2064272 h 3585881"/>
              <a:gd name="connsiteX43" fmla="*/ 1786063 w 7141239"/>
              <a:gd name="connsiteY43" fmla="*/ 2056652 h 3585881"/>
              <a:gd name="connsiteX44" fmla="*/ 1831783 w 7141239"/>
              <a:gd name="connsiteY44" fmla="*/ 2026172 h 3585881"/>
              <a:gd name="connsiteX45" fmla="*/ 1854643 w 7141239"/>
              <a:gd name="connsiteY45" fmla="*/ 2003312 h 3585881"/>
              <a:gd name="connsiteX46" fmla="*/ 1877503 w 7141239"/>
              <a:gd name="connsiteY46" fmla="*/ 1995692 h 3585881"/>
              <a:gd name="connsiteX47" fmla="*/ 1900363 w 7141239"/>
              <a:gd name="connsiteY47" fmla="*/ 1980452 h 3585881"/>
              <a:gd name="connsiteX48" fmla="*/ 1961323 w 7141239"/>
              <a:gd name="connsiteY48" fmla="*/ 1957592 h 3585881"/>
              <a:gd name="connsiteX49" fmla="*/ 2029903 w 7141239"/>
              <a:gd name="connsiteY49" fmla="*/ 1911872 h 3585881"/>
              <a:gd name="connsiteX50" fmla="*/ 2090863 w 7141239"/>
              <a:gd name="connsiteY50" fmla="*/ 1881392 h 3585881"/>
              <a:gd name="connsiteX51" fmla="*/ 2151823 w 7141239"/>
              <a:gd name="connsiteY51" fmla="*/ 1843292 h 3585881"/>
              <a:gd name="connsiteX52" fmla="*/ 2182303 w 7141239"/>
              <a:gd name="connsiteY52" fmla="*/ 1820432 h 3585881"/>
              <a:gd name="connsiteX53" fmla="*/ 2228023 w 7141239"/>
              <a:gd name="connsiteY53" fmla="*/ 1805192 h 3585881"/>
              <a:gd name="connsiteX54" fmla="*/ 2258503 w 7141239"/>
              <a:gd name="connsiteY54" fmla="*/ 1789952 h 3585881"/>
              <a:gd name="connsiteX55" fmla="*/ 2288983 w 7141239"/>
              <a:gd name="connsiteY55" fmla="*/ 1782332 h 3585881"/>
              <a:gd name="connsiteX56" fmla="*/ 2349943 w 7141239"/>
              <a:gd name="connsiteY56" fmla="*/ 1759472 h 3585881"/>
              <a:gd name="connsiteX57" fmla="*/ 2372803 w 7141239"/>
              <a:gd name="connsiteY57" fmla="*/ 1744232 h 3585881"/>
              <a:gd name="connsiteX58" fmla="*/ 2418523 w 7141239"/>
              <a:gd name="connsiteY58" fmla="*/ 1728992 h 3585881"/>
              <a:gd name="connsiteX59" fmla="*/ 2471863 w 7141239"/>
              <a:gd name="connsiteY59" fmla="*/ 1698512 h 3585881"/>
              <a:gd name="connsiteX60" fmla="*/ 2548063 w 7141239"/>
              <a:gd name="connsiteY60" fmla="*/ 1675652 h 3585881"/>
              <a:gd name="connsiteX61" fmla="*/ 2639503 w 7141239"/>
              <a:gd name="connsiteY61" fmla="*/ 1637552 h 3585881"/>
              <a:gd name="connsiteX62" fmla="*/ 2677603 w 7141239"/>
              <a:gd name="connsiteY62" fmla="*/ 1614692 h 3585881"/>
              <a:gd name="connsiteX63" fmla="*/ 2708083 w 7141239"/>
              <a:gd name="connsiteY63" fmla="*/ 1591832 h 3585881"/>
              <a:gd name="connsiteX64" fmla="*/ 2738563 w 7141239"/>
              <a:gd name="connsiteY64" fmla="*/ 1576592 h 3585881"/>
              <a:gd name="connsiteX65" fmla="*/ 2769043 w 7141239"/>
              <a:gd name="connsiteY65" fmla="*/ 1553732 h 3585881"/>
              <a:gd name="connsiteX66" fmla="*/ 2807143 w 7141239"/>
              <a:gd name="connsiteY66" fmla="*/ 1546112 h 3585881"/>
              <a:gd name="connsiteX67" fmla="*/ 2860483 w 7141239"/>
              <a:gd name="connsiteY67" fmla="*/ 1523252 h 3585881"/>
              <a:gd name="connsiteX68" fmla="*/ 2883343 w 7141239"/>
              <a:gd name="connsiteY68" fmla="*/ 1508012 h 3585881"/>
              <a:gd name="connsiteX69" fmla="*/ 2974783 w 7141239"/>
              <a:gd name="connsiteY69" fmla="*/ 1477532 h 3585881"/>
              <a:gd name="connsiteX70" fmla="*/ 3020503 w 7141239"/>
              <a:gd name="connsiteY70" fmla="*/ 1454672 h 3585881"/>
              <a:gd name="connsiteX71" fmla="*/ 3050983 w 7141239"/>
              <a:gd name="connsiteY71" fmla="*/ 1447052 h 3585881"/>
              <a:gd name="connsiteX72" fmla="*/ 3096703 w 7141239"/>
              <a:gd name="connsiteY72" fmla="*/ 1431812 h 3585881"/>
              <a:gd name="connsiteX73" fmla="*/ 3188143 w 7141239"/>
              <a:gd name="connsiteY73" fmla="*/ 1424192 h 3585881"/>
              <a:gd name="connsiteX74" fmla="*/ 3226243 w 7141239"/>
              <a:gd name="connsiteY74" fmla="*/ 1416572 h 3585881"/>
              <a:gd name="connsiteX75" fmla="*/ 3371023 w 7141239"/>
              <a:gd name="connsiteY75" fmla="*/ 1401332 h 3585881"/>
              <a:gd name="connsiteX76" fmla="*/ 4079683 w 7141239"/>
              <a:gd name="connsiteY76" fmla="*/ 1416572 h 3585881"/>
              <a:gd name="connsiteX77" fmla="*/ 4277803 w 7141239"/>
              <a:gd name="connsiteY77" fmla="*/ 1439432 h 3585881"/>
              <a:gd name="connsiteX78" fmla="*/ 4361623 w 7141239"/>
              <a:gd name="connsiteY78" fmla="*/ 1454672 h 3585881"/>
              <a:gd name="connsiteX79" fmla="*/ 4460683 w 7141239"/>
              <a:gd name="connsiteY79" fmla="*/ 1469912 h 3585881"/>
              <a:gd name="connsiteX80" fmla="*/ 4590223 w 7141239"/>
              <a:gd name="connsiteY80" fmla="*/ 1485152 h 3585881"/>
              <a:gd name="connsiteX81" fmla="*/ 4773103 w 7141239"/>
              <a:gd name="connsiteY81" fmla="*/ 1508012 h 3585881"/>
              <a:gd name="connsiteX82" fmla="*/ 4834063 w 7141239"/>
              <a:gd name="connsiteY82" fmla="*/ 1515632 h 3585881"/>
              <a:gd name="connsiteX83" fmla="*/ 4872163 w 7141239"/>
              <a:gd name="connsiteY83" fmla="*/ 1523252 h 3585881"/>
              <a:gd name="connsiteX84" fmla="*/ 4933123 w 7141239"/>
              <a:gd name="connsiteY84" fmla="*/ 1530872 h 3585881"/>
              <a:gd name="connsiteX85" fmla="*/ 5001703 w 7141239"/>
              <a:gd name="connsiteY85" fmla="*/ 1546112 h 3585881"/>
              <a:gd name="connsiteX86" fmla="*/ 5100763 w 7141239"/>
              <a:gd name="connsiteY86" fmla="*/ 1553732 h 3585881"/>
              <a:gd name="connsiteX87" fmla="*/ 5176963 w 7141239"/>
              <a:gd name="connsiteY87" fmla="*/ 1568972 h 3585881"/>
              <a:gd name="connsiteX88" fmla="*/ 5237923 w 7141239"/>
              <a:gd name="connsiteY88" fmla="*/ 1576592 h 3585881"/>
              <a:gd name="connsiteX89" fmla="*/ 5298883 w 7141239"/>
              <a:gd name="connsiteY89" fmla="*/ 1591832 h 3585881"/>
              <a:gd name="connsiteX90" fmla="*/ 5375083 w 7141239"/>
              <a:gd name="connsiteY90" fmla="*/ 1607072 h 3585881"/>
              <a:gd name="connsiteX91" fmla="*/ 5420803 w 7141239"/>
              <a:gd name="connsiteY91" fmla="*/ 1622312 h 3585881"/>
              <a:gd name="connsiteX92" fmla="*/ 5489383 w 7141239"/>
              <a:gd name="connsiteY92" fmla="*/ 1637552 h 3585881"/>
              <a:gd name="connsiteX93" fmla="*/ 5588443 w 7141239"/>
              <a:gd name="connsiteY93" fmla="*/ 1675652 h 3585881"/>
              <a:gd name="connsiteX94" fmla="*/ 5618923 w 7141239"/>
              <a:gd name="connsiteY94" fmla="*/ 1690892 h 3585881"/>
              <a:gd name="connsiteX95" fmla="*/ 5664643 w 7141239"/>
              <a:gd name="connsiteY95" fmla="*/ 1706132 h 3585881"/>
              <a:gd name="connsiteX96" fmla="*/ 5733223 w 7141239"/>
              <a:gd name="connsiteY96" fmla="*/ 1736612 h 3585881"/>
              <a:gd name="connsiteX97" fmla="*/ 5847523 w 7141239"/>
              <a:gd name="connsiteY97" fmla="*/ 1782332 h 3585881"/>
              <a:gd name="connsiteX98" fmla="*/ 5870383 w 7141239"/>
              <a:gd name="connsiteY98" fmla="*/ 1797572 h 3585881"/>
              <a:gd name="connsiteX99" fmla="*/ 5977063 w 7141239"/>
              <a:gd name="connsiteY99" fmla="*/ 1835672 h 3585881"/>
              <a:gd name="connsiteX100" fmla="*/ 6015163 w 7141239"/>
              <a:gd name="connsiteY100" fmla="*/ 1850912 h 3585881"/>
              <a:gd name="connsiteX101" fmla="*/ 6053263 w 7141239"/>
              <a:gd name="connsiteY101" fmla="*/ 1858532 h 3585881"/>
              <a:gd name="connsiteX102" fmla="*/ 6083743 w 7141239"/>
              <a:gd name="connsiteY102" fmla="*/ 1866152 h 3585881"/>
              <a:gd name="connsiteX103" fmla="*/ 6251383 w 7141239"/>
              <a:gd name="connsiteY103" fmla="*/ 1889012 h 3585881"/>
              <a:gd name="connsiteX104" fmla="*/ 6319963 w 7141239"/>
              <a:gd name="connsiteY104" fmla="*/ 1896632 h 3585881"/>
              <a:gd name="connsiteX105" fmla="*/ 6365683 w 7141239"/>
              <a:gd name="connsiteY105" fmla="*/ 1904252 h 3585881"/>
              <a:gd name="connsiteX106" fmla="*/ 6533323 w 7141239"/>
              <a:gd name="connsiteY106" fmla="*/ 1911872 h 3585881"/>
              <a:gd name="connsiteX107" fmla="*/ 6609523 w 7141239"/>
              <a:gd name="connsiteY107" fmla="*/ 1927112 h 3585881"/>
              <a:gd name="connsiteX108" fmla="*/ 7087722 w 7141239"/>
              <a:gd name="connsiteY108" fmla="*/ 1975497 h 3585881"/>
              <a:gd name="connsiteX109" fmla="*/ 7126735 w 7141239"/>
              <a:gd name="connsiteY109" fmla="*/ 50887 h 3585881"/>
              <a:gd name="connsiteX110" fmla="*/ 85020 w 7141239"/>
              <a:gd name="connsiteY110" fmla="*/ 102203 h 3585881"/>
              <a:gd name="connsiteX0" fmla="*/ 85020 w 7141239"/>
              <a:gd name="connsiteY0" fmla="*/ 102203 h 3585881"/>
              <a:gd name="connsiteX1" fmla="*/ 2507 w 7141239"/>
              <a:gd name="connsiteY1" fmla="*/ 123945 h 3585881"/>
              <a:gd name="connsiteX2" fmla="*/ 2388 w 7141239"/>
              <a:gd name="connsiteY2" fmla="*/ 258332 h 3585881"/>
              <a:gd name="connsiteX3" fmla="*/ 25843 w 7141239"/>
              <a:gd name="connsiteY3" fmla="*/ 3344432 h 3585881"/>
              <a:gd name="connsiteX4" fmla="*/ 102043 w 7141239"/>
              <a:gd name="connsiteY4" fmla="*/ 3382532 h 3585881"/>
              <a:gd name="connsiteX5" fmla="*/ 208723 w 7141239"/>
              <a:gd name="connsiteY5" fmla="*/ 3405392 h 3585881"/>
              <a:gd name="connsiteX6" fmla="*/ 483043 w 7141239"/>
              <a:gd name="connsiteY6" fmla="*/ 3390152 h 3585881"/>
              <a:gd name="connsiteX7" fmla="*/ 536383 w 7141239"/>
              <a:gd name="connsiteY7" fmla="*/ 3374912 h 3585881"/>
              <a:gd name="connsiteX8" fmla="*/ 635443 w 7141239"/>
              <a:gd name="connsiteY8" fmla="*/ 3329192 h 3585881"/>
              <a:gd name="connsiteX9" fmla="*/ 681163 w 7141239"/>
              <a:gd name="connsiteY9" fmla="*/ 3313952 h 3585881"/>
              <a:gd name="connsiteX10" fmla="*/ 749743 w 7141239"/>
              <a:gd name="connsiteY10" fmla="*/ 3268232 h 3585881"/>
              <a:gd name="connsiteX11" fmla="*/ 864043 w 7141239"/>
              <a:gd name="connsiteY11" fmla="*/ 3184412 h 3585881"/>
              <a:gd name="connsiteX12" fmla="*/ 902143 w 7141239"/>
              <a:gd name="connsiteY12" fmla="*/ 3161552 h 3585881"/>
              <a:gd name="connsiteX13" fmla="*/ 947863 w 7141239"/>
              <a:gd name="connsiteY13" fmla="*/ 3108212 h 3585881"/>
              <a:gd name="connsiteX14" fmla="*/ 985963 w 7141239"/>
              <a:gd name="connsiteY14" fmla="*/ 3070112 h 3585881"/>
              <a:gd name="connsiteX15" fmla="*/ 1016443 w 7141239"/>
              <a:gd name="connsiteY15" fmla="*/ 3009152 h 3585881"/>
              <a:gd name="connsiteX16" fmla="*/ 1062163 w 7141239"/>
              <a:gd name="connsiteY16" fmla="*/ 2955812 h 3585881"/>
              <a:gd name="connsiteX17" fmla="*/ 1107883 w 7141239"/>
              <a:gd name="connsiteY17" fmla="*/ 2894852 h 3585881"/>
              <a:gd name="connsiteX18" fmla="*/ 1130743 w 7141239"/>
              <a:gd name="connsiteY18" fmla="*/ 2856752 h 3585881"/>
              <a:gd name="connsiteX19" fmla="*/ 1184083 w 7141239"/>
              <a:gd name="connsiteY19" fmla="*/ 2811032 h 3585881"/>
              <a:gd name="connsiteX20" fmla="*/ 1206943 w 7141239"/>
              <a:gd name="connsiteY20" fmla="*/ 2772932 h 3585881"/>
              <a:gd name="connsiteX21" fmla="*/ 1237423 w 7141239"/>
              <a:gd name="connsiteY21" fmla="*/ 2742452 h 3585881"/>
              <a:gd name="connsiteX22" fmla="*/ 1275523 w 7141239"/>
              <a:gd name="connsiteY22" fmla="*/ 2673872 h 3585881"/>
              <a:gd name="connsiteX23" fmla="*/ 1298383 w 7141239"/>
              <a:gd name="connsiteY23" fmla="*/ 2643392 h 3585881"/>
              <a:gd name="connsiteX24" fmla="*/ 1313623 w 7141239"/>
              <a:gd name="connsiteY24" fmla="*/ 2582432 h 3585881"/>
              <a:gd name="connsiteX25" fmla="*/ 1336483 w 7141239"/>
              <a:gd name="connsiteY25" fmla="*/ 2559572 h 3585881"/>
              <a:gd name="connsiteX26" fmla="*/ 1359343 w 7141239"/>
              <a:gd name="connsiteY26" fmla="*/ 2506232 h 3585881"/>
              <a:gd name="connsiteX27" fmla="*/ 1366963 w 7141239"/>
              <a:gd name="connsiteY27" fmla="*/ 2475752 h 3585881"/>
              <a:gd name="connsiteX28" fmla="*/ 1382203 w 7141239"/>
              <a:gd name="connsiteY28" fmla="*/ 2452892 h 3585881"/>
              <a:gd name="connsiteX29" fmla="*/ 1420303 w 7141239"/>
              <a:gd name="connsiteY29" fmla="*/ 2384312 h 3585881"/>
              <a:gd name="connsiteX30" fmla="*/ 1450783 w 7141239"/>
              <a:gd name="connsiteY30" fmla="*/ 2346212 h 3585881"/>
              <a:gd name="connsiteX31" fmla="*/ 1481263 w 7141239"/>
              <a:gd name="connsiteY31" fmla="*/ 2308112 h 3585881"/>
              <a:gd name="connsiteX32" fmla="*/ 1488883 w 7141239"/>
              <a:gd name="connsiteY32" fmla="*/ 2285252 h 3585881"/>
              <a:gd name="connsiteX33" fmla="*/ 1511743 w 7141239"/>
              <a:gd name="connsiteY33" fmla="*/ 2262392 h 3585881"/>
              <a:gd name="connsiteX34" fmla="*/ 1519363 w 7141239"/>
              <a:gd name="connsiteY34" fmla="*/ 2239532 h 3585881"/>
              <a:gd name="connsiteX35" fmla="*/ 1565083 w 7141239"/>
              <a:gd name="connsiteY35" fmla="*/ 2209052 h 3585881"/>
              <a:gd name="connsiteX36" fmla="*/ 1595563 w 7141239"/>
              <a:gd name="connsiteY36" fmla="*/ 2186192 h 3585881"/>
              <a:gd name="connsiteX37" fmla="*/ 1618423 w 7141239"/>
              <a:gd name="connsiteY37" fmla="*/ 2178572 h 3585881"/>
              <a:gd name="connsiteX38" fmla="*/ 1633663 w 7141239"/>
              <a:gd name="connsiteY38" fmla="*/ 2155712 h 3585881"/>
              <a:gd name="connsiteX39" fmla="*/ 1664143 w 7141239"/>
              <a:gd name="connsiteY39" fmla="*/ 2140472 h 3585881"/>
              <a:gd name="connsiteX40" fmla="*/ 1694623 w 7141239"/>
              <a:gd name="connsiteY40" fmla="*/ 2117612 h 3585881"/>
              <a:gd name="connsiteX41" fmla="*/ 1732723 w 7141239"/>
              <a:gd name="connsiteY41" fmla="*/ 2094752 h 3585881"/>
              <a:gd name="connsiteX42" fmla="*/ 1763203 w 7141239"/>
              <a:gd name="connsiteY42" fmla="*/ 2064272 h 3585881"/>
              <a:gd name="connsiteX43" fmla="*/ 1786063 w 7141239"/>
              <a:gd name="connsiteY43" fmla="*/ 2056652 h 3585881"/>
              <a:gd name="connsiteX44" fmla="*/ 1831783 w 7141239"/>
              <a:gd name="connsiteY44" fmla="*/ 2026172 h 3585881"/>
              <a:gd name="connsiteX45" fmla="*/ 1854643 w 7141239"/>
              <a:gd name="connsiteY45" fmla="*/ 2003312 h 3585881"/>
              <a:gd name="connsiteX46" fmla="*/ 1877503 w 7141239"/>
              <a:gd name="connsiteY46" fmla="*/ 1995692 h 3585881"/>
              <a:gd name="connsiteX47" fmla="*/ 1900363 w 7141239"/>
              <a:gd name="connsiteY47" fmla="*/ 1980452 h 3585881"/>
              <a:gd name="connsiteX48" fmla="*/ 1961323 w 7141239"/>
              <a:gd name="connsiteY48" fmla="*/ 1957592 h 3585881"/>
              <a:gd name="connsiteX49" fmla="*/ 2029903 w 7141239"/>
              <a:gd name="connsiteY49" fmla="*/ 1911872 h 3585881"/>
              <a:gd name="connsiteX50" fmla="*/ 2090863 w 7141239"/>
              <a:gd name="connsiteY50" fmla="*/ 1881392 h 3585881"/>
              <a:gd name="connsiteX51" fmla="*/ 2151823 w 7141239"/>
              <a:gd name="connsiteY51" fmla="*/ 1843292 h 3585881"/>
              <a:gd name="connsiteX52" fmla="*/ 2182303 w 7141239"/>
              <a:gd name="connsiteY52" fmla="*/ 1820432 h 3585881"/>
              <a:gd name="connsiteX53" fmla="*/ 2228023 w 7141239"/>
              <a:gd name="connsiteY53" fmla="*/ 1805192 h 3585881"/>
              <a:gd name="connsiteX54" fmla="*/ 2258503 w 7141239"/>
              <a:gd name="connsiteY54" fmla="*/ 1789952 h 3585881"/>
              <a:gd name="connsiteX55" fmla="*/ 2288983 w 7141239"/>
              <a:gd name="connsiteY55" fmla="*/ 1782332 h 3585881"/>
              <a:gd name="connsiteX56" fmla="*/ 2349943 w 7141239"/>
              <a:gd name="connsiteY56" fmla="*/ 1759472 h 3585881"/>
              <a:gd name="connsiteX57" fmla="*/ 2372803 w 7141239"/>
              <a:gd name="connsiteY57" fmla="*/ 1744232 h 3585881"/>
              <a:gd name="connsiteX58" fmla="*/ 2418523 w 7141239"/>
              <a:gd name="connsiteY58" fmla="*/ 1728992 h 3585881"/>
              <a:gd name="connsiteX59" fmla="*/ 2471863 w 7141239"/>
              <a:gd name="connsiteY59" fmla="*/ 1698512 h 3585881"/>
              <a:gd name="connsiteX60" fmla="*/ 2548063 w 7141239"/>
              <a:gd name="connsiteY60" fmla="*/ 1675652 h 3585881"/>
              <a:gd name="connsiteX61" fmla="*/ 2639503 w 7141239"/>
              <a:gd name="connsiteY61" fmla="*/ 1637552 h 3585881"/>
              <a:gd name="connsiteX62" fmla="*/ 2677603 w 7141239"/>
              <a:gd name="connsiteY62" fmla="*/ 1614692 h 3585881"/>
              <a:gd name="connsiteX63" fmla="*/ 2708083 w 7141239"/>
              <a:gd name="connsiteY63" fmla="*/ 1591832 h 3585881"/>
              <a:gd name="connsiteX64" fmla="*/ 2738563 w 7141239"/>
              <a:gd name="connsiteY64" fmla="*/ 1576592 h 3585881"/>
              <a:gd name="connsiteX65" fmla="*/ 2769043 w 7141239"/>
              <a:gd name="connsiteY65" fmla="*/ 1553732 h 3585881"/>
              <a:gd name="connsiteX66" fmla="*/ 2807143 w 7141239"/>
              <a:gd name="connsiteY66" fmla="*/ 1546112 h 3585881"/>
              <a:gd name="connsiteX67" fmla="*/ 2860483 w 7141239"/>
              <a:gd name="connsiteY67" fmla="*/ 1523252 h 3585881"/>
              <a:gd name="connsiteX68" fmla="*/ 2883343 w 7141239"/>
              <a:gd name="connsiteY68" fmla="*/ 1508012 h 3585881"/>
              <a:gd name="connsiteX69" fmla="*/ 2974783 w 7141239"/>
              <a:gd name="connsiteY69" fmla="*/ 1477532 h 3585881"/>
              <a:gd name="connsiteX70" fmla="*/ 3020503 w 7141239"/>
              <a:gd name="connsiteY70" fmla="*/ 1454672 h 3585881"/>
              <a:gd name="connsiteX71" fmla="*/ 3050983 w 7141239"/>
              <a:gd name="connsiteY71" fmla="*/ 1447052 h 3585881"/>
              <a:gd name="connsiteX72" fmla="*/ 3096703 w 7141239"/>
              <a:gd name="connsiteY72" fmla="*/ 1431812 h 3585881"/>
              <a:gd name="connsiteX73" fmla="*/ 3188143 w 7141239"/>
              <a:gd name="connsiteY73" fmla="*/ 1424192 h 3585881"/>
              <a:gd name="connsiteX74" fmla="*/ 3226243 w 7141239"/>
              <a:gd name="connsiteY74" fmla="*/ 1416572 h 3585881"/>
              <a:gd name="connsiteX75" fmla="*/ 3371023 w 7141239"/>
              <a:gd name="connsiteY75" fmla="*/ 1401332 h 3585881"/>
              <a:gd name="connsiteX76" fmla="*/ 4079683 w 7141239"/>
              <a:gd name="connsiteY76" fmla="*/ 1416572 h 3585881"/>
              <a:gd name="connsiteX77" fmla="*/ 4277803 w 7141239"/>
              <a:gd name="connsiteY77" fmla="*/ 1439432 h 3585881"/>
              <a:gd name="connsiteX78" fmla="*/ 4361623 w 7141239"/>
              <a:gd name="connsiteY78" fmla="*/ 1454672 h 3585881"/>
              <a:gd name="connsiteX79" fmla="*/ 4460683 w 7141239"/>
              <a:gd name="connsiteY79" fmla="*/ 1469912 h 3585881"/>
              <a:gd name="connsiteX80" fmla="*/ 4590223 w 7141239"/>
              <a:gd name="connsiteY80" fmla="*/ 1485152 h 3585881"/>
              <a:gd name="connsiteX81" fmla="*/ 4773103 w 7141239"/>
              <a:gd name="connsiteY81" fmla="*/ 1508012 h 3585881"/>
              <a:gd name="connsiteX82" fmla="*/ 4834063 w 7141239"/>
              <a:gd name="connsiteY82" fmla="*/ 1515632 h 3585881"/>
              <a:gd name="connsiteX83" fmla="*/ 4872163 w 7141239"/>
              <a:gd name="connsiteY83" fmla="*/ 1523252 h 3585881"/>
              <a:gd name="connsiteX84" fmla="*/ 4933123 w 7141239"/>
              <a:gd name="connsiteY84" fmla="*/ 1530872 h 3585881"/>
              <a:gd name="connsiteX85" fmla="*/ 5001703 w 7141239"/>
              <a:gd name="connsiteY85" fmla="*/ 1546112 h 3585881"/>
              <a:gd name="connsiteX86" fmla="*/ 5100763 w 7141239"/>
              <a:gd name="connsiteY86" fmla="*/ 1553732 h 3585881"/>
              <a:gd name="connsiteX87" fmla="*/ 5176963 w 7141239"/>
              <a:gd name="connsiteY87" fmla="*/ 1568972 h 3585881"/>
              <a:gd name="connsiteX88" fmla="*/ 5237923 w 7141239"/>
              <a:gd name="connsiteY88" fmla="*/ 1576592 h 3585881"/>
              <a:gd name="connsiteX89" fmla="*/ 5298883 w 7141239"/>
              <a:gd name="connsiteY89" fmla="*/ 1591832 h 3585881"/>
              <a:gd name="connsiteX90" fmla="*/ 5375083 w 7141239"/>
              <a:gd name="connsiteY90" fmla="*/ 1607072 h 3585881"/>
              <a:gd name="connsiteX91" fmla="*/ 5420803 w 7141239"/>
              <a:gd name="connsiteY91" fmla="*/ 1622312 h 3585881"/>
              <a:gd name="connsiteX92" fmla="*/ 5489383 w 7141239"/>
              <a:gd name="connsiteY92" fmla="*/ 1637552 h 3585881"/>
              <a:gd name="connsiteX93" fmla="*/ 5588443 w 7141239"/>
              <a:gd name="connsiteY93" fmla="*/ 1675652 h 3585881"/>
              <a:gd name="connsiteX94" fmla="*/ 5618923 w 7141239"/>
              <a:gd name="connsiteY94" fmla="*/ 1690892 h 3585881"/>
              <a:gd name="connsiteX95" fmla="*/ 5664643 w 7141239"/>
              <a:gd name="connsiteY95" fmla="*/ 1706132 h 3585881"/>
              <a:gd name="connsiteX96" fmla="*/ 5733223 w 7141239"/>
              <a:gd name="connsiteY96" fmla="*/ 1736612 h 3585881"/>
              <a:gd name="connsiteX97" fmla="*/ 5847523 w 7141239"/>
              <a:gd name="connsiteY97" fmla="*/ 1782332 h 3585881"/>
              <a:gd name="connsiteX98" fmla="*/ 5870383 w 7141239"/>
              <a:gd name="connsiteY98" fmla="*/ 1797572 h 3585881"/>
              <a:gd name="connsiteX99" fmla="*/ 5977063 w 7141239"/>
              <a:gd name="connsiteY99" fmla="*/ 1835672 h 3585881"/>
              <a:gd name="connsiteX100" fmla="*/ 6015163 w 7141239"/>
              <a:gd name="connsiteY100" fmla="*/ 1850912 h 3585881"/>
              <a:gd name="connsiteX101" fmla="*/ 6053263 w 7141239"/>
              <a:gd name="connsiteY101" fmla="*/ 1858532 h 3585881"/>
              <a:gd name="connsiteX102" fmla="*/ 6083743 w 7141239"/>
              <a:gd name="connsiteY102" fmla="*/ 1866152 h 3585881"/>
              <a:gd name="connsiteX103" fmla="*/ 6251383 w 7141239"/>
              <a:gd name="connsiteY103" fmla="*/ 1889012 h 3585881"/>
              <a:gd name="connsiteX104" fmla="*/ 6319963 w 7141239"/>
              <a:gd name="connsiteY104" fmla="*/ 1896632 h 3585881"/>
              <a:gd name="connsiteX105" fmla="*/ 6365683 w 7141239"/>
              <a:gd name="connsiteY105" fmla="*/ 1904252 h 3585881"/>
              <a:gd name="connsiteX106" fmla="*/ 6533323 w 7141239"/>
              <a:gd name="connsiteY106" fmla="*/ 1911872 h 3585881"/>
              <a:gd name="connsiteX107" fmla="*/ 6609523 w 7141239"/>
              <a:gd name="connsiteY107" fmla="*/ 1927112 h 3585881"/>
              <a:gd name="connsiteX108" fmla="*/ 7087722 w 7141239"/>
              <a:gd name="connsiteY108" fmla="*/ 1975497 h 3585881"/>
              <a:gd name="connsiteX109" fmla="*/ 7126735 w 7141239"/>
              <a:gd name="connsiteY109" fmla="*/ 50887 h 3585881"/>
              <a:gd name="connsiteX110" fmla="*/ 85020 w 7141239"/>
              <a:gd name="connsiteY110" fmla="*/ 102203 h 3585881"/>
              <a:gd name="connsiteX0" fmla="*/ 85020 w 7128163"/>
              <a:gd name="connsiteY0" fmla="*/ 102203 h 3585881"/>
              <a:gd name="connsiteX1" fmla="*/ 2507 w 7128163"/>
              <a:gd name="connsiteY1" fmla="*/ 123945 h 3585881"/>
              <a:gd name="connsiteX2" fmla="*/ 2388 w 7128163"/>
              <a:gd name="connsiteY2" fmla="*/ 258332 h 3585881"/>
              <a:gd name="connsiteX3" fmla="*/ 25843 w 7128163"/>
              <a:gd name="connsiteY3" fmla="*/ 3344432 h 3585881"/>
              <a:gd name="connsiteX4" fmla="*/ 102043 w 7128163"/>
              <a:gd name="connsiteY4" fmla="*/ 3382532 h 3585881"/>
              <a:gd name="connsiteX5" fmla="*/ 208723 w 7128163"/>
              <a:gd name="connsiteY5" fmla="*/ 3405392 h 3585881"/>
              <a:gd name="connsiteX6" fmla="*/ 483043 w 7128163"/>
              <a:gd name="connsiteY6" fmla="*/ 3390152 h 3585881"/>
              <a:gd name="connsiteX7" fmla="*/ 536383 w 7128163"/>
              <a:gd name="connsiteY7" fmla="*/ 3374912 h 3585881"/>
              <a:gd name="connsiteX8" fmla="*/ 635443 w 7128163"/>
              <a:gd name="connsiteY8" fmla="*/ 3329192 h 3585881"/>
              <a:gd name="connsiteX9" fmla="*/ 681163 w 7128163"/>
              <a:gd name="connsiteY9" fmla="*/ 3313952 h 3585881"/>
              <a:gd name="connsiteX10" fmla="*/ 749743 w 7128163"/>
              <a:gd name="connsiteY10" fmla="*/ 3268232 h 3585881"/>
              <a:gd name="connsiteX11" fmla="*/ 864043 w 7128163"/>
              <a:gd name="connsiteY11" fmla="*/ 3184412 h 3585881"/>
              <a:gd name="connsiteX12" fmla="*/ 902143 w 7128163"/>
              <a:gd name="connsiteY12" fmla="*/ 3161552 h 3585881"/>
              <a:gd name="connsiteX13" fmla="*/ 947863 w 7128163"/>
              <a:gd name="connsiteY13" fmla="*/ 3108212 h 3585881"/>
              <a:gd name="connsiteX14" fmla="*/ 985963 w 7128163"/>
              <a:gd name="connsiteY14" fmla="*/ 3070112 h 3585881"/>
              <a:gd name="connsiteX15" fmla="*/ 1016443 w 7128163"/>
              <a:gd name="connsiteY15" fmla="*/ 3009152 h 3585881"/>
              <a:gd name="connsiteX16" fmla="*/ 1062163 w 7128163"/>
              <a:gd name="connsiteY16" fmla="*/ 2955812 h 3585881"/>
              <a:gd name="connsiteX17" fmla="*/ 1107883 w 7128163"/>
              <a:gd name="connsiteY17" fmla="*/ 2894852 h 3585881"/>
              <a:gd name="connsiteX18" fmla="*/ 1130743 w 7128163"/>
              <a:gd name="connsiteY18" fmla="*/ 2856752 h 3585881"/>
              <a:gd name="connsiteX19" fmla="*/ 1184083 w 7128163"/>
              <a:gd name="connsiteY19" fmla="*/ 2811032 h 3585881"/>
              <a:gd name="connsiteX20" fmla="*/ 1206943 w 7128163"/>
              <a:gd name="connsiteY20" fmla="*/ 2772932 h 3585881"/>
              <a:gd name="connsiteX21" fmla="*/ 1237423 w 7128163"/>
              <a:gd name="connsiteY21" fmla="*/ 2742452 h 3585881"/>
              <a:gd name="connsiteX22" fmla="*/ 1275523 w 7128163"/>
              <a:gd name="connsiteY22" fmla="*/ 2673872 h 3585881"/>
              <a:gd name="connsiteX23" fmla="*/ 1298383 w 7128163"/>
              <a:gd name="connsiteY23" fmla="*/ 2643392 h 3585881"/>
              <a:gd name="connsiteX24" fmla="*/ 1313623 w 7128163"/>
              <a:gd name="connsiteY24" fmla="*/ 2582432 h 3585881"/>
              <a:gd name="connsiteX25" fmla="*/ 1336483 w 7128163"/>
              <a:gd name="connsiteY25" fmla="*/ 2559572 h 3585881"/>
              <a:gd name="connsiteX26" fmla="*/ 1359343 w 7128163"/>
              <a:gd name="connsiteY26" fmla="*/ 2506232 h 3585881"/>
              <a:gd name="connsiteX27" fmla="*/ 1366963 w 7128163"/>
              <a:gd name="connsiteY27" fmla="*/ 2475752 h 3585881"/>
              <a:gd name="connsiteX28" fmla="*/ 1382203 w 7128163"/>
              <a:gd name="connsiteY28" fmla="*/ 2452892 h 3585881"/>
              <a:gd name="connsiteX29" fmla="*/ 1420303 w 7128163"/>
              <a:gd name="connsiteY29" fmla="*/ 2384312 h 3585881"/>
              <a:gd name="connsiteX30" fmla="*/ 1450783 w 7128163"/>
              <a:gd name="connsiteY30" fmla="*/ 2346212 h 3585881"/>
              <a:gd name="connsiteX31" fmla="*/ 1481263 w 7128163"/>
              <a:gd name="connsiteY31" fmla="*/ 2308112 h 3585881"/>
              <a:gd name="connsiteX32" fmla="*/ 1488883 w 7128163"/>
              <a:gd name="connsiteY32" fmla="*/ 2285252 h 3585881"/>
              <a:gd name="connsiteX33" fmla="*/ 1511743 w 7128163"/>
              <a:gd name="connsiteY33" fmla="*/ 2262392 h 3585881"/>
              <a:gd name="connsiteX34" fmla="*/ 1519363 w 7128163"/>
              <a:gd name="connsiteY34" fmla="*/ 2239532 h 3585881"/>
              <a:gd name="connsiteX35" fmla="*/ 1565083 w 7128163"/>
              <a:gd name="connsiteY35" fmla="*/ 2209052 h 3585881"/>
              <a:gd name="connsiteX36" fmla="*/ 1595563 w 7128163"/>
              <a:gd name="connsiteY36" fmla="*/ 2186192 h 3585881"/>
              <a:gd name="connsiteX37" fmla="*/ 1618423 w 7128163"/>
              <a:gd name="connsiteY37" fmla="*/ 2178572 h 3585881"/>
              <a:gd name="connsiteX38" fmla="*/ 1633663 w 7128163"/>
              <a:gd name="connsiteY38" fmla="*/ 2155712 h 3585881"/>
              <a:gd name="connsiteX39" fmla="*/ 1664143 w 7128163"/>
              <a:gd name="connsiteY39" fmla="*/ 2140472 h 3585881"/>
              <a:gd name="connsiteX40" fmla="*/ 1694623 w 7128163"/>
              <a:gd name="connsiteY40" fmla="*/ 2117612 h 3585881"/>
              <a:gd name="connsiteX41" fmla="*/ 1732723 w 7128163"/>
              <a:gd name="connsiteY41" fmla="*/ 2094752 h 3585881"/>
              <a:gd name="connsiteX42" fmla="*/ 1763203 w 7128163"/>
              <a:gd name="connsiteY42" fmla="*/ 2064272 h 3585881"/>
              <a:gd name="connsiteX43" fmla="*/ 1786063 w 7128163"/>
              <a:gd name="connsiteY43" fmla="*/ 2056652 h 3585881"/>
              <a:gd name="connsiteX44" fmla="*/ 1831783 w 7128163"/>
              <a:gd name="connsiteY44" fmla="*/ 2026172 h 3585881"/>
              <a:gd name="connsiteX45" fmla="*/ 1854643 w 7128163"/>
              <a:gd name="connsiteY45" fmla="*/ 2003312 h 3585881"/>
              <a:gd name="connsiteX46" fmla="*/ 1877503 w 7128163"/>
              <a:gd name="connsiteY46" fmla="*/ 1995692 h 3585881"/>
              <a:gd name="connsiteX47" fmla="*/ 1900363 w 7128163"/>
              <a:gd name="connsiteY47" fmla="*/ 1980452 h 3585881"/>
              <a:gd name="connsiteX48" fmla="*/ 1961323 w 7128163"/>
              <a:gd name="connsiteY48" fmla="*/ 1957592 h 3585881"/>
              <a:gd name="connsiteX49" fmla="*/ 2029903 w 7128163"/>
              <a:gd name="connsiteY49" fmla="*/ 1911872 h 3585881"/>
              <a:gd name="connsiteX50" fmla="*/ 2090863 w 7128163"/>
              <a:gd name="connsiteY50" fmla="*/ 1881392 h 3585881"/>
              <a:gd name="connsiteX51" fmla="*/ 2151823 w 7128163"/>
              <a:gd name="connsiteY51" fmla="*/ 1843292 h 3585881"/>
              <a:gd name="connsiteX52" fmla="*/ 2182303 w 7128163"/>
              <a:gd name="connsiteY52" fmla="*/ 1820432 h 3585881"/>
              <a:gd name="connsiteX53" fmla="*/ 2228023 w 7128163"/>
              <a:gd name="connsiteY53" fmla="*/ 1805192 h 3585881"/>
              <a:gd name="connsiteX54" fmla="*/ 2258503 w 7128163"/>
              <a:gd name="connsiteY54" fmla="*/ 1789952 h 3585881"/>
              <a:gd name="connsiteX55" fmla="*/ 2288983 w 7128163"/>
              <a:gd name="connsiteY55" fmla="*/ 1782332 h 3585881"/>
              <a:gd name="connsiteX56" fmla="*/ 2349943 w 7128163"/>
              <a:gd name="connsiteY56" fmla="*/ 1759472 h 3585881"/>
              <a:gd name="connsiteX57" fmla="*/ 2372803 w 7128163"/>
              <a:gd name="connsiteY57" fmla="*/ 1744232 h 3585881"/>
              <a:gd name="connsiteX58" fmla="*/ 2418523 w 7128163"/>
              <a:gd name="connsiteY58" fmla="*/ 1728992 h 3585881"/>
              <a:gd name="connsiteX59" fmla="*/ 2471863 w 7128163"/>
              <a:gd name="connsiteY59" fmla="*/ 1698512 h 3585881"/>
              <a:gd name="connsiteX60" fmla="*/ 2548063 w 7128163"/>
              <a:gd name="connsiteY60" fmla="*/ 1675652 h 3585881"/>
              <a:gd name="connsiteX61" fmla="*/ 2639503 w 7128163"/>
              <a:gd name="connsiteY61" fmla="*/ 1637552 h 3585881"/>
              <a:gd name="connsiteX62" fmla="*/ 2677603 w 7128163"/>
              <a:gd name="connsiteY62" fmla="*/ 1614692 h 3585881"/>
              <a:gd name="connsiteX63" fmla="*/ 2708083 w 7128163"/>
              <a:gd name="connsiteY63" fmla="*/ 1591832 h 3585881"/>
              <a:gd name="connsiteX64" fmla="*/ 2738563 w 7128163"/>
              <a:gd name="connsiteY64" fmla="*/ 1576592 h 3585881"/>
              <a:gd name="connsiteX65" fmla="*/ 2769043 w 7128163"/>
              <a:gd name="connsiteY65" fmla="*/ 1553732 h 3585881"/>
              <a:gd name="connsiteX66" fmla="*/ 2807143 w 7128163"/>
              <a:gd name="connsiteY66" fmla="*/ 1546112 h 3585881"/>
              <a:gd name="connsiteX67" fmla="*/ 2860483 w 7128163"/>
              <a:gd name="connsiteY67" fmla="*/ 1523252 h 3585881"/>
              <a:gd name="connsiteX68" fmla="*/ 2883343 w 7128163"/>
              <a:gd name="connsiteY68" fmla="*/ 1508012 h 3585881"/>
              <a:gd name="connsiteX69" fmla="*/ 2974783 w 7128163"/>
              <a:gd name="connsiteY69" fmla="*/ 1477532 h 3585881"/>
              <a:gd name="connsiteX70" fmla="*/ 3020503 w 7128163"/>
              <a:gd name="connsiteY70" fmla="*/ 1454672 h 3585881"/>
              <a:gd name="connsiteX71" fmla="*/ 3050983 w 7128163"/>
              <a:gd name="connsiteY71" fmla="*/ 1447052 h 3585881"/>
              <a:gd name="connsiteX72" fmla="*/ 3096703 w 7128163"/>
              <a:gd name="connsiteY72" fmla="*/ 1431812 h 3585881"/>
              <a:gd name="connsiteX73" fmla="*/ 3188143 w 7128163"/>
              <a:gd name="connsiteY73" fmla="*/ 1424192 h 3585881"/>
              <a:gd name="connsiteX74" fmla="*/ 3226243 w 7128163"/>
              <a:gd name="connsiteY74" fmla="*/ 1416572 h 3585881"/>
              <a:gd name="connsiteX75" fmla="*/ 3371023 w 7128163"/>
              <a:gd name="connsiteY75" fmla="*/ 1401332 h 3585881"/>
              <a:gd name="connsiteX76" fmla="*/ 4079683 w 7128163"/>
              <a:gd name="connsiteY76" fmla="*/ 1416572 h 3585881"/>
              <a:gd name="connsiteX77" fmla="*/ 4277803 w 7128163"/>
              <a:gd name="connsiteY77" fmla="*/ 1439432 h 3585881"/>
              <a:gd name="connsiteX78" fmla="*/ 4361623 w 7128163"/>
              <a:gd name="connsiteY78" fmla="*/ 1454672 h 3585881"/>
              <a:gd name="connsiteX79" fmla="*/ 4460683 w 7128163"/>
              <a:gd name="connsiteY79" fmla="*/ 1469912 h 3585881"/>
              <a:gd name="connsiteX80" fmla="*/ 4590223 w 7128163"/>
              <a:gd name="connsiteY80" fmla="*/ 1485152 h 3585881"/>
              <a:gd name="connsiteX81" fmla="*/ 4773103 w 7128163"/>
              <a:gd name="connsiteY81" fmla="*/ 1508012 h 3585881"/>
              <a:gd name="connsiteX82" fmla="*/ 4834063 w 7128163"/>
              <a:gd name="connsiteY82" fmla="*/ 1515632 h 3585881"/>
              <a:gd name="connsiteX83" fmla="*/ 4872163 w 7128163"/>
              <a:gd name="connsiteY83" fmla="*/ 1523252 h 3585881"/>
              <a:gd name="connsiteX84" fmla="*/ 4933123 w 7128163"/>
              <a:gd name="connsiteY84" fmla="*/ 1530872 h 3585881"/>
              <a:gd name="connsiteX85" fmla="*/ 5001703 w 7128163"/>
              <a:gd name="connsiteY85" fmla="*/ 1546112 h 3585881"/>
              <a:gd name="connsiteX86" fmla="*/ 5100763 w 7128163"/>
              <a:gd name="connsiteY86" fmla="*/ 1553732 h 3585881"/>
              <a:gd name="connsiteX87" fmla="*/ 5176963 w 7128163"/>
              <a:gd name="connsiteY87" fmla="*/ 1568972 h 3585881"/>
              <a:gd name="connsiteX88" fmla="*/ 5237923 w 7128163"/>
              <a:gd name="connsiteY88" fmla="*/ 1576592 h 3585881"/>
              <a:gd name="connsiteX89" fmla="*/ 5298883 w 7128163"/>
              <a:gd name="connsiteY89" fmla="*/ 1591832 h 3585881"/>
              <a:gd name="connsiteX90" fmla="*/ 5375083 w 7128163"/>
              <a:gd name="connsiteY90" fmla="*/ 1607072 h 3585881"/>
              <a:gd name="connsiteX91" fmla="*/ 5420803 w 7128163"/>
              <a:gd name="connsiteY91" fmla="*/ 1622312 h 3585881"/>
              <a:gd name="connsiteX92" fmla="*/ 5489383 w 7128163"/>
              <a:gd name="connsiteY92" fmla="*/ 1637552 h 3585881"/>
              <a:gd name="connsiteX93" fmla="*/ 5588443 w 7128163"/>
              <a:gd name="connsiteY93" fmla="*/ 1675652 h 3585881"/>
              <a:gd name="connsiteX94" fmla="*/ 5618923 w 7128163"/>
              <a:gd name="connsiteY94" fmla="*/ 1690892 h 3585881"/>
              <a:gd name="connsiteX95" fmla="*/ 5664643 w 7128163"/>
              <a:gd name="connsiteY95" fmla="*/ 1706132 h 3585881"/>
              <a:gd name="connsiteX96" fmla="*/ 5733223 w 7128163"/>
              <a:gd name="connsiteY96" fmla="*/ 1736612 h 3585881"/>
              <a:gd name="connsiteX97" fmla="*/ 5847523 w 7128163"/>
              <a:gd name="connsiteY97" fmla="*/ 1782332 h 3585881"/>
              <a:gd name="connsiteX98" fmla="*/ 5870383 w 7128163"/>
              <a:gd name="connsiteY98" fmla="*/ 1797572 h 3585881"/>
              <a:gd name="connsiteX99" fmla="*/ 5977063 w 7128163"/>
              <a:gd name="connsiteY99" fmla="*/ 1835672 h 3585881"/>
              <a:gd name="connsiteX100" fmla="*/ 6015163 w 7128163"/>
              <a:gd name="connsiteY100" fmla="*/ 1850912 h 3585881"/>
              <a:gd name="connsiteX101" fmla="*/ 6053263 w 7128163"/>
              <a:gd name="connsiteY101" fmla="*/ 1858532 h 3585881"/>
              <a:gd name="connsiteX102" fmla="*/ 6083743 w 7128163"/>
              <a:gd name="connsiteY102" fmla="*/ 1866152 h 3585881"/>
              <a:gd name="connsiteX103" fmla="*/ 6251383 w 7128163"/>
              <a:gd name="connsiteY103" fmla="*/ 1889012 h 3585881"/>
              <a:gd name="connsiteX104" fmla="*/ 6319963 w 7128163"/>
              <a:gd name="connsiteY104" fmla="*/ 1896632 h 3585881"/>
              <a:gd name="connsiteX105" fmla="*/ 6365683 w 7128163"/>
              <a:gd name="connsiteY105" fmla="*/ 1904252 h 3585881"/>
              <a:gd name="connsiteX106" fmla="*/ 6533323 w 7128163"/>
              <a:gd name="connsiteY106" fmla="*/ 1911872 h 3585881"/>
              <a:gd name="connsiteX107" fmla="*/ 6609523 w 7128163"/>
              <a:gd name="connsiteY107" fmla="*/ 1927112 h 3585881"/>
              <a:gd name="connsiteX108" fmla="*/ 7087722 w 7128163"/>
              <a:gd name="connsiteY108" fmla="*/ 1975497 h 3585881"/>
              <a:gd name="connsiteX109" fmla="*/ 7126735 w 7128163"/>
              <a:gd name="connsiteY109" fmla="*/ 50887 h 3585881"/>
              <a:gd name="connsiteX110" fmla="*/ 85020 w 7128163"/>
              <a:gd name="connsiteY110" fmla="*/ 102203 h 3585881"/>
              <a:gd name="connsiteX0" fmla="*/ 85020 w 7128163"/>
              <a:gd name="connsiteY0" fmla="*/ 102203 h 3585881"/>
              <a:gd name="connsiteX1" fmla="*/ 2507 w 7128163"/>
              <a:gd name="connsiteY1" fmla="*/ 123945 h 3585881"/>
              <a:gd name="connsiteX2" fmla="*/ 2388 w 7128163"/>
              <a:gd name="connsiteY2" fmla="*/ 258332 h 3585881"/>
              <a:gd name="connsiteX3" fmla="*/ 25843 w 7128163"/>
              <a:gd name="connsiteY3" fmla="*/ 3344432 h 3585881"/>
              <a:gd name="connsiteX4" fmla="*/ 102043 w 7128163"/>
              <a:gd name="connsiteY4" fmla="*/ 3382532 h 3585881"/>
              <a:gd name="connsiteX5" fmla="*/ 208723 w 7128163"/>
              <a:gd name="connsiteY5" fmla="*/ 3405392 h 3585881"/>
              <a:gd name="connsiteX6" fmla="*/ 483043 w 7128163"/>
              <a:gd name="connsiteY6" fmla="*/ 3390152 h 3585881"/>
              <a:gd name="connsiteX7" fmla="*/ 536383 w 7128163"/>
              <a:gd name="connsiteY7" fmla="*/ 3374912 h 3585881"/>
              <a:gd name="connsiteX8" fmla="*/ 635443 w 7128163"/>
              <a:gd name="connsiteY8" fmla="*/ 3329192 h 3585881"/>
              <a:gd name="connsiteX9" fmla="*/ 681163 w 7128163"/>
              <a:gd name="connsiteY9" fmla="*/ 3313952 h 3585881"/>
              <a:gd name="connsiteX10" fmla="*/ 749743 w 7128163"/>
              <a:gd name="connsiteY10" fmla="*/ 3268232 h 3585881"/>
              <a:gd name="connsiteX11" fmla="*/ 864043 w 7128163"/>
              <a:gd name="connsiteY11" fmla="*/ 3184412 h 3585881"/>
              <a:gd name="connsiteX12" fmla="*/ 902143 w 7128163"/>
              <a:gd name="connsiteY12" fmla="*/ 3161552 h 3585881"/>
              <a:gd name="connsiteX13" fmla="*/ 947863 w 7128163"/>
              <a:gd name="connsiteY13" fmla="*/ 3108212 h 3585881"/>
              <a:gd name="connsiteX14" fmla="*/ 985963 w 7128163"/>
              <a:gd name="connsiteY14" fmla="*/ 3070112 h 3585881"/>
              <a:gd name="connsiteX15" fmla="*/ 1016443 w 7128163"/>
              <a:gd name="connsiteY15" fmla="*/ 3009152 h 3585881"/>
              <a:gd name="connsiteX16" fmla="*/ 1062163 w 7128163"/>
              <a:gd name="connsiteY16" fmla="*/ 2955812 h 3585881"/>
              <a:gd name="connsiteX17" fmla="*/ 1107883 w 7128163"/>
              <a:gd name="connsiteY17" fmla="*/ 2894852 h 3585881"/>
              <a:gd name="connsiteX18" fmla="*/ 1130743 w 7128163"/>
              <a:gd name="connsiteY18" fmla="*/ 2856752 h 3585881"/>
              <a:gd name="connsiteX19" fmla="*/ 1184083 w 7128163"/>
              <a:gd name="connsiteY19" fmla="*/ 2811032 h 3585881"/>
              <a:gd name="connsiteX20" fmla="*/ 1206943 w 7128163"/>
              <a:gd name="connsiteY20" fmla="*/ 2772932 h 3585881"/>
              <a:gd name="connsiteX21" fmla="*/ 1237423 w 7128163"/>
              <a:gd name="connsiteY21" fmla="*/ 2742452 h 3585881"/>
              <a:gd name="connsiteX22" fmla="*/ 1275523 w 7128163"/>
              <a:gd name="connsiteY22" fmla="*/ 2673872 h 3585881"/>
              <a:gd name="connsiteX23" fmla="*/ 1298383 w 7128163"/>
              <a:gd name="connsiteY23" fmla="*/ 2643392 h 3585881"/>
              <a:gd name="connsiteX24" fmla="*/ 1313623 w 7128163"/>
              <a:gd name="connsiteY24" fmla="*/ 2582432 h 3585881"/>
              <a:gd name="connsiteX25" fmla="*/ 1336483 w 7128163"/>
              <a:gd name="connsiteY25" fmla="*/ 2559572 h 3585881"/>
              <a:gd name="connsiteX26" fmla="*/ 1359343 w 7128163"/>
              <a:gd name="connsiteY26" fmla="*/ 2506232 h 3585881"/>
              <a:gd name="connsiteX27" fmla="*/ 1366963 w 7128163"/>
              <a:gd name="connsiteY27" fmla="*/ 2475752 h 3585881"/>
              <a:gd name="connsiteX28" fmla="*/ 1382203 w 7128163"/>
              <a:gd name="connsiteY28" fmla="*/ 2452892 h 3585881"/>
              <a:gd name="connsiteX29" fmla="*/ 1420303 w 7128163"/>
              <a:gd name="connsiteY29" fmla="*/ 2384312 h 3585881"/>
              <a:gd name="connsiteX30" fmla="*/ 1450783 w 7128163"/>
              <a:gd name="connsiteY30" fmla="*/ 2346212 h 3585881"/>
              <a:gd name="connsiteX31" fmla="*/ 1481263 w 7128163"/>
              <a:gd name="connsiteY31" fmla="*/ 2308112 h 3585881"/>
              <a:gd name="connsiteX32" fmla="*/ 1488883 w 7128163"/>
              <a:gd name="connsiteY32" fmla="*/ 2285252 h 3585881"/>
              <a:gd name="connsiteX33" fmla="*/ 1511743 w 7128163"/>
              <a:gd name="connsiteY33" fmla="*/ 2262392 h 3585881"/>
              <a:gd name="connsiteX34" fmla="*/ 1519363 w 7128163"/>
              <a:gd name="connsiteY34" fmla="*/ 2239532 h 3585881"/>
              <a:gd name="connsiteX35" fmla="*/ 1565083 w 7128163"/>
              <a:gd name="connsiteY35" fmla="*/ 2209052 h 3585881"/>
              <a:gd name="connsiteX36" fmla="*/ 1595563 w 7128163"/>
              <a:gd name="connsiteY36" fmla="*/ 2186192 h 3585881"/>
              <a:gd name="connsiteX37" fmla="*/ 1618423 w 7128163"/>
              <a:gd name="connsiteY37" fmla="*/ 2178572 h 3585881"/>
              <a:gd name="connsiteX38" fmla="*/ 1633663 w 7128163"/>
              <a:gd name="connsiteY38" fmla="*/ 2155712 h 3585881"/>
              <a:gd name="connsiteX39" fmla="*/ 1664143 w 7128163"/>
              <a:gd name="connsiteY39" fmla="*/ 2140472 h 3585881"/>
              <a:gd name="connsiteX40" fmla="*/ 1694623 w 7128163"/>
              <a:gd name="connsiteY40" fmla="*/ 2117612 h 3585881"/>
              <a:gd name="connsiteX41" fmla="*/ 1732723 w 7128163"/>
              <a:gd name="connsiteY41" fmla="*/ 2094752 h 3585881"/>
              <a:gd name="connsiteX42" fmla="*/ 1763203 w 7128163"/>
              <a:gd name="connsiteY42" fmla="*/ 2064272 h 3585881"/>
              <a:gd name="connsiteX43" fmla="*/ 1786063 w 7128163"/>
              <a:gd name="connsiteY43" fmla="*/ 2056652 h 3585881"/>
              <a:gd name="connsiteX44" fmla="*/ 1831783 w 7128163"/>
              <a:gd name="connsiteY44" fmla="*/ 2026172 h 3585881"/>
              <a:gd name="connsiteX45" fmla="*/ 1854643 w 7128163"/>
              <a:gd name="connsiteY45" fmla="*/ 2003312 h 3585881"/>
              <a:gd name="connsiteX46" fmla="*/ 1877503 w 7128163"/>
              <a:gd name="connsiteY46" fmla="*/ 1995692 h 3585881"/>
              <a:gd name="connsiteX47" fmla="*/ 1900363 w 7128163"/>
              <a:gd name="connsiteY47" fmla="*/ 1980452 h 3585881"/>
              <a:gd name="connsiteX48" fmla="*/ 1961323 w 7128163"/>
              <a:gd name="connsiteY48" fmla="*/ 1957592 h 3585881"/>
              <a:gd name="connsiteX49" fmla="*/ 2029903 w 7128163"/>
              <a:gd name="connsiteY49" fmla="*/ 1911872 h 3585881"/>
              <a:gd name="connsiteX50" fmla="*/ 2090863 w 7128163"/>
              <a:gd name="connsiteY50" fmla="*/ 1881392 h 3585881"/>
              <a:gd name="connsiteX51" fmla="*/ 2151823 w 7128163"/>
              <a:gd name="connsiteY51" fmla="*/ 1843292 h 3585881"/>
              <a:gd name="connsiteX52" fmla="*/ 2182303 w 7128163"/>
              <a:gd name="connsiteY52" fmla="*/ 1820432 h 3585881"/>
              <a:gd name="connsiteX53" fmla="*/ 2228023 w 7128163"/>
              <a:gd name="connsiteY53" fmla="*/ 1805192 h 3585881"/>
              <a:gd name="connsiteX54" fmla="*/ 2258503 w 7128163"/>
              <a:gd name="connsiteY54" fmla="*/ 1789952 h 3585881"/>
              <a:gd name="connsiteX55" fmla="*/ 2288983 w 7128163"/>
              <a:gd name="connsiteY55" fmla="*/ 1782332 h 3585881"/>
              <a:gd name="connsiteX56" fmla="*/ 2349943 w 7128163"/>
              <a:gd name="connsiteY56" fmla="*/ 1759472 h 3585881"/>
              <a:gd name="connsiteX57" fmla="*/ 2372803 w 7128163"/>
              <a:gd name="connsiteY57" fmla="*/ 1744232 h 3585881"/>
              <a:gd name="connsiteX58" fmla="*/ 2418523 w 7128163"/>
              <a:gd name="connsiteY58" fmla="*/ 1728992 h 3585881"/>
              <a:gd name="connsiteX59" fmla="*/ 2471863 w 7128163"/>
              <a:gd name="connsiteY59" fmla="*/ 1698512 h 3585881"/>
              <a:gd name="connsiteX60" fmla="*/ 2548063 w 7128163"/>
              <a:gd name="connsiteY60" fmla="*/ 1675652 h 3585881"/>
              <a:gd name="connsiteX61" fmla="*/ 2639503 w 7128163"/>
              <a:gd name="connsiteY61" fmla="*/ 1637552 h 3585881"/>
              <a:gd name="connsiteX62" fmla="*/ 2677603 w 7128163"/>
              <a:gd name="connsiteY62" fmla="*/ 1614692 h 3585881"/>
              <a:gd name="connsiteX63" fmla="*/ 2708083 w 7128163"/>
              <a:gd name="connsiteY63" fmla="*/ 1591832 h 3585881"/>
              <a:gd name="connsiteX64" fmla="*/ 2738563 w 7128163"/>
              <a:gd name="connsiteY64" fmla="*/ 1576592 h 3585881"/>
              <a:gd name="connsiteX65" fmla="*/ 2769043 w 7128163"/>
              <a:gd name="connsiteY65" fmla="*/ 1553732 h 3585881"/>
              <a:gd name="connsiteX66" fmla="*/ 2807143 w 7128163"/>
              <a:gd name="connsiteY66" fmla="*/ 1546112 h 3585881"/>
              <a:gd name="connsiteX67" fmla="*/ 2860483 w 7128163"/>
              <a:gd name="connsiteY67" fmla="*/ 1523252 h 3585881"/>
              <a:gd name="connsiteX68" fmla="*/ 2883343 w 7128163"/>
              <a:gd name="connsiteY68" fmla="*/ 1508012 h 3585881"/>
              <a:gd name="connsiteX69" fmla="*/ 2974783 w 7128163"/>
              <a:gd name="connsiteY69" fmla="*/ 1477532 h 3585881"/>
              <a:gd name="connsiteX70" fmla="*/ 3020503 w 7128163"/>
              <a:gd name="connsiteY70" fmla="*/ 1454672 h 3585881"/>
              <a:gd name="connsiteX71" fmla="*/ 3050983 w 7128163"/>
              <a:gd name="connsiteY71" fmla="*/ 1447052 h 3585881"/>
              <a:gd name="connsiteX72" fmla="*/ 3096703 w 7128163"/>
              <a:gd name="connsiteY72" fmla="*/ 1431812 h 3585881"/>
              <a:gd name="connsiteX73" fmla="*/ 3188143 w 7128163"/>
              <a:gd name="connsiteY73" fmla="*/ 1424192 h 3585881"/>
              <a:gd name="connsiteX74" fmla="*/ 3226243 w 7128163"/>
              <a:gd name="connsiteY74" fmla="*/ 1416572 h 3585881"/>
              <a:gd name="connsiteX75" fmla="*/ 3371023 w 7128163"/>
              <a:gd name="connsiteY75" fmla="*/ 1401332 h 3585881"/>
              <a:gd name="connsiteX76" fmla="*/ 4079683 w 7128163"/>
              <a:gd name="connsiteY76" fmla="*/ 1416572 h 3585881"/>
              <a:gd name="connsiteX77" fmla="*/ 4277803 w 7128163"/>
              <a:gd name="connsiteY77" fmla="*/ 1439432 h 3585881"/>
              <a:gd name="connsiteX78" fmla="*/ 4361623 w 7128163"/>
              <a:gd name="connsiteY78" fmla="*/ 1454672 h 3585881"/>
              <a:gd name="connsiteX79" fmla="*/ 4460683 w 7128163"/>
              <a:gd name="connsiteY79" fmla="*/ 1469912 h 3585881"/>
              <a:gd name="connsiteX80" fmla="*/ 4590223 w 7128163"/>
              <a:gd name="connsiteY80" fmla="*/ 1485152 h 3585881"/>
              <a:gd name="connsiteX81" fmla="*/ 4773103 w 7128163"/>
              <a:gd name="connsiteY81" fmla="*/ 1508012 h 3585881"/>
              <a:gd name="connsiteX82" fmla="*/ 4834063 w 7128163"/>
              <a:gd name="connsiteY82" fmla="*/ 1515632 h 3585881"/>
              <a:gd name="connsiteX83" fmla="*/ 4872163 w 7128163"/>
              <a:gd name="connsiteY83" fmla="*/ 1523252 h 3585881"/>
              <a:gd name="connsiteX84" fmla="*/ 4933123 w 7128163"/>
              <a:gd name="connsiteY84" fmla="*/ 1530872 h 3585881"/>
              <a:gd name="connsiteX85" fmla="*/ 5001703 w 7128163"/>
              <a:gd name="connsiteY85" fmla="*/ 1546112 h 3585881"/>
              <a:gd name="connsiteX86" fmla="*/ 5100763 w 7128163"/>
              <a:gd name="connsiteY86" fmla="*/ 1553732 h 3585881"/>
              <a:gd name="connsiteX87" fmla="*/ 5176963 w 7128163"/>
              <a:gd name="connsiteY87" fmla="*/ 1568972 h 3585881"/>
              <a:gd name="connsiteX88" fmla="*/ 5237923 w 7128163"/>
              <a:gd name="connsiteY88" fmla="*/ 1576592 h 3585881"/>
              <a:gd name="connsiteX89" fmla="*/ 5298883 w 7128163"/>
              <a:gd name="connsiteY89" fmla="*/ 1591832 h 3585881"/>
              <a:gd name="connsiteX90" fmla="*/ 5375083 w 7128163"/>
              <a:gd name="connsiteY90" fmla="*/ 1607072 h 3585881"/>
              <a:gd name="connsiteX91" fmla="*/ 5420803 w 7128163"/>
              <a:gd name="connsiteY91" fmla="*/ 1622312 h 3585881"/>
              <a:gd name="connsiteX92" fmla="*/ 5489383 w 7128163"/>
              <a:gd name="connsiteY92" fmla="*/ 1637552 h 3585881"/>
              <a:gd name="connsiteX93" fmla="*/ 5588443 w 7128163"/>
              <a:gd name="connsiteY93" fmla="*/ 1675652 h 3585881"/>
              <a:gd name="connsiteX94" fmla="*/ 5618923 w 7128163"/>
              <a:gd name="connsiteY94" fmla="*/ 1690892 h 3585881"/>
              <a:gd name="connsiteX95" fmla="*/ 5664643 w 7128163"/>
              <a:gd name="connsiteY95" fmla="*/ 1706132 h 3585881"/>
              <a:gd name="connsiteX96" fmla="*/ 5733223 w 7128163"/>
              <a:gd name="connsiteY96" fmla="*/ 1736612 h 3585881"/>
              <a:gd name="connsiteX97" fmla="*/ 5847523 w 7128163"/>
              <a:gd name="connsiteY97" fmla="*/ 1782332 h 3585881"/>
              <a:gd name="connsiteX98" fmla="*/ 5870383 w 7128163"/>
              <a:gd name="connsiteY98" fmla="*/ 1797572 h 3585881"/>
              <a:gd name="connsiteX99" fmla="*/ 5977063 w 7128163"/>
              <a:gd name="connsiteY99" fmla="*/ 1835672 h 3585881"/>
              <a:gd name="connsiteX100" fmla="*/ 6015163 w 7128163"/>
              <a:gd name="connsiteY100" fmla="*/ 1850912 h 3585881"/>
              <a:gd name="connsiteX101" fmla="*/ 6053263 w 7128163"/>
              <a:gd name="connsiteY101" fmla="*/ 1858532 h 3585881"/>
              <a:gd name="connsiteX102" fmla="*/ 6083743 w 7128163"/>
              <a:gd name="connsiteY102" fmla="*/ 1866152 h 3585881"/>
              <a:gd name="connsiteX103" fmla="*/ 6251383 w 7128163"/>
              <a:gd name="connsiteY103" fmla="*/ 1889012 h 3585881"/>
              <a:gd name="connsiteX104" fmla="*/ 6319963 w 7128163"/>
              <a:gd name="connsiteY104" fmla="*/ 1896632 h 3585881"/>
              <a:gd name="connsiteX105" fmla="*/ 6365683 w 7128163"/>
              <a:gd name="connsiteY105" fmla="*/ 1904252 h 3585881"/>
              <a:gd name="connsiteX106" fmla="*/ 6533323 w 7128163"/>
              <a:gd name="connsiteY106" fmla="*/ 1911872 h 3585881"/>
              <a:gd name="connsiteX107" fmla="*/ 6609523 w 7128163"/>
              <a:gd name="connsiteY107" fmla="*/ 1927112 h 3585881"/>
              <a:gd name="connsiteX108" fmla="*/ 7087722 w 7128163"/>
              <a:gd name="connsiteY108" fmla="*/ 2052497 h 3585881"/>
              <a:gd name="connsiteX109" fmla="*/ 7126735 w 7128163"/>
              <a:gd name="connsiteY109" fmla="*/ 50887 h 3585881"/>
              <a:gd name="connsiteX110" fmla="*/ 85020 w 7128163"/>
              <a:gd name="connsiteY110" fmla="*/ 102203 h 3585881"/>
              <a:gd name="connsiteX0" fmla="*/ 84344 w 7127487"/>
              <a:gd name="connsiteY0" fmla="*/ 104552 h 3588230"/>
              <a:gd name="connsiteX1" fmla="*/ 1831 w 7127487"/>
              <a:gd name="connsiteY1" fmla="*/ 126294 h 3588230"/>
              <a:gd name="connsiteX2" fmla="*/ 1712 w 7127487"/>
              <a:gd name="connsiteY2" fmla="*/ 260681 h 3588230"/>
              <a:gd name="connsiteX3" fmla="*/ 25167 w 7127487"/>
              <a:gd name="connsiteY3" fmla="*/ 3346781 h 3588230"/>
              <a:gd name="connsiteX4" fmla="*/ 101367 w 7127487"/>
              <a:gd name="connsiteY4" fmla="*/ 3384881 h 3588230"/>
              <a:gd name="connsiteX5" fmla="*/ 208047 w 7127487"/>
              <a:gd name="connsiteY5" fmla="*/ 3407741 h 3588230"/>
              <a:gd name="connsiteX6" fmla="*/ 482367 w 7127487"/>
              <a:gd name="connsiteY6" fmla="*/ 3392501 h 3588230"/>
              <a:gd name="connsiteX7" fmla="*/ 535707 w 7127487"/>
              <a:gd name="connsiteY7" fmla="*/ 3377261 h 3588230"/>
              <a:gd name="connsiteX8" fmla="*/ 634767 w 7127487"/>
              <a:gd name="connsiteY8" fmla="*/ 3331541 h 3588230"/>
              <a:gd name="connsiteX9" fmla="*/ 680487 w 7127487"/>
              <a:gd name="connsiteY9" fmla="*/ 3316301 h 3588230"/>
              <a:gd name="connsiteX10" fmla="*/ 749067 w 7127487"/>
              <a:gd name="connsiteY10" fmla="*/ 3270581 h 3588230"/>
              <a:gd name="connsiteX11" fmla="*/ 863367 w 7127487"/>
              <a:gd name="connsiteY11" fmla="*/ 3186761 h 3588230"/>
              <a:gd name="connsiteX12" fmla="*/ 901467 w 7127487"/>
              <a:gd name="connsiteY12" fmla="*/ 3163901 h 3588230"/>
              <a:gd name="connsiteX13" fmla="*/ 947187 w 7127487"/>
              <a:gd name="connsiteY13" fmla="*/ 3110561 h 3588230"/>
              <a:gd name="connsiteX14" fmla="*/ 985287 w 7127487"/>
              <a:gd name="connsiteY14" fmla="*/ 3072461 h 3588230"/>
              <a:gd name="connsiteX15" fmla="*/ 1015767 w 7127487"/>
              <a:gd name="connsiteY15" fmla="*/ 3011501 h 3588230"/>
              <a:gd name="connsiteX16" fmla="*/ 1061487 w 7127487"/>
              <a:gd name="connsiteY16" fmla="*/ 2958161 h 3588230"/>
              <a:gd name="connsiteX17" fmla="*/ 1107207 w 7127487"/>
              <a:gd name="connsiteY17" fmla="*/ 2897201 h 3588230"/>
              <a:gd name="connsiteX18" fmla="*/ 1130067 w 7127487"/>
              <a:gd name="connsiteY18" fmla="*/ 2859101 h 3588230"/>
              <a:gd name="connsiteX19" fmla="*/ 1183407 w 7127487"/>
              <a:gd name="connsiteY19" fmla="*/ 2813381 h 3588230"/>
              <a:gd name="connsiteX20" fmla="*/ 1206267 w 7127487"/>
              <a:gd name="connsiteY20" fmla="*/ 2775281 h 3588230"/>
              <a:gd name="connsiteX21" fmla="*/ 1236747 w 7127487"/>
              <a:gd name="connsiteY21" fmla="*/ 2744801 h 3588230"/>
              <a:gd name="connsiteX22" fmla="*/ 1274847 w 7127487"/>
              <a:gd name="connsiteY22" fmla="*/ 2676221 h 3588230"/>
              <a:gd name="connsiteX23" fmla="*/ 1297707 w 7127487"/>
              <a:gd name="connsiteY23" fmla="*/ 2645741 h 3588230"/>
              <a:gd name="connsiteX24" fmla="*/ 1312947 w 7127487"/>
              <a:gd name="connsiteY24" fmla="*/ 2584781 h 3588230"/>
              <a:gd name="connsiteX25" fmla="*/ 1335807 w 7127487"/>
              <a:gd name="connsiteY25" fmla="*/ 2561921 h 3588230"/>
              <a:gd name="connsiteX26" fmla="*/ 1358667 w 7127487"/>
              <a:gd name="connsiteY26" fmla="*/ 2508581 h 3588230"/>
              <a:gd name="connsiteX27" fmla="*/ 1366287 w 7127487"/>
              <a:gd name="connsiteY27" fmla="*/ 2478101 h 3588230"/>
              <a:gd name="connsiteX28" fmla="*/ 1381527 w 7127487"/>
              <a:gd name="connsiteY28" fmla="*/ 2455241 h 3588230"/>
              <a:gd name="connsiteX29" fmla="*/ 1419627 w 7127487"/>
              <a:gd name="connsiteY29" fmla="*/ 2386661 h 3588230"/>
              <a:gd name="connsiteX30" fmla="*/ 1450107 w 7127487"/>
              <a:gd name="connsiteY30" fmla="*/ 2348561 h 3588230"/>
              <a:gd name="connsiteX31" fmla="*/ 1480587 w 7127487"/>
              <a:gd name="connsiteY31" fmla="*/ 2310461 h 3588230"/>
              <a:gd name="connsiteX32" fmla="*/ 1488207 w 7127487"/>
              <a:gd name="connsiteY32" fmla="*/ 2287601 h 3588230"/>
              <a:gd name="connsiteX33" fmla="*/ 1511067 w 7127487"/>
              <a:gd name="connsiteY33" fmla="*/ 2264741 h 3588230"/>
              <a:gd name="connsiteX34" fmla="*/ 1518687 w 7127487"/>
              <a:gd name="connsiteY34" fmla="*/ 2241881 h 3588230"/>
              <a:gd name="connsiteX35" fmla="*/ 1564407 w 7127487"/>
              <a:gd name="connsiteY35" fmla="*/ 2211401 h 3588230"/>
              <a:gd name="connsiteX36" fmla="*/ 1594887 w 7127487"/>
              <a:gd name="connsiteY36" fmla="*/ 2188541 h 3588230"/>
              <a:gd name="connsiteX37" fmla="*/ 1617747 w 7127487"/>
              <a:gd name="connsiteY37" fmla="*/ 2180921 h 3588230"/>
              <a:gd name="connsiteX38" fmla="*/ 1632987 w 7127487"/>
              <a:gd name="connsiteY38" fmla="*/ 2158061 h 3588230"/>
              <a:gd name="connsiteX39" fmla="*/ 1663467 w 7127487"/>
              <a:gd name="connsiteY39" fmla="*/ 2142821 h 3588230"/>
              <a:gd name="connsiteX40" fmla="*/ 1693947 w 7127487"/>
              <a:gd name="connsiteY40" fmla="*/ 2119961 h 3588230"/>
              <a:gd name="connsiteX41" fmla="*/ 1732047 w 7127487"/>
              <a:gd name="connsiteY41" fmla="*/ 2097101 h 3588230"/>
              <a:gd name="connsiteX42" fmla="*/ 1762527 w 7127487"/>
              <a:gd name="connsiteY42" fmla="*/ 2066621 h 3588230"/>
              <a:gd name="connsiteX43" fmla="*/ 1785387 w 7127487"/>
              <a:gd name="connsiteY43" fmla="*/ 2059001 h 3588230"/>
              <a:gd name="connsiteX44" fmla="*/ 1831107 w 7127487"/>
              <a:gd name="connsiteY44" fmla="*/ 2028521 h 3588230"/>
              <a:gd name="connsiteX45" fmla="*/ 1853967 w 7127487"/>
              <a:gd name="connsiteY45" fmla="*/ 2005661 h 3588230"/>
              <a:gd name="connsiteX46" fmla="*/ 1876827 w 7127487"/>
              <a:gd name="connsiteY46" fmla="*/ 1998041 h 3588230"/>
              <a:gd name="connsiteX47" fmla="*/ 1899687 w 7127487"/>
              <a:gd name="connsiteY47" fmla="*/ 1982801 h 3588230"/>
              <a:gd name="connsiteX48" fmla="*/ 1960647 w 7127487"/>
              <a:gd name="connsiteY48" fmla="*/ 1959941 h 3588230"/>
              <a:gd name="connsiteX49" fmla="*/ 2029227 w 7127487"/>
              <a:gd name="connsiteY49" fmla="*/ 1914221 h 3588230"/>
              <a:gd name="connsiteX50" fmla="*/ 2090187 w 7127487"/>
              <a:gd name="connsiteY50" fmla="*/ 1883741 h 3588230"/>
              <a:gd name="connsiteX51" fmla="*/ 2151147 w 7127487"/>
              <a:gd name="connsiteY51" fmla="*/ 1845641 h 3588230"/>
              <a:gd name="connsiteX52" fmla="*/ 2181627 w 7127487"/>
              <a:gd name="connsiteY52" fmla="*/ 1822781 h 3588230"/>
              <a:gd name="connsiteX53" fmla="*/ 2227347 w 7127487"/>
              <a:gd name="connsiteY53" fmla="*/ 1807541 h 3588230"/>
              <a:gd name="connsiteX54" fmla="*/ 2257827 w 7127487"/>
              <a:gd name="connsiteY54" fmla="*/ 1792301 h 3588230"/>
              <a:gd name="connsiteX55" fmla="*/ 2288307 w 7127487"/>
              <a:gd name="connsiteY55" fmla="*/ 1784681 h 3588230"/>
              <a:gd name="connsiteX56" fmla="*/ 2349267 w 7127487"/>
              <a:gd name="connsiteY56" fmla="*/ 1761821 h 3588230"/>
              <a:gd name="connsiteX57" fmla="*/ 2372127 w 7127487"/>
              <a:gd name="connsiteY57" fmla="*/ 1746581 h 3588230"/>
              <a:gd name="connsiteX58" fmla="*/ 2417847 w 7127487"/>
              <a:gd name="connsiteY58" fmla="*/ 1731341 h 3588230"/>
              <a:gd name="connsiteX59" fmla="*/ 2471187 w 7127487"/>
              <a:gd name="connsiteY59" fmla="*/ 1700861 h 3588230"/>
              <a:gd name="connsiteX60" fmla="*/ 2547387 w 7127487"/>
              <a:gd name="connsiteY60" fmla="*/ 1678001 h 3588230"/>
              <a:gd name="connsiteX61" fmla="*/ 2638827 w 7127487"/>
              <a:gd name="connsiteY61" fmla="*/ 1639901 h 3588230"/>
              <a:gd name="connsiteX62" fmla="*/ 2676927 w 7127487"/>
              <a:gd name="connsiteY62" fmla="*/ 1617041 h 3588230"/>
              <a:gd name="connsiteX63" fmla="*/ 2707407 w 7127487"/>
              <a:gd name="connsiteY63" fmla="*/ 1594181 h 3588230"/>
              <a:gd name="connsiteX64" fmla="*/ 2737887 w 7127487"/>
              <a:gd name="connsiteY64" fmla="*/ 1578941 h 3588230"/>
              <a:gd name="connsiteX65" fmla="*/ 2768367 w 7127487"/>
              <a:gd name="connsiteY65" fmla="*/ 1556081 h 3588230"/>
              <a:gd name="connsiteX66" fmla="*/ 2806467 w 7127487"/>
              <a:gd name="connsiteY66" fmla="*/ 1548461 h 3588230"/>
              <a:gd name="connsiteX67" fmla="*/ 2859807 w 7127487"/>
              <a:gd name="connsiteY67" fmla="*/ 1525601 h 3588230"/>
              <a:gd name="connsiteX68" fmla="*/ 2882667 w 7127487"/>
              <a:gd name="connsiteY68" fmla="*/ 1510361 h 3588230"/>
              <a:gd name="connsiteX69" fmla="*/ 2974107 w 7127487"/>
              <a:gd name="connsiteY69" fmla="*/ 1479881 h 3588230"/>
              <a:gd name="connsiteX70" fmla="*/ 3019827 w 7127487"/>
              <a:gd name="connsiteY70" fmla="*/ 1457021 h 3588230"/>
              <a:gd name="connsiteX71" fmla="*/ 3050307 w 7127487"/>
              <a:gd name="connsiteY71" fmla="*/ 1449401 h 3588230"/>
              <a:gd name="connsiteX72" fmla="*/ 3096027 w 7127487"/>
              <a:gd name="connsiteY72" fmla="*/ 1434161 h 3588230"/>
              <a:gd name="connsiteX73" fmla="*/ 3187467 w 7127487"/>
              <a:gd name="connsiteY73" fmla="*/ 1426541 h 3588230"/>
              <a:gd name="connsiteX74" fmla="*/ 3225567 w 7127487"/>
              <a:gd name="connsiteY74" fmla="*/ 1418921 h 3588230"/>
              <a:gd name="connsiteX75" fmla="*/ 3370347 w 7127487"/>
              <a:gd name="connsiteY75" fmla="*/ 1403681 h 3588230"/>
              <a:gd name="connsiteX76" fmla="*/ 4079007 w 7127487"/>
              <a:gd name="connsiteY76" fmla="*/ 1418921 h 3588230"/>
              <a:gd name="connsiteX77" fmla="*/ 4277127 w 7127487"/>
              <a:gd name="connsiteY77" fmla="*/ 1441781 h 3588230"/>
              <a:gd name="connsiteX78" fmla="*/ 4360947 w 7127487"/>
              <a:gd name="connsiteY78" fmla="*/ 1457021 h 3588230"/>
              <a:gd name="connsiteX79" fmla="*/ 4460007 w 7127487"/>
              <a:gd name="connsiteY79" fmla="*/ 1472261 h 3588230"/>
              <a:gd name="connsiteX80" fmla="*/ 4589547 w 7127487"/>
              <a:gd name="connsiteY80" fmla="*/ 1487501 h 3588230"/>
              <a:gd name="connsiteX81" fmla="*/ 4772427 w 7127487"/>
              <a:gd name="connsiteY81" fmla="*/ 1510361 h 3588230"/>
              <a:gd name="connsiteX82" fmla="*/ 4833387 w 7127487"/>
              <a:gd name="connsiteY82" fmla="*/ 1517981 h 3588230"/>
              <a:gd name="connsiteX83" fmla="*/ 4871487 w 7127487"/>
              <a:gd name="connsiteY83" fmla="*/ 1525601 h 3588230"/>
              <a:gd name="connsiteX84" fmla="*/ 4932447 w 7127487"/>
              <a:gd name="connsiteY84" fmla="*/ 1533221 h 3588230"/>
              <a:gd name="connsiteX85" fmla="*/ 5001027 w 7127487"/>
              <a:gd name="connsiteY85" fmla="*/ 1548461 h 3588230"/>
              <a:gd name="connsiteX86" fmla="*/ 5100087 w 7127487"/>
              <a:gd name="connsiteY86" fmla="*/ 1556081 h 3588230"/>
              <a:gd name="connsiteX87" fmla="*/ 5176287 w 7127487"/>
              <a:gd name="connsiteY87" fmla="*/ 1571321 h 3588230"/>
              <a:gd name="connsiteX88" fmla="*/ 5237247 w 7127487"/>
              <a:gd name="connsiteY88" fmla="*/ 1578941 h 3588230"/>
              <a:gd name="connsiteX89" fmla="*/ 5298207 w 7127487"/>
              <a:gd name="connsiteY89" fmla="*/ 1594181 h 3588230"/>
              <a:gd name="connsiteX90" fmla="*/ 5374407 w 7127487"/>
              <a:gd name="connsiteY90" fmla="*/ 1609421 h 3588230"/>
              <a:gd name="connsiteX91" fmla="*/ 5420127 w 7127487"/>
              <a:gd name="connsiteY91" fmla="*/ 1624661 h 3588230"/>
              <a:gd name="connsiteX92" fmla="*/ 5488707 w 7127487"/>
              <a:gd name="connsiteY92" fmla="*/ 1639901 h 3588230"/>
              <a:gd name="connsiteX93" fmla="*/ 5587767 w 7127487"/>
              <a:gd name="connsiteY93" fmla="*/ 1678001 h 3588230"/>
              <a:gd name="connsiteX94" fmla="*/ 5618247 w 7127487"/>
              <a:gd name="connsiteY94" fmla="*/ 1693241 h 3588230"/>
              <a:gd name="connsiteX95" fmla="*/ 5663967 w 7127487"/>
              <a:gd name="connsiteY95" fmla="*/ 1708481 h 3588230"/>
              <a:gd name="connsiteX96" fmla="*/ 5732547 w 7127487"/>
              <a:gd name="connsiteY96" fmla="*/ 1738961 h 3588230"/>
              <a:gd name="connsiteX97" fmla="*/ 5846847 w 7127487"/>
              <a:gd name="connsiteY97" fmla="*/ 1784681 h 3588230"/>
              <a:gd name="connsiteX98" fmla="*/ 5869707 w 7127487"/>
              <a:gd name="connsiteY98" fmla="*/ 1799921 h 3588230"/>
              <a:gd name="connsiteX99" fmla="*/ 5976387 w 7127487"/>
              <a:gd name="connsiteY99" fmla="*/ 1838021 h 3588230"/>
              <a:gd name="connsiteX100" fmla="*/ 6014487 w 7127487"/>
              <a:gd name="connsiteY100" fmla="*/ 1853261 h 3588230"/>
              <a:gd name="connsiteX101" fmla="*/ 6052587 w 7127487"/>
              <a:gd name="connsiteY101" fmla="*/ 1860881 h 3588230"/>
              <a:gd name="connsiteX102" fmla="*/ 6083067 w 7127487"/>
              <a:gd name="connsiteY102" fmla="*/ 1868501 h 3588230"/>
              <a:gd name="connsiteX103" fmla="*/ 6250707 w 7127487"/>
              <a:gd name="connsiteY103" fmla="*/ 1891361 h 3588230"/>
              <a:gd name="connsiteX104" fmla="*/ 6319287 w 7127487"/>
              <a:gd name="connsiteY104" fmla="*/ 1898981 h 3588230"/>
              <a:gd name="connsiteX105" fmla="*/ 6365007 w 7127487"/>
              <a:gd name="connsiteY105" fmla="*/ 1906601 h 3588230"/>
              <a:gd name="connsiteX106" fmla="*/ 6532647 w 7127487"/>
              <a:gd name="connsiteY106" fmla="*/ 1914221 h 3588230"/>
              <a:gd name="connsiteX107" fmla="*/ 6608847 w 7127487"/>
              <a:gd name="connsiteY107" fmla="*/ 1929461 h 3588230"/>
              <a:gd name="connsiteX108" fmla="*/ 7087046 w 7127487"/>
              <a:gd name="connsiteY108" fmla="*/ 2054846 h 3588230"/>
              <a:gd name="connsiteX109" fmla="*/ 7126059 w 7127487"/>
              <a:gd name="connsiteY109" fmla="*/ 53236 h 3588230"/>
              <a:gd name="connsiteX110" fmla="*/ 84344 w 7127487"/>
              <a:gd name="connsiteY110" fmla="*/ 104552 h 3588230"/>
              <a:gd name="connsiteX0" fmla="*/ 7126059 w 7127487"/>
              <a:gd name="connsiteY0" fmla="*/ 53236 h 3588230"/>
              <a:gd name="connsiteX1" fmla="*/ 1831 w 7127487"/>
              <a:gd name="connsiteY1" fmla="*/ 126294 h 3588230"/>
              <a:gd name="connsiteX2" fmla="*/ 1712 w 7127487"/>
              <a:gd name="connsiteY2" fmla="*/ 260681 h 3588230"/>
              <a:gd name="connsiteX3" fmla="*/ 25167 w 7127487"/>
              <a:gd name="connsiteY3" fmla="*/ 3346781 h 3588230"/>
              <a:gd name="connsiteX4" fmla="*/ 101367 w 7127487"/>
              <a:gd name="connsiteY4" fmla="*/ 3384881 h 3588230"/>
              <a:gd name="connsiteX5" fmla="*/ 208047 w 7127487"/>
              <a:gd name="connsiteY5" fmla="*/ 3407741 h 3588230"/>
              <a:gd name="connsiteX6" fmla="*/ 482367 w 7127487"/>
              <a:gd name="connsiteY6" fmla="*/ 3392501 h 3588230"/>
              <a:gd name="connsiteX7" fmla="*/ 535707 w 7127487"/>
              <a:gd name="connsiteY7" fmla="*/ 3377261 h 3588230"/>
              <a:gd name="connsiteX8" fmla="*/ 634767 w 7127487"/>
              <a:gd name="connsiteY8" fmla="*/ 3331541 h 3588230"/>
              <a:gd name="connsiteX9" fmla="*/ 680487 w 7127487"/>
              <a:gd name="connsiteY9" fmla="*/ 3316301 h 3588230"/>
              <a:gd name="connsiteX10" fmla="*/ 749067 w 7127487"/>
              <a:gd name="connsiteY10" fmla="*/ 3270581 h 3588230"/>
              <a:gd name="connsiteX11" fmla="*/ 863367 w 7127487"/>
              <a:gd name="connsiteY11" fmla="*/ 3186761 h 3588230"/>
              <a:gd name="connsiteX12" fmla="*/ 901467 w 7127487"/>
              <a:gd name="connsiteY12" fmla="*/ 3163901 h 3588230"/>
              <a:gd name="connsiteX13" fmla="*/ 947187 w 7127487"/>
              <a:gd name="connsiteY13" fmla="*/ 3110561 h 3588230"/>
              <a:gd name="connsiteX14" fmla="*/ 985287 w 7127487"/>
              <a:gd name="connsiteY14" fmla="*/ 3072461 h 3588230"/>
              <a:gd name="connsiteX15" fmla="*/ 1015767 w 7127487"/>
              <a:gd name="connsiteY15" fmla="*/ 3011501 h 3588230"/>
              <a:gd name="connsiteX16" fmla="*/ 1061487 w 7127487"/>
              <a:gd name="connsiteY16" fmla="*/ 2958161 h 3588230"/>
              <a:gd name="connsiteX17" fmla="*/ 1107207 w 7127487"/>
              <a:gd name="connsiteY17" fmla="*/ 2897201 h 3588230"/>
              <a:gd name="connsiteX18" fmla="*/ 1130067 w 7127487"/>
              <a:gd name="connsiteY18" fmla="*/ 2859101 h 3588230"/>
              <a:gd name="connsiteX19" fmla="*/ 1183407 w 7127487"/>
              <a:gd name="connsiteY19" fmla="*/ 2813381 h 3588230"/>
              <a:gd name="connsiteX20" fmla="*/ 1206267 w 7127487"/>
              <a:gd name="connsiteY20" fmla="*/ 2775281 h 3588230"/>
              <a:gd name="connsiteX21" fmla="*/ 1236747 w 7127487"/>
              <a:gd name="connsiteY21" fmla="*/ 2744801 h 3588230"/>
              <a:gd name="connsiteX22" fmla="*/ 1274847 w 7127487"/>
              <a:gd name="connsiteY22" fmla="*/ 2676221 h 3588230"/>
              <a:gd name="connsiteX23" fmla="*/ 1297707 w 7127487"/>
              <a:gd name="connsiteY23" fmla="*/ 2645741 h 3588230"/>
              <a:gd name="connsiteX24" fmla="*/ 1312947 w 7127487"/>
              <a:gd name="connsiteY24" fmla="*/ 2584781 h 3588230"/>
              <a:gd name="connsiteX25" fmla="*/ 1335807 w 7127487"/>
              <a:gd name="connsiteY25" fmla="*/ 2561921 h 3588230"/>
              <a:gd name="connsiteX26" fmla="*/ 1358667 w 7127487"/>
              <a:gd name="connsiteY26" fmla="*/ 2508581 h 3588230"/>
              <a:gd name="connsiteX27" fmla="*/ 1366287 w 7127487"/>
              <a:gd name="connsiteY27" fmla="*/ 2478101 h 3588230"/>
              <a:gd name="connsiteX28" fmla="*/ 1381527 w 7127487"/>
              <a:gd name="connsiteY28" fmla="*/ 2455241 h 3588230"/>
              <a:gd name="connsiteX29" fmla="*/ 1419627 w 7127487"/>
              <a:gd name="connsiteY29" fmla="*/ 2386661 h 3588230"/>
              <a:gd name="connsiteX30" fmla="*/ 1450107 w 7127487"/>
              <a:gd name="connsiteY30" fmla="*/ 2348561 h 3588230"/>
              <a:gd name="connsiteX31" fmla="*/ 1480587 w 7127487"/>
              <a:gd name="connsiteY31" fmla="*/ 2310461 h 3588230"/>
              <a:gd name="connsiteX32" fmla="*/ 1488207 w 7127487"/>
              <a:gd name="connsiteY32" fmla="*/ 2287601 h 3588230"/>
              <a:gd name="connsiteX33" fmla="*/ 1511067 w 7127487"/>
              <a:gd name="connsiteY33" fmla="*/ 2264741 h 3588230"/>
              <a:gd name="connsiteX34" fmla="*/ 1518687 w 7127487"/>
              <a:gd name="connsiteY34" fmla="*/ 2241881 h 3588230"/>
              <a:gd name="connsiteX35" fmla="*/ 1564407 w 7127487"/>
              <a:gd name="connsiteY35" fmla="*/ 2211401 h 3588230"/>
              <a:gd name="connsiteX36" fmla="*/ 1594887 w 7127487"/>
              <a:gd name="connsiteY36" fmla="*/ 2188541 h 3588230"/>
              <a:gd name="connsiteX37" fmla="*/ 1617747 w 7127487"/>
              <a:gd name="connsiteY37" fmla="*/ 2180921 h 3588230"/>
              <a:gd name="connsiteX38" fmla="*/ 1632987 w 7127487"/>
              <a:gd name="connsiteY38" fmla="*/ 2158061 h 3588230"/>
              <a:gd name="connsiteX39" fmla="*/ 1663467 w 7127487"/>
              <a:gd name="connsiteY39" fmla="*/ 2142821 h 3588230"/>
              <a:gd name="connsiteX40" fmla="*/ 1693947 w 7127487"/>
              <a:gd name="connsiteY40" fmla="*/ 2119961 h 3588230"/>
              <a:gd name="connsiteX41" fmla="*/ 1732047 w 7127487"/>
              <a:gd name="connsiteY41" fmla="*/ 2097101 h 3588230"/>
              <a:gd name="connsiteX42" fmla="*/ 1762527 w 7127487"/>
              <a:gd name="connsiteY42" fmla="*/ 2066621 h 3588230"/>
              <a:gd name="connsiteX43" fmla="*/ 1785387 w 7127487"/>
              <a:gd name="connsiteY43" fmla="*/ 2059001 h 3588230"/>
              <a:gd name="connsiteX44" fmla="*/ 1831107 w 7127487"/>
              <a:gd name="connsiteY44" fmla="*/ 2028521 h 3588230"/>
              <a:gd name="connsiteX45" fmla="*/ 1853967 w 7127487"/>
              <a:gd name="connsiteY45" fmla="*/ 2005661 h 3588230"/>
              <a:gd name="connsiteX46" fmla="*/ 1876827 w 7127487"/>
              <a:gd name="connsiteY46" fmla="*/ 1998041 h 3588230"/>
              <a:gd name="connsiteX47" fmla="*/ 1899687 w 7127487"/>
              <a:gd name="connsiteY47" fmla="*/ 1982801 h 3588230"/>
              <a:gd name="connsiteX48" fmla="*/ 1960647 w 7127487"/>
              <a:gd name="connsiteY48" fmla="*/ 1959941 h 3588230"/>
              <a:gd name="connsiteX49" fmla="*/ 2029227 w 7127487"/>
              <a:gd name="connsiteY49" fmla="*/ 1914221 h 3588230"/>
              <a:gd name="connsiteX50" fmla="*/ 2090187 w 7127487"/>
              <a:gd name="connsiteY50" fmla="*/ 1883741 h 3588230"/>
              <a:gd name="connsiteX51" fmla="*/ 2151147 w 7127487"/>
              <a:gd name="connsiteY51" fmla="*/ 1845641 h 3588230"/>
              <a:gd name="connsiteX52" fmla="*/ 2181627 w 7127487"/>
              <a:gd name="connsiteY52" fmla="*/ 1822781 h 3588230"/>
              <a:gd name="connsiteX53" fmla="*/ 2227347 w 7127487"/>
              <a:gd name="connsiteY53" fmla="*/ 1807541 h 3588230"/>
              <a:gd name="connsiteX54" fmla="*/ 2257827 w 7127487"/>
              <a:gd name="connsiteY54" fmla="*/ 1792301 h 3588230"/>
              <a:gd name="connsiteX55" fmla="*/ 2288307 w 7127487"/>
              <a:gd name="connsiteY55" fmla="*/ 1784681 h 3588230"/>
              <a:gd name="connsiteX56" fmla="*/ 2349267 w 7127487"/>
              <a:gd name="connsiteY56" fmla="*/ 1761821 h 3588230"/>
              <a:gd name="connsiteX57" fmla="*/ 2372127 w 7127487"/>
              <a:gd name="connsiteY57" fmla="*/ 1746581 h 3588230"/>
              <a:gd name="connsiteX58" fmla="*/ 2417847 w 7127487"/>
              <a:gd name="connsiteY58" fmla="*/ 1731341 h 3588230"/>
              <a:gd name="connsiteX59" fmla="*/ 2471187 w 7127487"/>
              <a:gd name="connsiteY59" fmla="*/ 1700861 h 3588230"/>
              <a:gd name="connsiteX60" fmla="*/ 2547387 w 7127487"/>
              <a:gd name="connsiteY60" fmla="*/ 1678001 h 3588230"/>
              <a:gd name="connsiteX61" fmla="*/ 2638827 w 7127487"/>
              <a:gd name="connsiteY61" fmla="*/ 1639901 h 3588230"/>
              <a:gd name="connsiteX62" fmla="*/ 2676927 w 7127487"/>
              <a:gd name="connsiteY62" fmla="*/ 1617041 h 3588230"/>
              <a:gd name="connsiteX63" fmla="*/ 2707407 w 7127487"/>
              <a:gd name="connsiteY63" fmla="*/ 1594181 h 3588230"/>
              <a:gd name="connsiteX64" fmla="*/ 2737887 w 7127487"/>
              <a:gd name="connsiteY64" fmla="*/ 1578941 h 3588230"/>
              <a:gd name="connsiteX65" fmla="*/ 2768367 w 7127487"/>
              <a:gd name="connsiteY65" fmla="*/ 1556081 h 3588230"/>
              <a:gd name="connsiteX66" fmla="*/ 2806467 w 7127487"/>
              <a:gd name="connsiteY66" fmla="*/ 1548461 h 3588230"/>
              <a:gd name="connsiteX67" fmla="*/ 2859807 w 7127487"/>
              <a:gd name="connsiteY67" fmla="*/ 1525601 h 3588230"/>
              <a:gd name="connsiteX68" fmla="*/ 2882667 w 7127487"/>
              <a:gd name="connsiteY68" fmla="*/ 1510361 h 3588230"/>
              <a:gd name="connsiteX69" fmla="*/ 2974107 w 7127487"/>
              <a:gd name="connsiteY69" fmla="*/ 1479881 h 3588230"/>
              <a:gd name="connsiteX70" fmla="*/ 3019827 w 7127487"/>
              <a:gd name="connsiteY70" fmla="*/ 1457021 h 3588230"/>
              <a:gd name="connsiteX71" fmla="*/ 3050307 w 7127487"/>
              <a:gd name="connsiteY71" fmla="*/ 1449401 h 3588230"/>
              <a:gd name="connsiteX72" fmla="*/ 3096027 w 7127487"/>
              <a:gd name="connsiteY72" fmla="*/ 1434161 h 3588230"/>
              <a:gd name="connsiteX73" fmla="*/ 3187467 w 7127487"/>
              <a:gd name="connsiteY73" fmla="*/ 1426541 h 3588230"/>
              <a:gd name="connsiteX74" fmla="*/ 3225567 w 7127487"/>
              <a:gd name="connsiteY74" fmla="*/ 1418921 h 3588230"/>
              <a:gd name="connsiteX75" fmla="*/ 3370347 w 7127487"/>
              <a:gd name="connsiteY75" fmla="*/ 1403681 h 3588230"/>
              <a:gd name="connsiteX76" fmla="*/ 4079007 w 7127487"/>
              <a:gd name="connsiteY76" fmla="*/ 1418921 h 3588230"/>
              <a:gd name="connsiteX77" fmla="*/ 4277127 w 7127487"/>
              <a:gd name="connsiteY77" fmla="*/ 1441781 h 3588230"/>
              <a:gd name="connsiteX78" fmla="*/ 4360947 w 7127487"/>
              <a:gd name="connsiteY78" fmla="*/ 1457021 h 3588230"/>
              <a:gd name="connsiteX79" fmla="*/ 4460007 w 7127487"/>
              <a:gd name="connsiteY79" fmla="*/ 1472261 h 3588230"/>
              <a:gd name="connsiteX80" fmla="*/ 4589547 w 7127487"/>
              <a:gd name="connsiteY80" fmla="*/ 1487501 h 3588230"/>
              <a:gd name="connsiteX81" fmla="*/ 4772427 w 7127487"/>
              <a:gd name="connsiteY81" fmla="*/ 1510361 h 3588230"/>
              <a:gd name="connsiteX82" fmla="*/ 4833387 w 7127487"/>
              <a:gd name="connsiteY82" fmla="*/ 1517981 h 3588230"/>
              <a:gd name="connsiteX83" fmla="*/ 4871487 w 7127487"/>
              <a:gd name="connsiteY83" fmla="*/ 1525601 h 3588230"/>
              <a:gd name="connsiteX84" fmla="*/ 4932447 w 7127487"/>
              <a:gd name="connsiteY84" fmla="*/ 1533221 h 3588230"/>
              <a:gd name="connsiteX85" fmla="*/ 5001027 w 7127487"/>
              <a:gd name="connsiteY85" fmla="*/ 1548461 h 3588230"/>
              <a:gd name="connsiteX86" fmla="*/ 5100087 w 7127487"/>
              <a:gd name="connsiteY86" fmla="*/ 1556081 h 3588230"/>
              <a:gd name="connsiteX87" fmla="*/ 5176287 w 7127487"/>
              <a:gd name="connsiteY87" fmla="*/ 1571321 h 3588230"/>
              <a:gd name="connsiteX88" fmla="*/ 5237247 w 7127487"/>
              <a:gd name="connsiteY88" fmla="*/ 1578941 h 3588230"/>
              <a:gd name="connsiteX89" fmla="*/ 5298207 w 7127487"/>
              <a:gd name="connsiteY89" fmla="*/ 1594181 h 3588230"/>
              <a:gd name="connsiteX90" fmla="*/ 5374407 w 7127487"/>
              <a:gd name="connsiteY90" fmla="*/ 1609421 h 3588230"/>
              <a:gd name="connsiteX91" fmla="*/ 5420127 w 7127487"/>
              <a:gd name="connsiteY91" fmla="*/ 1624661 h 3588230"/>
              <a:gd name="connsiteX92" fmla="*/ 5488707 w 7127487"/>
              <a:gd name="connsiteY92" fmla="*/ 1639901 h 3588230"/>
              <a:gd name="connsiteX93" fmla="*/ 5587767 w 7127487"/>
              <a:gd name="connsiteY93" fmla="*/ 1678001 h 3588230"/>
              <a:gd name="connsiteX94" fmla="*/ 5618247 w 7127487"/>
              <a:gd name="connsiteY94" fmla="*/ 1693241 h 3588230"/>
              <a:gd name="connsiteX95" fmla="*/ 5663967 w 7127487"/>
              <a:gd name="connsiteY95" fmla="*/ 1708481 h 3588230"/>
              <a:gd name="connsiteX96" fmla="*/ 5732547 w 7127487"/>
              <a:gd name="connsiteY96" fmla="*/ 1738961 h 3588230"/>
              <a:gd name="connsiteX97" fmla="*/ 5846847 w 7127487"/>
              <a:gd name="connsiteY97" fmla="*/ 1784681 h 3588230"/>
              <a:gd name="connsiteX98" fmla="*/ 5869707 w 7127487"/>
              <a:gd name="connsiteY98" fmla="*/ 1799921 h 3588230"/>
              <a:gd name="connsiteX99" fmla="*/ 5976387 w 7127487"/>
              <a:gd name="connsiteY99" fmla="*/ 1838021 h 3588230"/>
              <a:gd name="connsiteX100" fmla="*/ 6014487 w 7127487"/>
              <a:gd name="connsiteY100" fmla="*/ 1853261 h 3588230"/>
              <a:gd name="connsiteX101" fmla="*/ 6052587 w 7127487"/>
              <a:gd name="connsiteY101" fmla="*/ 1860881 h 3588230"/>
              <a:gd name="connsiteX102" fmla="*/ 6083067 w 7127487"/>
              <a:gd name="connsiteY102" fmla="*/ 1868501 h 3588230"/>
              <a:gd name="connsiteX103" fmla="*/ 6250707 w 7127487"/>
              <a:gd name="connsiteY103" fmla="*/ 1891361 h 3588230"/>
              <a:gd name="connsiteX104" fmla="*/ 6319287 w 7127487"/>
              <a:gd name="connsiteY104" fmla="*/ 1898981 h 3588230"/>
              <a:gd name="connsiteX105" fmla="*/ 6365007 w 7127487"/>
              <a:gd name="connsiteY105" fmla="*/ 1906601 h 3588230"/>
              <a:gd name="connsiteX106" fmla="*/ 6532647 w 7127487"/>
              <a:gd name="connsiteY106" fmla="*/ 1914221 h 3588230"/>
              <a:gd name="connsiteX107" fmla="*/ 6608847 w 7127487"/>
              <a:gd name="connsiteY107" fmla="*/ 1929461 h 3588230"/>
              <a:gd name="connsiteX108" fmla="*/ 7087046 w 7127487"/>
              <a:gd name="connsiteY108" fmla="*/ 2054846 h 3588230"/>
              <a:gd name="connsiteX109" fmla="*/ 7126059 w 7127487"/>
              <a:gd name="connsiteY109" fmla="*/ 53236 h 3588230"/>
              <a:gd name="connsiteX0" fmla="*/ 7647871 w 7649299"/>
              <a:gd name="connsiteY0" fmla="*/ 0 h 3544931"/>
              <a:gd name="connsiteX1" fmla="*/ 523643 w 7649299"/>
              <a:gd name="connsiteY1" fmla="*/ 73058 h 3544931"/>
              <a:gd name="connsiteX2" fmla="*/ 546979 w 7649299"/>
              <a:gd name="connsiteY2" fmla="*/ 3293545 h 3544931"/>
              <a:gd name="connsiteX3" fmla="*/ 623179 w 7649299"/>
              <a:gd name="connsiteY3" fmla="*/ 3331645 h 3544931"/>
              <a:gd name="connsiteX4" fmla="*/ 729859 w 7649299"/>
              <a:gd name="connsiteY4" fmla="*/ 3354505 h 3544931"/>
              <a:gd name="connsiteX5" fmla="*/ 1004179 w 7649299"/>
              <a:gd name="connsiteY5" fmla="*/ 3339265 h 3544931"/>
              <a:gd name="connsiteX6" fmla="*/ 1057519 w 7649299"/>
              <a:gd name="connsiteY6" fmla="*/ 3324025 h 3544931"/>
              <a:gd name="connsiteX7" fmla="*/ 1156579 w 7649299"/>
              <a:gd name="connsiteY7" fmla="*/ 3278305 h 3544931"/>
              <a:gd name="connsiteX8" fmla="*/ 1202299 w 7649299"/>
              <a:gd name="connsiteY8" fmla="*/ 3263065 h 3544931"/>
              <a:gd name="connsiteX9" fmla="*/ 1270879 w 7649299"/>
              <a:gd name="connsiteY9" fmla="*/ 3217345 h 3544931"/>
              <a:gd name="connsiteX10" fmla="*/ 1385179 w 7649299"/>
              <a:gd name="connsiteY10" fmla="*/ 3133525 h 3544931"/>
              <a:gd name="connsiteX11" fmla="*/ 1423279 w 7649299"/>
              <a:gd name="connsiteY11" fmla="*/ 3110665 h 3544931"/>
              <a:gd name="connsiteX12" fmla="*/ 1468999 w 7649299"/>
              <a:gd name="connsiteY12" fmla="*/ 3057325 h 3544931"/>
              <a:gd name="connsiteX13" fmla="*/ 1507099 w 7649299"/>
              <a:gd name="connsiteY13" fmla="*/ 3019225 h 3544931"/>
              <a:gd name="connsiteX14" fmla="*/ 1537579 w 7649299"/>
              <a:gd name="connsiteY14" fmla="*/ 2958265 h 3544931"/>
              <a:gd name="connsiteX15" fmla="*/ 1583299 w 7649299"/>
              <a:gd name="connsiteY15" fmla="*/ 2904925 h 3544931"/>
              <a:gd name="connsiteX16" fmla="*/ 1629019 w 7649299"/>
              <a:gd name="connsiteY16" fmla="*/ 2843965 h 3544931"/>
              <a:gd name="connsiteX17" fmla="*/ 1651879 w 7649299"/>
              <a:gd name="connsiteY17" fmla="*/ 2805865 h 3544931"/>
              <a:gd name="connsiteX18" fmla="*/ 1705219 w 7649299"/>
              <a:gd name="connsiteY18" fmla="*/ 2760145 h 3544931"/>
              <a:gd name="connsiteX19" fmla="*/ 1728079 w 7649299"/>
              <a:gd name="connsiteY19" fmla="*/ 2722045 h 3544931"/>
              <a:gd name="connsiteX20" fmla="*/ 1758559 w 7649299"/>
              <a:gd name="connsiteY20" fmla="*/ 2691565 h 3544931"/>
              <a:gd name="connsiteX21" fmla="*/ 1796659 w 7649299"/>
              <a:gd name="connsiteY21" fmla="*/ 2622985 h 3544931"/>
              <a:gd name="connsiteX22" fmla="*/ 1819519 w 7649299"/>
              <a:gd name="connsiteY22" fmla="*/ 2592505 h 3544931"/>
              <a:gd name="connsiteX23" fmla="*/ 1834759 w 7649299"/>
              <a:gd name="connsiteY23" fmla="*/ 2531545 h 3544931"/>
              <a:gd name="connsiteX24" fmla="*/ 1857619 w 7649299"/>
              <a:gd name="connsiteY24" fmla="*/ 2508685 h 3544931"/>
              <a:gd name="connsiteX25" fmla="*/ 1880479 w 7649299"/>
              <a:gd name="connsiteY25" fmla="*/ 2455345 h 3544931"/>
              <a:gd name="connsiteX26" fmla="*/ 1888099 w 7649299"/>
              <a:gd name="connsiteY26" fmla="*/ 2424865 h 3544931"/>
              <a:gd name="connsiteX27" fmla="*/ 1903339 w 7649299"/>
              <a:gd name="connsiteY27" fmla="*/ 2402005 h 3544931"/>
              <a:gd name="connsiteX28" fmla="*/ 1941439 w 7649299"/>
              <a:gd name="connsiteY28" fmla="*/ 2333425 h 3544931"/>
              <a:gd name="connsiteX29" fmla="*/ 1971919 w 7649299"/>
              <a:gd name="connsiteY29" fmla="*/ 2295325 h 3544931"/>
              <a:gd name="connsiteX30" fmla="*/ 2002399 w 7649299"/>
              <a:gd name="connsiteY30" fmla="*/ 2257225 h 3544931"/>
              <a:gd name="connsiteX31" fmla="*/ 2010019 w 7649299"/>
              <a:gd name="connsiteY31" fmla="*/ 2234365 h 3544931"/>
              <a:gd name="connsiteX32" fmla="*/ 2032879 w 7649299"/>
              <a:gd name="connsiteY32" fmla="*/ 2211505 h 3544931"/>
              <a:gd name="connsiteX33" fmla="*/ 2040499 w 7649299"/>
              <a:gd name="connsiteY33" fmla="*/ 2188645 h 3544931"/>
              <a:gd name="connsiteX34" fmla="*/ 2086219 w 7649299"/>
              <a:gd name="connsiteY34" fmla="*/ 2158165 h 3544931"/>
              <a:gd name="connsiteX35" fmla="*/ 2116699 w 7649299"/>
              <a:gd name="connsiteY35" fmla="*/ 2135305 h 3544931"/>
              <a:gd name="connsiteX36" fmla="*/ 2139559 w 7649299"/>
              <a:gd name="connsiteY36" fmla="*/ 2127685 h 3544931"/>
              <a:gd name="connsiteX37" fmla="*/ 2154799 w 7649299"/>
              <a:gd name="connsiteY37" fmla="*/ 2104825 h 3544931"/>
              <a:gd name="connsiteX38" fmla="*/ 2185279 w 7649299"/>
              <a:gd name="connsiteY38" fmla="*/ 2089585 h 3544931"/>
              <a:gd name="connsiteX39" fmla="*/ 2215759 w 7649299"/>
              <a:gd name="connsiteY39" fmla="*/ 2066725 h 3544931"/>
              <a:gd name="connsiteX40" fmla="*/ 2253859 w 7649299"/>
              <a:gd name="connsiteY40" fmla="*/ 2043865 h 3544931"/>
              <a:gd name="connsiteX41" fmla="*/ 2284339 w 7649299"/>
              <a:gd name="connsiteY41" fmla="*/ 2013385 h 3544931"/>
              <a:gd name="connsiteX42" fmla="*/ 2307199 w 7649299"/>
              <a:gd name="connsiteY42" fmla="*/ 2005765 h 3544931"/>
              <a:gd name="connsiteX43" fmla="*/ 2352919 w 7649299"/>
              <a:gd name="connsiteY43" fmla="*/ 1975285 h 3544931"/>
              <a:gd name="connsiteX44" fmla="*/ 2375779 w 7649299"/>
              <a:gd name="connsiteY44" fmla="*/ 1952425 h 3544931"/>
              <a:gd name="connsiteX45" fmla="*/ 2398639 w 7649299"/>
              <a:gd name="connsiteY45" fmla="*/ 1944805 h 3544931"/>
              <a:gd name="connsiteX46" fmla="*/ 2421499 w 7649299"/>
              <a:gd name="connsiteY46" fmla="*/ 1929565 h 3544931"/>
              <a:gd name="connsiteX47" fmla="*/ 2482459 w 7649299"/>
              <a:gd name="connsiteY47" fmla="*/ 1906705 h 3544931"/>
              <a:gd name="connsiteX48" fmla="*/ 2551039 w 7649299"/>
              <a:gd name="connsiteY48" fmla="*/ 1860985 h 3544931"/>
              <a:gd name="connsiteX49" fmla="*/ 2611999 w 7649299"/>
              <a:gd name="connsiteY49" fmla="*/ 1830505 h 3544931"/>
              <a:gd name="connsiteX50" fmla="*/ 2672959 w 7649299"/>
              <a:gd name="connsiteY50" fmla="*/ 1792405 h 3544931"/>
              <a:gd name="connsiteX51" fmla="*/ 2703439 w 7649299"/>
              <a:gd name="connsiteY51" fmla="*/ 1769545 h 3544931"/>
              <a:gd name="connsiteX52" fmla="*/ 2749159 w 7649299"/>
              <a:gd name="connsiteY52" fmla="*/ 1754305 h 3544931"/>
              <a:gd name="connsiteX53" fmla="*/ 2779639 w 7649299"/>
              <a:gd name="connsiteY53" fmla="*/ 1739065 h 3544931"/>
              <a:gd name="connsiteX54" fmla="*/ 2810119 w 7649299"/>
              <a:gd name="connsiteY54" fmla="*/ 1731445 h 3544931"/>
              <a:gd name="connsiteX55" fmla="*/ 2871079 w 7649299"/>
              <a:gd name="connsiteY55" fmla="*/ 1708585 h 3544931"/>
              <a:gd name="connsiteX56" fmla="*/ 2893939 w 7649299"/>
              <a:gd name="connsiteY56" fmla="*/ 1693345 h 3544931"/>
              <a:gd name="connsiteX57" fmla="*/ 2939659 w 7649299"/>
              <a:gd name="connsiteY57" fmla="*/ 1678105 h 3544931"/>
              <a:gd name="connsiteX58" fmla="*/ 2992999 w 7649299"/>
              <a:gd name="connsiteY58" fmla="*/ 1647625 h 3544931"/>
              <a:gd name="connsiteX59" fmla="*/ 3069199 w 7649299"/>
              <a:gd name="connsiteY59" fmla="*/ 1624765 h 3544931"/>
              <a:gd name="connsiteX60" fmla="*/ 3160639 w 7649299"/>
              <a:gd name="connsiteY60" fmla="*/ 1586665 h 3544931"/>
              <a:gd name="connsiteX61" fmla="*/ 3198739 w 7649299"/>
              <a:gd name="connsiteY61" fmla="*/ 1563805 h 3544931"/>
              <a:gd name="connsiteX62" fmla="*/ 3229219 w 7649299"/>
              <a:gd name="connsiteY62" fmla="*/ 1540945 h 3544931"/>
              <a:gd name="connsiteX63" fmla="*/ 3259699 w 7649299"/>
              <a:gd name="connsiteY63" fmla="*/ 1525705 h 3544931"/>
              <a:gd name="connsiteX64" fmla="*/ 3290179 w 7649299"/>
              <a:gd name="connsiteY64" fmla="*/ 1502845 h 3544931"/>
              <a:gd name="connsiteX65" fmla="*/ 3328279 w 7649299"/>
              <a:gd name="connsiteY65" fmla="*/ 1495225 h 3544931"/>
              <a:gd name="connsiteX66" fmla="*/ 3381619 w 7649299"/>
              <a:gd name="connsiteY66" fmla="*/ 1472365 h 3544931"/>
              <a:gd name="connsiteX67" fmla="*/ 3404479 w 7649299"/>
              <a:gd name="connsiteY67" fmla="*/ 1457125 h 3544931"/>
              <a:gd name="connsiteX68" fmla="*/ 3495919 w 7649299"/>
              <a:gd name="connsiteY68" fmla="*/ 1426645 h 3544931"/>
              <a:gd name="connsiteX69" fmla="*/ 3541639 w 7649299"/>
              <a:gd name="connsiteY69" fmla="*/ 1403785 h 3544931"/>
              <a:gd name="connsiteX70" fmla="*/ 3572119 w 7649299"/>
              <a:gd name="connsiteY70" fmla="*/ 1396165 h 3544931"/>
              <a:gd name="connsiteX71" fmla="*/ 3617839 w 7649299"/>
              <a:gd name="connsiteY71" fmla="*/ 1380925 h 3544931"/>
              <a:gd name="connsiteX72" fmla="*/ 3709279 w 7649299"/>
              <a:gd name="connsiteY72" fmla="*/ 1373305 h 3544931"/>
              <a:gd name="connsiteX73" fmla="*/ 3747379 w 7649299"/>
              <a:gd name="connsiteY73" fmla="*/ 1365685 h 3544931"/>
              <a:gd name="connsiteX74" fmla="*/ 3892159 w 7649299"/>
              <a:gd name="connsiteY74" fmla="*/ 1350445 h 3544931"/>
              <a:gd name="connsiteX75" fmla="*/ 4600819 w 7649299"/>
              <a:gd name="connsiteY75" fmla="*/ 1365685 h 3544931"/>
              <a:gd name="connsiteX76" fmla="*/ 4798939 w 7649299"/>
              <a:gd name="connsiteY76" fmla="*/ 1388545 h 3544931"/>
              <a:gd name="connsiteX77" fmla="*/ 4882759 w 7649299"/>
              <a:gd name="connsiteY77" fmla="*/ 1403785 h 3544931"/>
              <a:gd name="connsiteX78" fmla="*/ 4981819 w 7649299"/>
              <a:gd name="connsiteY78" fmla="*/ 1419025 h 3544931"/>
              <a:gd name="connsiteX79" fmla="*/ 5111359 w 7649299"/>
              <a:gd name="connsiteY79" fmla="*/ 1434265 h 3544931"/>
              <a:gd name="connsiteX80" fmla="*/ 5294239 w 7649299"/>
              <a:gd name="connsiteY80" fmla="*/ 1457125 h 3544931"/>
              <a:gd name="connsiteX81" fmla="*/ 5355199 w 7649299"/>
              <a:gd name="connsiteY81" fmla="*/ 1464745 h 3544931"/>
              <a:gd name="connsiteX82" fmla="*/ 5393299 w 7649299"/>
              <a:gd name="connsiteY82" fmla="*/ 1472365 h 3544931"/>
              <a:gd name="connsiteX83" fmla="*/ 5454259 w 7649299"/>
              <a:gd name="connsiteY83" fmla="*/ 1479985 h 3544931"/>
              <a:gd name="connsiteX84" fmla="*/ 5522839 w 7649299"/>
              <a:gd name="connsiteY84" fmla="*/ 1495225 h 3544931"/>
              <a:gd name="connsiteX85" fmla="*/ 5621899 w 7649299"/>
              <a:gd name="connsiteY85" fmla="*/ 1502845 h 3544931"/>
              <a:gd name="connsiteX86" fmla="*/ 5698099 w 7649299"/>
              <a:gd name="connsiteY86" fmla="*/ 1518085 h 3544931"/>
              <a:gd name="connsiteX87" fmla="*/ 5759059 w 7649299"/>
              <a:gd name="connsiteY87" fmla="*/ 1525705 h 3544931"/>
              <a:gd name="connsiteX88" fmla="*/ 5820019 w 7649299"/>
              <a:gd name="connsiteY88" fmla="*/ 1540945 h 3544931"/>
              <a:gd name="connsiteX89" fmla="*/ 5896219 w 7649299"/>
              <a:gd name="connsiteY89" fmla="*/ 1556185 h 3544931"/>
              <a:gd name="connsiteX90" fmla="*/ 5941939 w 7649299"/>
              <a:gd name="connsiteY90" fmla="*/ 1571425 h 3544931"/>
              <a:gd name="connsiteX91" fmla="*/ 6010519 w 7649299"/>
              <a:gd name="connsiteY91" fmla="*/ 1586665 h 3544931"/>
              <a:gd name="connsiteX92" fmla="*/ 6109579 w 7649299"/>
              <a:gd name="connsiteY92" fmla="*/ 1624765 h 3544931"/>
              <a:gd name="connsiteX93" fmla="*/ 6140059 w 7649299"/>
              <a:gd name="connsiteY93" fmla="*/ 1640005 h 3544931"/>
              <a:gd name="connsiteX94" fmla="*/ 6185779 w 7649299"/>
              <a:gd name="connsiteY94" fmla="*/ 1655245 h 3544931"/>
              <a:gd name="connsiteX95" fmla="*/ 6254359 w 7649299"/>
              <a:gd name="connsiteY95" fmla="*/ 1685725 h 3544931"/>
              <a:gd name="connsiteX96" fmla="*/ 6368659 w 7649299"/>
              <a:gd name="connsiteY96" fmla="*/ 1731445 h 3544931"/>
              <a:gd name="connsiteX97" fmla="*/ 6391519 w 7649299"/>
              <a:gd name="connsiteY97" fmla="*/ 1746685 h 3544931"/>
              <a:gd name="connsiteX98" fmla="*/ 6498199 w 7649299"/>
              <a:gd name="connsiteY98" fmla="*/ 1784785 h 3544931"/>
              <a:gd name="connsiteX99" fmla="*/ 6536299 w 7649299"/>
              <a:gd name="connsiteY99" fmla="*/ 1800025 h 3544931"/>
              <a:gd name="connsiteX100" fmla="*/ 6574399 w 7649299"/>
              <a:gd name="connsiteY100" fmla="*/ 1807645 h 3544931"/>
              <a:gd name="connsiteX101" fmla="*/ 6604879 w 7649299"/>
              <a:gd name="connsiteY101" fmla="*/ 1815265 h 3544931"/>
              <a:gd name="connsiteX102" fmla="*/ 6772519 w 7649299"/>
              <a:gd name="connsiteY102" fmla="*/ 1838125 h 3544931"/>
              <a:gd name="connsiteX103" fmla="*/ 6841099 w 7649299"/>
              <a:gd name="connsiteY103" fmla="*/ 1845745 h 3544931"/>
              <a:gd name="connsiteX104" fmla="*/ 6886819 w 7649299"/>
              <a:gd name="connsiteY104" fmla="*/ 1853365 h 3544931"/>
              <a:gd name="connsiteX105" fmla="*/ 7054459 w 7649299"/>
              <a:gd name="connsiteY105" fmla="*/ 1860985 h 3544931"/>
              <a:gd name="connsiteX106" fmla="*/ 7130659 w 7649299"/>
              <a:gd name="connsiteY106" fmla="*/ 1876225 h 3544931"/>
              <a:gd name="connsiteX107" fmla="*/ 7608858 w 7649299"/>
              <a:gd name="connsiteY107" fmla="*/ 2001610 h 3544931"/>
              <a:gd name="connsiteX108" fmla="*/ 7647871 w 7649299"/>
              <a:gd name="connsiteY108" fmla="*/ 0 h 3544931"/>
              <a:gd name="connsiteX0" fmla="*/ 7647871 w 7649299"/>
              <a:gd name="connsiteY0" fmla="*/ 0 h 3544931"/>
              <a:gd name="connsiteX1" fmla="*/ 523643 w 7649299"/>
              <a:gd name="connsiteY1" fmla="*/ 73058 h 3544931"/>
              <a:gd name="connsiteX2" fmla="*/ 546979 w 7649299"/>
              <a:gd name="connsiteY2" fmla="*/ 3293545 h 3544931"/>
              <a:gd name="connsiteX3" fmla="*/ 623179 w 7649299"/>
              <a:gd name="connsiteY3" fmla="*/ 3331645 h 3544931"/>
              <a:gd name="connsiteX4" fmla="*/ 729859 w 7649299"/>
              <a:gd name="connsiteY4" fmla="*/ 3354505 h 3544931"/>
              <a:gd name="connsiteX5" fmla="*/ 1004179 w 7649299"/>
              <a:gd name="connsiteY5" fmla="*/ 3339265 h 3544931"/>
              <a:gd name="connsiteX6" fmla="*/ 1057519 w 7649299"/>
              <a:gd name="connsiteY6" fmla="*/ 3324025 h 3544931"/>
              <a:gd name="connsiteX7" fmla="*/ 1156579 w 7649299"/>
              <a:gd name="connsiteY7" fmla="*/ 3278305 h 3544931"/>
              <a:gd name="connsiteX8" fmla="*/ 1202299 w 7649299"/>
              <a:gd name="connsiteY8" fmla="*/ 3263065 h 3544931"/>
              <a:gd name="connsiteX9" fmla="*/ 1270879 w 7649299"/>
              <a:gd name="connsiteY9" fmla="*/ 3217345 h 3544931"/>
              <a:gd name="connsiteX10" fmla="*/ 1385179 w 7649299"/>
              <a:gd name="connsiteY10" fmla="*/ 3133525 h 3544931"/>
              <a:gd name="connsiteX11" fmla="*/ 1423279 w 7649299"/>
              <a:gd name="connsiteY11" fmla="*/ 3110665 h 3544931"/>
              <a:gd name="connsiteX12" fmla="*/ 1468999 w 7649299"/>
              <a:gd name="connsiteY12" fmla="*/ 3057325 h 3544931"/>
              <a:gd name="connsiteX13" fmla="*/ 1507099 w 7649299"/>
              <a:gd name="connsiteY13" fmla="*/ 3019225 h 3544931"/>
              <a:gd name="connsiteX14" fmla="*/ 1537579 w 7649299"/>
              <a:gd name="connsiteY14" fmla="*/ 2958265 h 3544931"/>
              <a:gd name="connsiteX15" fmla="*/ 1583299 w 7649299"/>
              <a:gd name="connsiteY15" fmla="*/ 2904925 h 3544931"/>
              <a:gd name="connsiteX16" fmla="*/ 1629019 w 7649299"/>
              <a:gd name="connsiteY16" fmla="*/ 2843965 h 3544931"/>
              <a:gd name="connsiteX17" fmla="*/ 1651879 w 7649299"/>
              <a:gd name="connsiteY17" fmla="*/ 2805865 h 3544931"/>
              <a:gd name="connsiteX18" fmla="*/ 1705219 w 7649299"/>
              <a:gd name="connsiteY18" fmla="*/ 2760145 h 3544931"/>
              <a:gd name="connsiteX19" fmla="*/ 1728079 w 7649299"/>
              <a:gd name="connsiteY19" fmla="*/ 2722045 h 3544931"/>
              <a:gd name="connsiteX20" fmla="*/ 1758559 w 7649299"/>
              <a:gd name="connsiteY20" fmla="*/ 2691565 h 3544931"/>
              <a:gd name="connsiteX21" fmla="*/ 1796659 w 7649299"/>
              <a:gd name="connsiteY21" fmla="*/ 2622985 h 3544931"/>
              <a:gd name="connsiteX22" fmla="*/ 1819519 w 7649299"/>
              <a:gd name="connsiteY22" fmla="*/ 2592505 h 3544931"/>
              <a:gd name="connsiteX23" fmla="*/ 1834759 w 7649299"/>
              <a:gd name="connsiteY23" fmla="*/ 2531545 h 3544931"/>
              <a:gd name="connsiteX24" fmla="*/ 1857619 w 7649299"/>
              <a:gd name="connsiteY24" fmla="*/ 2508685 h 3544931"/>
              <a:gd name="connsiteX25" fmla="*/ 1880479 w 7649299"/>
              <a:gd name="connsiteY25" fmla="*/ 2455345 h 3544931"/>
              <a:gd name="connsiteX26" fmla="*/ 1888099 w 7649299"/>
              <a:gd name="connsiteY26" fmla="*/ 2424865 h 3544931"/>
              <a:gd name="connsiteX27" fmla="*/ 1903339 w 7649299"/>
              <a:gd name="connsiteY27" fmla="*/ 2402005 h 3544931"/>
              <a:gd name="connsiteX28" fmla="*/ 1941439 w 7649299"/>
              <a:gd name="connsiteY28" fmla="*/ 2333425 h 3544931"/>
              <a:gd name="connsiteX29" fmla="*/ 1971919 w 7649299"/>
              <a:gd name="connsiteY29" fmla="*/ 2295325 h 3544931"/>
              <a:gd name="connsiteX30" fmla="*/ 2002399 w 7649299"/>
              <a:gd name="connsiteY30" fmla="*/ 2257225 h 3544931"/>
              <a:gd name="connsiteX31" fmla="*/ 2010019 w 7649299"/>
              <a:gd name="connsiteY31" fmla="*/ 2234365 h 3544931"/>
              <a:gd name="connsiteX32" fmla="*/ 2032879 w 7649299"/>
              <a:gd name="connsiteY32" fmla="*/ 2211505 h 3544931"/>
              <a:gd name="connsiteX33" fmla="*/ 2040499 w 7649299"/>
              <a:gd name="connsiteY33" fmla="*/ 2188645 h 3544931"/>
              <a:gd name="connsiteX34" fmla="*/ 2086219 w 7649299"/>
              <a:gd name="connsiteY34" fmla="*/ 2158165 h 3544931"/>
              <a:gd name="connsiteX35" fmla="*/ 2116699 w 7649299"/>
              <a:gd name="connsiteY35" fmla="*/ 2135305 h 3544931"/>
              <a:gd name="connsiteX36" fmla="*/ 2139559 w 7649299"/>
              <a:gd name="connsiteY36" fmla="*/ 2127685 h 3544931"/>
              <a:gd name="connsiteX37" fmla="*/ 2154799 w 7649299"/>
              <a:gd name="connsiteY37" fmla="*/ 2104825 h 3544931"/>
              <a:gd name="connsiteX38" fmla="*/ 2185279 w 7649299"/>
              <a:gd name="connsiteY38" fmla="*/ 2089585 h 3544931"/>
              <a:gd name="connsiteX39" fmla="*/ 2215759 w 7649299"/>
              <a:gd name="connsiteY39" fmla="*/ 2066725 h 3544931"/>
              <a:gd name="connsiteX40" fmla="*/ 2253859 w 7649299"/>
              <a:gd name="connsiteY40" fmla="*/ 2043865 h 3544931"/>
              <a:gd name="connsiteX41" fmla="*/ 2284339 w 7649299"/>
              <a:gd name="connsiteY41" fmla="*/ 2013385 h 3544931"/>
              <a:gd name="connsiteX42" fmla="*/ 2307199 w 7649299"/>
              <a:gd name="connsiteY42" fmla="*/ 2005765 h 3544931"/>
              <a:gd name="connsiteX43" fmla="*/ 2352919 w 7649299"/>
              <a:gd name="connsiteY43" fmla="*/ 1975285 h 3544931"/>
              <a:gd name="connsiteX44" fmla="*/ 2375779 w 7649299"/>
              <a:gd name="connsiteY44" fmla="*/ 1952425 h 3544931"/>
              <a:gd name="connsiteX45" fmla="*/ 2398639 w 7649299"/>
              <a:gd name="connsiteY45" fmla="*/ 1944805 h 3544931"/>
              <a:gd name="connsiteX46" fmla="*/ 2421499 w 7649299"/>
              <a:gd name="connsiteY46" fmla="*/ 1929565 h 3544931"/>
              <a:gd name="connsiteX47" fmla="*/ 2482459 w 7649299"/>
              <a:gd name="connsiteY47" fmla="*/ 1906705 h 3544931"/>
              <a:gd name="connsiteX48" fmla="*/ 2551039 w 7649299"/>
              <a:gd name="connsiteY48" fmla="*/ 1860985 h 3544931"/>
              <a:gd name="connsiteX49" fmla="*/ 2611999 w 7649299"/>
              <a:gd name="connsiteY49" fmla="*/ 1830505 h 3544931"/>
              <a:gd name="connsiteX50" fmla="*/ 2672959 w 7649299"/>
              <a:gd name="connsiteY50" fmla="*/ 1792405 h 3544931"/>
              <a:gd name="connsiteX51" fmla="*/ 2703439 w 7649299"/>
              <a:gd name="connsiteY51" fmla="*/ 1769545 h 3544931"/>
              <a:gd name="connsiteX52" fmla="*/ 2749159 w 7649299"/>
              <a:gd name="connsiteY52" fmla="*/ 1754305 h 3544931"/>
              <a:gd name="connsiteX53" fmla="*/ 2779639 w 7649299"/>
              <a:gd name="connsiteY53" fmla="*/ 1739065 h 3544931"/>
              <a:gd name="connsiteX54" fmla="*/ 2810119 w 7649299"/>
              <a:gd name="connsiteY54" fmla="*/ 1731445 h 3544931"/>
              <a:gd name="connsiteX55" fmla="*/ 2871079 w 7649299"/>
              <a:gd name="connsiteY55" fmla="*/ 1708585 h 3544931"/>
              <a:gd name="connsiteX56" fmla="*/ 2893939 w 7649299"/>
              <a:gd name="connsiteY56" fmla="*/ 1693345 h 3544931"/>
              <a:gd name="connsiteX57" fmla="*/ 2939659 w 7649299"/>
              <a:gd name="connsiteY57" fmla="*/ 1678105 h 3544931"/>
              <a:gd name="connsiteX58" fmla="*/ 2992999 w 7649299"/>
              <a:gd name="connsiteY58" fmla="*/ 1647625 h 3544931"/>
              <a:gd name="connsiteX59" fmla="*/ 3069199 w 7649299"/>
              <a:gd name="connsiteY59" fmla="*/ 1624765 h 3544931"/>
              <a:gd name="connsiteX60" fmla="*/ 3160639 w 7649299"/>
              <a:gd name="connsiteY60" fmla="*/ 1586665 h 3544931"/>
              <a:gd name="connsiteX61" fmla="*/ 3198739 w 7649299"/>
              <a:gd name="connsiteY61" fmla="*/ 1563805 h 3544931"/>
              <a:gd name="connsiteX62" fmla="*/ 3229219 w 7649299"/>
              <a:gd name="connsiteY62" fmla="*/ 1540945 h 3544931"/>
              <a:gd name="connsiteX63" fmla="*/ 3259699 w 7649299"/>
              <a:gd name="connsiteY63" fmla="*/ 1525705 h 3544931"/>
              <a:gd name="connsiteX64" fmla="*/ 3290179 w 7649299"/>
              <a:gd name="connsiteY64" fmla="*/ 1502845 h 3544931"/>
              <a:gd name="connsiteX65" fmla="*/ 3328279 w 7649299"/>
              <a:gd name="connsiteY65" fmla="*/ 1495225 h 3544931"/>
              <a:gd name="connsiteX66" fmla="*/ 3381619 w 7649299"/>
              <a:gd name="connsiteY66" fmla="*/ 1472365 h 3544931"/>
              <a:gd name="connsiteX67" fmla="*/ 3404479 w 7649299"/>
              <a:gd name="connsiteY67" fmla="*/ 1457125 h 3544931"/>
              <a:gd name="connsiteX68" fmla="*/ 3495919 w 7649299"/>
              <a:gd name="connsiteY68" fmla="*/ 1426645 h 3544931"/>
              <a:gd name="connsiteX69" fmla="*/ 3541639 w 7649299"/>
              <a:gd name="connsiteY69" fmla="*/ 1403785 h 3544931"/>
              <a:gd name="connsiteX70" fmla="*/ 3572119 w 7649299"/>
              <a:gd name="connsiteY70" fmla="*/ 1396165 h 3544931"/>
              <a:gd name="connsiteX71" fmla="*/ 3617839 w 7649299"/>
              <a:gd name="connsiteY71" fmla="*/ 1380925 h 3544931"/>
              <a:gd name="connsiteX72" fmla="*/ 3709279 w 7649299"/>
              <a:gd name="connsiteY72" fmla="*/ 1373305 h 3544931"/>
              <a:gd name="connsiteX73" fmla="*/ 3747379 w 7649299"/>
              <a:gd name="connsiteY73" fmla="*/ 1365685 h 3544931"/>
              <a:gd name="connsiteX74" fmla="*/ 3892159 w 7649299"/>
              <a:gd name="connsiteY74" fmla="*/ 1350445 h 3544931"/>
              <a:gd name="connsiteX75" fmla="*/ 4600819 w 7649299"/>
              <a:gd name="connsiteY75" fmla="*/ 1365685 h 3544931"/>
              <a:gd name="connsiteX76" fmla="*/ 4798939 w 7649299"/>
              <a:gd name="connsiteY76" fmla="*/ 1388545 h 3544931"/>
              <a:gd name="connsiteX77" fmla="*/ 4882759 w 7649299"/>
              <a:gd name="connsiteY77" fmla="*/ 1403785 h 3544931"/>
              <a:gd name="connsiteX78" fmla="*/ 4981819 w 7649299"/>
              <a:gd name="connsiteY78" fmla="*/ 1419025 h 3544931"/>
              <a:gd name="connsiteX79" fmla="*/ 5111359 w 7649299"/>
              <a:gd name="connsiteY79" fmla="*/ 1434265 h 3544931"/>
              <a:gd name="connsiteX80" fmla="*/ 5294239 w 7649299"/>
              <a:gd name="connsiteY80" fmla="*/ 1457125 h 3544931"/>
              <a:gd name="connsiteX81" fmla="*/ 5355199 w 7649299"/>
              <a:gd name="connsiteY81" fmla="*/ 1464745 h 3544931"/>
              <a:gd name="connsiteX82" fmla="*/ 5393299 w 7649299"/>
              <a:gd name="connsiteY82" fmla="*/ 1472365 h 3544931"/>
              <a:gd name="connsiteX83" fmla="*/ 5454259 w 7649299"/>
              <a:gd name="connsiteY83" fmla="*/ 1479985 h 3544931"/>
              <a:gd name="connsiteX84" fmla="*/ 5522839 w 7649299"/>
              <a:gd name="connsiteY84" fmla="*/ 1495225 h 3544931"/>
              <a:gd name="connsiteX85" fmla="*/ 5621899 w 7649299"/>
              <a:gd name="connsiteY85" fmla="*/ 1502845 h 3544931"/>
              <a:gd name="connsiteX86" fmla="*/ 5698099 w 7649299"/>
              <a:gd name="connsiteY86" fmla="*/ 1518085 h 3544931"/>
              <a:gd name="connsiteX87" fmla="*/ 5759059 w 7649299"/>
              <a:gd name="connsiteY87" fmla="*/ 1525705 h 3544931"/>
              <a:gd name="connsiteX88" fmla="*/ 5820019 w 7649299"/>
              <a:gd name="connsiteY88" fmla="*/ 1540945 h 3544931"/>
              <a:gd name="connsiteX89" fmla="*/ 5896219 w 7649299"/>
              <a:gd name="connsiteY89" fmla="*/ 1556185 h 3544931"/>
              <a:gd name="connsiteX90" fmla="*/ 5941939 w 7649299"/>
              <a:gd name="connsiteY90" fmla="*/ 1571425 h 3544931"/>
              <a:gd name="connsiteX91" fmla="*/ 6010519 w 7649299"/>
              <a:gd name="connsiteY91" fmla="*/ 1586665 h 3544931"/>
              <a:gd name="connsiteX92" fmla="*/ 6109579 w 7649299"/>
              <a:gd name="connsiteY92" fmla="*/ 1624765 h 3544931"/>
              <a:gd name="connsiteX93" fmla="*/ 6140059 w 7649299"/>
              <a:gd name="connsiteY93" fmla="*/ 1640005 h 3544931"/>
              <a:gd name="connsiteX94" fmla="*/ 6185779 w 7649299"/>
              <a:gd name="connsiteY94" fmla="*/ 1655245 h 3544931"/>
              <a:gd name="connsiteX95" fmla="*/ 6254359 w 7649299"/>
              <a:gd name="connsiteY95" fmla="*/ 1685725 h 3544931"/>
              <a:gd name="connsiteX96" fmla="*/ 6368659 w 7649299"/>
              <a:gd name="connsiteY96" fmla="*/ 1731445 h 3544931"/>
              <a:gd name="connsiteX97" fmla="*/ 6391519 w 7649299"/>
              <a:gd name="connsiteY97" fmla="*/ 1746685 h 3544931"/>
              <a:gd name="connsiteX98" fmla="*/ 6498199 w 7649299"/>
              <a:gd name="connsiteY98" fmla="*/ 1784785 h 3544931"/>
              <a:gd name="connsiteX99" fmla="*/ 6536299 w 7649299"/>
              <a:gd name="connsiteY99" fmla="*/ 1800025 h 3544931"/>
              <a:gd name="connsiteX100" fmla="*/ 6574399 w 7649299"/>
              <a:gd name="connsiteY100" fmla="*/ 1807645 h 3544931"/>
              <a:gd name="connsiteX101" fmla="*/ 6604879 w 7649299"/>
              <a:gd name="connsiteY101" fmla="*/ 1815265 h 3544931"/>
              <a:gd name="connsiteX102" fmla="*/ 6772519 w 7649299"/>
              <a:gd name="connsiteY102" fmla="*/ 1838125 h 3544931"/>
              <a:gd name="connsiteX103" fmla="*/ 6841099 w 7649299"/>
              <a:gd name="connsiteY103" fmla="*/ 1845745 h 3544931"/>
              <a:gd name="connsiteX104" fmla="*/ 6886819 w 7649299"/>
              <a:gd name="connsiteY104" fmla="*/ 1853365 h 3544931"/>
              <a:gd name="connsiteX105" fmla="*/ 7054459 w 7649299"/>
              <a:gd name="connsiteY105" fmla="*/ 1860985 h 3544931"/>
              <a:gd name="connsiteX106" fmla="*/ 7130659 w 7649299"/>
              <a:gd name="connsiteY106" fmla="*/ 1876225 h 3544931"/>
              <a:gd name="connsiteX107" fmla="*/ 7608858 w 7649299"/>
              <a:gd name="connsiteY107" fmla="*/ 2001610 h 3544931"/>
              <a:gd name="connsiteX108" fmla="*/ 7647871 w 7649299"/>
              <a:gd name="connsiteY108" fmla="*/ 0 h 3544931"/>
              <a:gd name="connsiteX0" fmla="*/ 7622372 w 7623800"/>
              <a:gd name="connsiteY0" fmla="*/ 0 h 3546270"/>
              <a:gd name="connsiteX1" fmla="*/ 530962 w 7623800"/>
              <a:gd name="connsiteY1" fmla="*/ 54940 h 3546270"/>
              <a:gd name="connsiteX2" fmla="*/ 521480 w 7623800"/>
              <a:gd name="connsiteY2" fmla="*/ 3293545 h 3546270"/>
              <a:gd name="connsiteX3" fmla="*/ 597680 w 7623800"/>
              <a:gd name="connsiteY3" fmla="*/ 3331645 h 3546270"/>
              <a:gd name="connsiteX4" fmla="*/ 704360 w 7623800"/>
              <a:gd name="connsiteY4" fmla="*/ 3354505 h 3546270"/>
              <a:gd name="connsiteX5" fmla="*/ 978680 w 7623800"/>
              <a:gd name="connsiteY5" fmla="*/ 3339265 h 3546270"/>
              <a:gd name="connsiteX6" fmla="*/ 1032020 w 7623800"/>
              <a:gd name="connsiteY6" fmla="*/ 3324025 h 3546270"/>
              <a:gd name="connsiteX7" fmla="*/ 1131080 w 7623800"/>
              <a:gd name="connsiteY7" fmla="*/ 3278305 h 3546270"/>
              <a:gd name="connsiteX8" fmla="*/ 1176800 w 7623800"/>
              <a:gd name="connsiteY8" fmla="*/ 3263065 h 3546270"/>
              <a:gd name="connsiteX9" fmla="*/ 1245380 w 7623800"/>
              <a:gd name="connsiteY9" fmla="*/ 3217345 h 3546270"/>
              <a:gd name="connsiteX10" fmla="*/ 1359680 w 7623800"/>
              <a:gd name="connsiteY10" fmla="*/ 3133525 h 3546270"/>
              <a:gd name="connsiteX11" fmla="*/ 1397780 w 7623800"/>
              <a:gd name="connsiteY11" fmla="*/ 3110665 h 3546270"/>
              <a:gd name="connsiteX12" fmla="*/ 1443500 w 7623800"/>
              <a:gd name="connsiteY12" fmla="*/ 3057325 h 3546270"/>
              <a:gd name="connsiteX13" fmla="*/ 1481600 w 7623800"/>
              <a:gd name="connsiteY13" fmla="*/ 3019225 h 3546270"/>
              <a:gd name="connsiteX14" fmla="*/ 1512080 w 7623800"/>
              <a:gd name="connsiteY14" fmla="*/ 2958265 h 3546270"/>
              <a:gd name="connsiteX15" fmla="*/ 1557800 w 7623800"/>
              <a:gd name="connsiteY15" fmla="*/ 2904925 h 3546270"/>
              <a:gd name="connsiteX16" fmla="*/ 1603520 w 7623800"/>
              <a:gd name="connsiteY16" fmla="*/ 2843965 h 3546270"/>
              <a:gd name="connsiteX17" fmla="*/ 1626380 w 7623800"/>
              <a:gd name="connsiteY17" fmla="*/ 2805865 h 3546270"/>
              <a:gd name="connsiteX18" fmla="*/ 1679720 w 7623800"/>
              <a:gd name="connsiteY18" fmla="*/ 2760145 h 3546270"/>
              <a:gd name="connsiteX19" fmla="*/ 1702580 w 7623800"/>
              <a:gd name="connsiteY19" fmla="*/ 2722045 h 3546270"/>
              <a:gd name="connsiteX20" fmla="*/ 1733060 w 7623800"/>
              <a:gd name="connsiteY20" fmla="*/ 2691565 h 3546270"/>
              <a:gd name="connsiteX21" fmla="*/ 1771160 w 7623800"/>
              <a:gd name="connsiteY21" fmla="*/ 2622985 h 3546270"/>
              <a:gd name="connsiteX22" fmla="*/ 1794020 w 7623800"/>
              <a:gd name="connsiteY22" fmla="*/ 2592505 h 3546270"/>
              <a:gd name="connsiteX23" fmla="*/ 1809260 w 7623800"/>
              <a:gd name="connsiteY23" fmla="*/ 2531545 h 3546270"/>
              <a:gd name="connsiteX24" fmla="*/ 1832120 w 7623800"/>
              <a:gd name="connsiteY24" fmla="*/ 2508685 h 3546270"/>
              <a:gd name="connsiteX25" fmla="*/ 1854980 w 7623800"/>
              <a:gd name="connsiteY25" fmla="*/ 2455345 h 3546270"/>
              <a:gd name="connsiteX26" fmla="*/ 1862600 w 7623800"/>
              <a:gd name="connsiteY26" fmla="*/ 2424865 h 3546270"/>
              <a:gd name="connsiteX27" fmla="*/ 1877840 w 7623800"/>
              <a:gd name="connsiteY27" fmla="*/ 2402005 h 3546270"/>
              <a:gd name="connsiteX28" fmla="*/ 1915940 w 7623800"/>
              <a:gd name="connsiteY28" fmla="*/ 2333425 h 3546270"/>
              <a:gd name="connsiteX29" fmla="*/ 1946420 w 7623800"/>
              <a:gd name="connsiteY29" fmla="*/ 2295325 h 3546270"/>
              <a:gd name="connsiteX30" fmla="*/ 1976900 w 7623800"/>
              <a:gd name="connsiteY30" fmla="*/ 2257225 h 3546270"/>
              <a:gd name="connsiteX31" fmla="*/ 1984520 w 7623800"/>
              <a:gd name="connsiteY31" fmla="*/ 2234365 h 3546270"/>
              <a:gd name="connsiteX32" fmla="*/ 2007380 w 7623800"/>
              <a:gd name="connsiteY32" fmla="*/ 2211505 h 3546270"/>
              <a:gd name="connsiteX33" fmla="*/ 2015000 w 7623800"/>
              <a:gd name="connsiteY33" fmla="*/ 2188645 h 3546270"/>
              <a:gd name="connsiteX34" fmla="*/ 2060720 w 7623800"/>
              <a:gd name="connsiteY34" fmla="*/ 2158165 h 3546270"/>
              <a:gd name="connsiteX35" fmla="*/ 2091200 w 7623800"/>
              <a:gd name="connsiteY35" fmla="*/ 2135305 h 3546270"/>
              <a:gd name="connsiteX36" fmla="*/ 2114060 w 7623800"/>
              <a:gd name="connsiteY36" fmla="*/ 2127685 h 3546270"/>
              <a:gd name="connsiteX37" fmla="*/ 2129300 w 7623800"/>
              <a:gd name="connsiteY37" fmla="*/ 2104825 h 3546270"/>
              <a:gd name="connsiteX38" fmla="*/ 2159780 w 7623800"/>
              <a:gd name="connsiteY38" fmla="*/ 2089585 h 3546270"/>
              <a:gd name="connsiteX39" fmla="*/ 2190260 w 7623800"/>
              <a:gd name="connsiteY39" fmla="*/ 2066725 h 3546270"/>
              <a:gd name="connsiteX40" fmla="*/ 2228360 w 7623800"/>
              <a:gd name="connsiteY40" fmla="*/ 2043865 h 3546270"/>
              <a:gd name="connsiteX41" fmla="*/ 2258840 w 7623800"/>
              <a:gd name="connsiteY41" fmla="*/ 2013385 h 3546270"/>
              <a:gd name="connsiteX42" fmla="*/ 2281700 w 7623800"/>
              <a:gd name="connsiteY42" fmla="*/ 2005765 h 3546270"/>
              <a:gd name="connsiteX43" fmla="*/ 2327420 w 7623800"/>
              <a:gd name="connsiteY43" fmla="*/ 1975285 h 3546270"/>
              <a:gd name="connsiteX44" fmla="*/ 2350280 w 7623800"/>
              <a:gd name="connsiteY44" fmla="*/ 1952425 h 3546270"/>
              <a:gd name="connsiteX45" fmla="*/ 2373140 w 7623800"/>
              <a:gd name="connsiteY45" fmla="*/ 1944805 h 3546270"/>
              <a:gd name="connsiteX46" fmla="*/ 2396000 w 7623800"/>
              <a:gd name="connsiteY46" fmla="*/ 1929565 h 3546270"/>
              <a:gd name="connsiteX47" fmla="*/ 2456960 w 7623800"/>
              <a:gd name="connsiteY47" fmla="*/ 1906705 h 3546270"/>
              <a:gd name="connsiteX48" fmla="*/ 2525540 w 7623800"/>
              <a:gd name="connsiteY48" fmla="*/ 1860985 h 3546270"/>
              <a:gd name="connsiteX49" fmla="*/ 2586500 w 7623800"/>
              <a:gd name="connsiteY49" fmla="*/ 1830505 h 3546270"/>
              <a:gd name="connsiteX50" fmla="*/ 2647460 w 7623800"/>
              <a:gd name="connsiteY50" fmla="*/ 1792405 h 3546270"/>
              <a:gd name="connsiteX51" fmla="*/ 2677940 w 7623800"/>
              <a:gd name="connsiteY51" fmla="*/ 1769545 h 3546270"/>
              <a:gd name="connsiteX52" fmla="*/ 2723660 w 7623800"/>
              <a:gd name="connsiteY52" fmla="*/ 1754305 h 3546270"/>
              <a:gd name="connsiteX53" fmla="*/ 2754140 w 7623800"/>
              <a:gd name="connsiteY53" fmla="*/ 1739065 h 3546270"/>
              <a:gd name="connsiteX54" fmla="*/ 2784620 w 7623800"/>
              <a:gd name="connsiteY54" fmla="*/ 1731445 h 3546270"/>
              <a:gd name="connsiteX55" fmla="*/ 2845580 w 7623800"/>
              <a:gd name="connsiteY55" fmla="*/ 1708585 h 3546270"/>
              <a:gd name="connsiteX56" fmla="*/ 2868440 w 7623800"/>
              <a:gd name="connsiteY56" fmla="*/ 1693345 h 3546270"/>
              <a:gd name="connsiteX57" fmla="*/ 2914160 w 7623800"/>
              <a:gd name="connsiteY57" fmla="*/ 1678105 h 3546270"/>
              <a:gd name="connsiteX58" fmla="*/ 2967500 w 7623800"/>
              <a:gd name="connsiteY58" fmla="*/ 1647625 h 3546270"/>
              <a:gd name="connsiteX59" fmla="*/ 3043700 w 7623800"/>
              <a:gd name="connsiteY59" fmla="*/ 1624765 h 3546270"/>
              <a:gd name="connsiteX60" fmla="*/ 3135140 w 7623800"/>
              <a:gd name="connsiteY60" fmla="*/ 1586665 h 3546270"/>
              <a:gd name="connsiteX61" fmla="*/ 3173240 w 7623800"/>
              <a:gd name="connsiteY61" fmla="*/ 1563805 h 3546270"/>
              <a:gd name="connsiteX62" fmla="*/ 3203720 w 7623800"/>
              <a:gd name="connsiteY62" fmla="*/ 1540945 h 3546270"/>
              <a:gd name="connsiteX63" fmla="*/ 3234200 w 7623800"/>
              <a:gd name="connsiteY63" fmla="*/ 1525705 h 3546270"/>
              <a:gd name="connsiteX64" fmla="*/ 3264680 w 7623800"/>
              <a:gd name="connsiteY64" fmla="*/ 1502845 h 3546270"/>
              <a:gd name="connsiteX65" fmla="*/ 3302780 w 7623800"/>
              <a:gd name="connsiteY65" fmla="*/ 1495225 h 3546270"/>
              <a:gd name="connsiteX66" fmla="*/ 3356120 w 7623800"/>
              <a:gd name="connsiteY66" fmla="*/ 1472365 h 3546270"/>
              <a:gd name="connsiteX67" fmla="*/ 3378980 w 7623800"/>
              <a:gd name="connsiteY67" fmla="*/ 1457125 h 3546270"/>
              <a:gd name="connsiteX68" fmla="*/ 3470420 w 7623800"/>
              <a:gd name="connsiteY68" fmla="*/ 1426645 h 3546270"/>
              <a:gd name="connsiteX69" fmla="*/ 3516140 w 7623800"/>
              <a:gd name="connsiteY69" fmla="*/ 1403785 h 3546270"/>
              <a:gd name="connsiteX70" fmla="*/ 3546620 w 7623800"/>
              <a:gd name="connsiteY70" fmla="*/ 1396165 h 3546270"/>
              <a:gd name="connsiteX71" fmla="*/ 3592340 w 7623800"/>
              <a:gd name="connsiteY71" fmla="*/ 1380925 h 3546270"/>
              <a:gd name="connsiteX72" fmla="*/ 3683780 w 7623800"/>
              <a:gd name="connsiteY72" fmla="*/ 1373305 h 3546270"/>
              <a:gd name="connsiteX73" fmla="*/ 3721880 w 7623800"/>
              <a:gd name="connsiteY73" fmla="*/ 1365685 h 3546270"/>
              <a:gd name="connsiteX74" fmla="*/ 3866660 w 7623800"/>
              <a:gd name="connsiteY74" fmla="*/ 1350445 h 3546270"/>
              <a:gd name="connsiteX75" fmla="*/ 4575320 w 7623800"/>
              <a:gd name="connsiteY75" fmla="*/ 1365685 h 3546270"/>
              <a:gd name="connsiteX76" fmla="*/ 4773440 w 7623800"/>
              <a:gd name="connsiteY76" fmla="*/ 1388545 h 3546270"/>
              <a:gd name="connsiteX77" fmla="*/ 4857260 w 7623800"/>
              <a:gd name="connsiteY77" fmla="*/ 1403785 h 3546270"/>
              <a:gd name="connsiteX78" fmla="*/ 4956320 w 7623800"/>
              <a:gd name="connsiteY78" fmla="*/ 1419025 h 3546270"/>
              <a:gd name="connsiteX79" fmla="*/ 5085860 w 7623800"/>
              <a:gd name="connsiteY79" fmla="*/ 1434265 h 3546270"/>
              <a:gd name="connsiteX80" fmla="*/ 5268740 w 7623800"/>
              <a:gd name="connsiteY80" fmla="*/ 1457125 h 3546270"/>
              <a:gd name="connsiteX81" fmla="*/ 5329700 w 7623800"/>
              <a:gd name="connsiteY81" fmla="*/ 1464745 h 3546270"/>
              <a:gd name="connsiteX82" fmla="*/ 5367800 w 7623800"/>
              <a:gd name="connsiteY82" fmla="*/ 1472365 h 3546270"/>
              <a:gd name="connsiteX83" fmla="*/ 5428760 w 7623800"/>
              <a:gd name="connsiteY83" fmla="*/ 1479985 h 3546270"/>
              <a:gd name="connsiteX84" fmla="*/ 5497340 w 7623800"/>
              <a:gd name="connsiteY84" fmla="*/ 1495225 h 3546270"/>
              <a:gd name="connsiteX85" fmla="*/ 5596400 w 7623800"/>
              <a:gd name="connsiteY85" fmla="*/ 1502845 h 3546270"/>
              <a:gd name="connsiteX86" fmla="*/ 5672600 w 7623800"/>
              <a:gd name="connsiteY86" fmla="*/ 1518085 h 3546270"/>
              <a:gd name="connsiteX87" fmla="*/ 5733560 w 7623800"/>
              <a:gd name="connsiteY87" fmla="*/ 1525705 h 3546270"/>
              <a:gd name="connsiteX88" fmla="*/ 5794520 w 7623800"/>
              <a:gd name="connsiteY88" fmla="*/ 1540945 h 3546270"/>
              <a:gd name="connsiteX89" fmla="*/ 5870720 w 7623800"/>
              <a:gd name="connsiteY89" fmla="*/ 1556185 h 3546270"/>
              <a:gd name="connsiteX90" fmla="*/ 5916440 w 7623800"/>
              <a:gd name="connsiteY90" fmla="*/ 1571425 h 3546270"/>
              <a:gd name="connsiteX91" fmla="*/ 5985020 w 7623800"/>
              <a:gd name="connsiteY91" fmla="*/ 1586665 h 3546270"/>
              <a:gd name="connsiteX92" fmla="*/ 6084080 w 7623800"/>
              <a:gd name="connsiteY92" fmla="*/ 1624765 h 3546270"/>
              <a:gd name="connsiteX93" fmla="*/ 6114560 w 7623800"/>
              <a:gd name="connsiteY93" fmla="*/ 1640005 h 3546270"/>
              <a:gd name="connsiteX94" fmla="*/ 6160280 w 7623800"/>
              <a:gd name="connsiteY94" fmla="*/ 1655245 h 3546270"/>
              <a:gd name="connsiteX95" fmla="*/ 6228860 w 7623800"/>
              <a:gd name="connsiteY95" fmla="*/ 1685725 h 3546270"/>
              <a:gd name="connsiteX96" fmla="*/ 6343160 w 7623800"/>
              <a:gd name="connsiteY96" fmla="*/ 1731445 h 3546270"/>
              <a:gd name="connsiteX97" fmla="*/ 6366020 w 7623800"/>
              <a:gd name="connsiteY97" fmla="*/ 1746685 h 3546270"/>
              <a:gd name="connsiteX98" fmla="*/ 6472700 w 7623800"/>
              <a:gd name="connsiteY98" fmla="*/ 1784785 h 3546270"/>
              <a:gd name="connsiteX99" fmla="*/ 6510800 w 7623800"/>
              <a:gd name="connsiteY99" fmla="*/ 1800025 h 3546270"/>
              <a:gd name="connsiteX100" fmla="*/ 6548900 w 7623800"/>
              <a:gd name="connsiteY100" fmla="*/ 1807645 h 3546270"/>
              <a:gd name="connsiteX101" fmla="*/ 6579380 w 7623800"/>
              <a:gd name="connsiteY101" fmla="*/ 1815265 h 3546270"/>
              <a:gd name="connsiteX102" fmla="*/ 6747020 w 7623800"/>
              <a:gd name="connsiteY102" fmla="*/ 1838125 h 3546270"/>
              <a:gd name="connsiteX103" fmla="*/ 6815600 w 7623800"/>
              <a:gd name="connsiteY103" fmla="*/ 1845745 h 3546270"/>
              <a:gd name="connsiteX104" fmla="*/ 6861320 w 7623800"/>
              <a:gd name="connsiteY104" fmla="*/ 1853365 h 3546270"/>
              <a:gd name="connsiteX105" fmla="*/ 7028960 w 7623800"/>
              <a:gd name="connsiteY105" fmla="*/ 1860985 h 3546270"/>
              <a:gd name="connsiteX106" fmla="*/ 7105160 w 7623800"/>
              <a:gd name="connsiteY106" fmla="*/ 1876225 h 3546270"/>
              <a:gd name="connsiteX107" fmla="*/ 7583359 w 7623800"/>
              <a:gd name="connsiteY107" fmla="*/ 2001610 h 3546270"/>
              <a:gd name="connsiteX108" fmla="*/ 7622372 w 7623800"/>
              <a:gd name="connsiteY108" fmla="*/ 0 h 3546270"/>
              <a:gd name="connsiteX0" fmla="*/ 7106339 w 7107767"/>
              <a:gd name="connsiteY0" fmla="*/ 0 h 3546270"/>
              <a:gd name="connsiteX1" fmla="*/ 14929 w 7107767"/>
              <a:gd name="connsiteY1" fmla="*/ 54940 h 3546270"/>
              <a:gd name="connsiteX2" fmla="*/ 5447 w 7107767"/>
              <a:gd name="connsiteY2" fmla="*/ 3293545 h 3546270"/>
              <a:gd name="connsiteX3" fmla="*/ 81647 w 7107767"/>
              <a:gd name="connsiteY3" fmla="*/ 3331645 h 3546270"/>
              <a:gd name="connsiteX4" fmla="*/ 188327 w 7107767"/>
              <a:gd name="connsiteY4" fmla="*/ 3354505 h 3546270"/>
              <a:gd name="connsiteX5" fmla="*/ 462647 w 7107767"/>
              <a:gd name="connsiteY5" fmla="*/ 3339265 h 3546270"/>
              <a:gd name="connsiteX6" fmla="*/ 515987 w 7107767"/>
              <a:gd name="connsiteY6" fmla="*/ 3324025 h 3546270"/>
              <a:gd name="connsiteX7" fmla="*/ 615047 w 7107767"/>
              <a:gd name="connsiteY7" fmla="*/ 3278305 h 3546270"/>
              <a:gd name="connsiteX8" fmla="*/ 660767 w 7107767"/>
              <a:gd name="connsiteY8" fmla="*/ 3263065 h 3546270"/>
              <a:gd name="connsiteX9" fmla="*/ 729347 w 7107767"/>
              <a:gd name="connsiteY9" fmla="*/ 3217345 h 3546270"/>
              <a:gd name="connsiteX10" fmla="*/ 843647 w 7107767"/>
              <a:gd name="connsiteY10" fmla="*/ 3133525 h 3546270"/>
              <a:gd name="connsiteX11" fmla="*/ 881747 w 7107767"/>
              <a:gd name="connsiteY11" fmla="*/ 3110665 h 3546270"/>
              <a:gd name="connsiteX12" fmla="*/ 927467 w 7107767"/>
              <a:gd name="connsiteY12" fmla="*/ 3057325 h 3546270"/>
              <a:gd name="connsiteX13" fmla="*/ 965567 w 7107767"/>
              <a:gd name="connsiteY13" fmla="*/ 3019225 h 3546270"/>
              <a:gd name="connsiteX14" fmla="*/ 996047 w 7107767"/>
              <a:gd name="connsiteY14" fmla="*/ 2958265 h 3546270"/>
              <a:gd name="connsiteX15" fmla="*/ 1041767 w 7107767"/>
              <a:gd name="connsiteY15" fmla="*/ 2904925 h 3546270"/>
              <a:gd name="connsiteX16" fmla="*/ 1087487 w 7107767"/>
              <a:gd name="connsiteY16" fmla="*/ 2843965 h 3546270"/>
              <a:gd name="connsiteX17" fmla="*/ 1110347 w 7107767"/>
              <a:gd name="connsiteY17" fmla="*/ 2805865 h 3546270"/>
              <a:gd name="connsiteX18" fmla="*/ 1163687 w 7107767"/>
              <a:gd name="connsiteY18" fmla="*/ 2760145 h 3546270"/>
              <a:gd name="connsiteX19" fmla="*/ 1186547 w 7107767"/>
              <a:gd name="connsiteY19" fmla="*/ 2722045 h 3546270"/>
              <a:gd name="connsiteX20" fmla="*/ 1217027 w 7107767"/>
              <a:gd name="connsiteY20" fmla="*/ 2691565 h 3546270"/>
              <a:gd name="connsiteX21" fmla="*/ 1255127 w 7107767"/>
              <a:gd name="connsiteY21" fmla="*/ 2622985 h 3546270"/>
              <a:gd name="connsiteX22" fmla="*/ 1277987 w 7107767"/>
              <a:gd name="connsiteY22" fmla="*/ 2592505 h 3546270"/>
              <a:gd name="connsiteX23" fmla="*/ 1293227 w 7107767"/>
              <a:gd name="connsiteY23" fmla="*/ 2531545 h 3546270"/>
              <a:gd name="connsiteX24" fmla="*/ 1316087 w 7107767"/>
              <a:gd name="connsiteY24" fmla="*/ 2508685 h 3546270"/>
              <a:gd name="connsiteX25" fmla="*/ 1338947 w 7107767"/>
              <a:gd name="connsiteY25" fmla="*/ 2455345 h 3546270"/>
              <a:gd name="connsiteX26" fmla="*/ 1346567 w 7107767"/>
              <a:gd name="connsiteY26" fmla="*/ 2424865 h 3546270"/>
              <a:gd name="connsiteX27" fmla="*/ 1361807 w 7107767"/>
              <a:gd name="connsiteY27" fmla="*/ 2402005 h 3546270"/>
              <a:gd name="connsiteX28" fmla="*/ 1399907 w 7107767"/>
              <a:gd name="connsiteY28" fmla="*/ 2333425 h 3546270"/>
              <a:gd name="connsiteX29" fmla="*/ 1430387 w 7107767"/>
              <a:gd name="connsiteY29" fmla="*/ 2295325 h 3546270"/>
              <a:gd name="connsiteX30" fmla="*/ 1460867 w 7107767"/>
              <a:gd name="connsiteY30" fmla="*/ 2257225 h 3546270"/>
              <a:gd name="connsiteX31" fmla="*/ 1468487 w 7107767"/>
              <a:gd name="connsiteY31" fmla="*/ 2234365 h 3546270"/>
              <a:gd name="connsiteX32" fmla="*/ 1491347 w 7107767"/>
              <a:gd name="connsiteY32" fmla="*/ 2211505 h 3546270"/>
              <a:gd name="connsiteX33" fmla="*/ 1498967 w 7107767"/>
              <a:gd name="connsiteY33" fmla="*/ 2188645 h 3546270"/>
              <a:gd name="connsiteX34" fmla="*/ 1544687 w 7107767"/>
              <a:gd name="connsiteY34" fmla="*/ 2158165 h 3546270"/>
              <a:gd name="connsiteX35" fmla="*/ 1575167 w 7107767"/>
              <a:gd name="connsiteY35" fmla="*/ 2135305 h 3546270"/>
              <a:gd name="connsiteX36" fmla="*/ 1598027 w 7107767"/>
              <a:gd name="connsiteY36" fmla="*/ 2127685 h 3546270"/>
              <a:gd name="connsiteX37" fmla="*/ 1613267 w 7107767"/>
              <a:gd name="connsiteY37" fmla="*/ 2104825 h 3546270"/>
              <a:gd name="connsiteX38" fmla="*/ 1643747 w 7107767"/>
              <a:gd name="connsiteY38" fmla="*/ 2089585 h 3546270"/>
              <a:gd name="connsiteX39" fmla="*/ 1674227 w 7107767"/>
              <a:gd name="connsiteY39" fmla="*/ 2066725 h 3546270"/>
              <a:gd name="connsiteX40" fmla="*/ 1712327 w 7107767"/>
              <a:gd name="connsiteY40" fmla="*/ 2043865 h 3546270"/>
              <a:gd name="connsiteX41" fmla="*/ 1742807 w 7107767"/>
              <a:gd name="connsiteY41" fmla="*/ 2013385 h 3546270"/>
              <a:gd name="connsiteX42" fmla="*/ 1765667 w 7107767"/>
              <a:gd name="connsiteY42" fmla="*/ 2005765 h 3546270"/>
              <a:gd name="connsiteX43" fmla="*/ 1811387 w 7107767"/>
              <a:gd name="connsiteY43" fmla="*/ 1975285 h 3546270"/>
              <a:gd name="connsiteX44" fmla="*/ 1834247 w 7107767"/>
              <a:gd name="connsiteY44" fmla="*/ 1952425 h 3546270"/>
              <a:gd name="connsiteX45" fmla="*/ 1857107 w 7107767"/>
              <a:gd name="connsiteY45" fmla="*/ 1944805 h 3546270"/>
              <a:gd name="connsiteX46" fmla="*/ 1879967 w 7107767"/>
              <a:gd name="connsiteY46" fmla="*/ 1929565 h 3546270"/>
              <a:gd name="connsiteX47" fmla="*/ 1940927 w 7107767"/>
              <a:gd name="connsiteY47" fmla="*/ 1906705 h 3546270"/>
              <a:gd name="connsiteX48" fmla="*/ 2009507 w 7107767"/>
              <a:gd name="connsiteY48" fmla="*/ 1860985 h 3546270"/>
              <a:gd name="connsiteX49" fmla="*/ 2070467 w 7107767"/>
              <a:gd name="connsiteY49" fmla="*/ 1830505 h 3546270"/>
              <a:gd name="connsiteX50" fmla="*/ 2131427 w 7107767"/>
              <a:gd name="connsiteY50" fmla="*/ 1792405 h 3546270"/>
              <a:gd name="connsiteX51" fmla="*/ 2161907 w 7107767"/>
              <a:gd name="connsiteY51" fmla="*/ 1769545 h 3546270"/>
              <a:gd name="connsiteX52" fmla="*/ 2207627 w 7107767"/>
              <a:gd name="connsiteY52" fmla="*/ 1754305 h 3546270"/>
              <a:gd name="connsiteX53" fmla="*/ 2238107 w 7107767"/>
              <a:gd name="connsiteY53" fmla="*/ 1739065 h 3546270"/>
              <a:gd name="connsiteX54" fmla="*/ 2268587 w 7107767"/>
              <a:gd name="connsiteY54" fmla="*/ 1731445 h 3546270"/>
              <a:gd name="connsiteX55" fmla="*/ 2329547 w 7107767"/>
              <a:gd name="connsiteY55" fmla="*/ 1708585 h 3546270"/>
              <a:gd name="connsiteX56" fmla="*/ 2352407 w 7107767"/>
              <a:gd name="connsiteY56" fmla="*/ 1693345 h 3546270"/>
              <a:gd name="connsiteX57" fmla="*/ 2398127 w 7107767"/>
              <a:gd name="connsiteY57" fmla="*/ 1678105 h 3546270"/>
              <a:gd name="connsiteX58" fmla="*/ 2451467 w 7107767"/>
              <a:gd name="connsiteY58" fmla="*/ 1647625 h 3546270"/>
              <a:gd name="connsiteX59" fmla="*/ 2527667 w 7107767"/>
              <a:gd name="connsiteY59" fmla="*/ 1624765 h 3546270"/>
              <a:gd name="connsiteX60" fmla="*/ 2619107 w 7107767"/>
              <a:gd name="connsiteY60" fmla="*/ 1586665 h 3546270"/>
              <a:gd name="connsiteX61" fmla="*/ 2657207 w 7107767"/>
              <a:gd name="connsiteY61" fmla="*/ 1563805 h 3546270"/>
              <a:gd name="connsiteX62" fmla="*/ 2687687 w 7107767"/>
              <a:gd name="connsiteY62" fmla="*/ 1540945 h 3546270"/>
              <a:gd name="connsiteX63" fmla="*/ 2718167 w 7107767"/>
              <a:gd name="connsiteY63" fmla="*/ 1525705 h 3546270"/>
              <a:gd name="connsiteX64" fmla="*/ 2748647 w 7107767"/>
              <a:gd name="connsiteY64" fmla="*/ 1502845 h 3546270"/>
              <a:gd name="connsiteX65" fmla="*/ 2786747 w 7107767"/>
              <a:gd name="connsiteY65" fmla="*/ 1495225 h 3546270"/>
              <a:gd name="connsiteX66" fmla="*/ 2840087 w 7107767"/>
              <a:gd name="connsiteY66" fmla="*/ 1472365 h 3546270"/>
              <a:gd name="connsiteX67" fmla="*/ 2862947 w 7107767"/>
              <a:gd name="connsiteY67" fmla="*/ 1457125 h 3546270"/>
              <a:gd name="connsiteX68" fmla="*/ 2954387 w 7107767"/>
              <a:gd name="connsiteY68" fmla="*/ 1426645 h 3546270"/>
              <a:gd name="connsiteX69" fmla="*/ 3000107 w 7107767"/>
              <a:gd name="connsiteY69" fmla="*/ 1403785 h 3546270"/>
              <a:gd name="connsiteX70" fmla="*/ 3030587 w 7107767"/>
              <a:gd name="connsiteY70" fmla="*/ 1396165 h 3546270"/>
              <a:gd name="connsiteX71" fmla="*/ 3076307 w 7107767"/>
              <a:gd name="connsiteY71" fmla="*/ 1380925 h 3546270"/>
              <a:gd name="connsiteX72" fmla="*/ 3167747 w 7107767"/>
              <a:gd name="connsiteY72" fmla="*/ 1373305 h 3546270"/>
              <a:gd name="connsiteX73" fmla="*/ 3205847 w 7107767"/>
              <a:gd name="connsiteY73" fmla="*/ 1365685 h 3546270"/>
              <a:gd name="connsiteX74" fmla="*/ 3350627 w 7107767"/>
              <a:gd name="connsiteY74" fmla="*/ 1350445 h 3546270"/>
              <a:gd name="connsiteX75" fmla="*/ 4059287 w 7107767"/>
              <a:gd name="connsiteY75" fmla="*/ 1365685 h 3546270"/>
              <a:gd name="connsiteX76" fmla="*/ 4257407 w 7107767"/>
              <a:gd name="connsiteY76" fmla="*/ 1388545 h 3546270"/>
              <a:gd name="connsiteX77" fmla="*/ 4341227 w 7107767"/>
              <a:gd name="connsiteY77" fmla="*/ 1403785 h 3546270"/>
              <a:gd name="connsiteX78" fmla="*/ 4440287 w 7107767"/>
              <a:gd name="connsiteY78" fmla="*/ 1419025 h 3546270"/>
              <a:gd name="connsiteX79" fmla="*/ 4569827 w 7107767"/>
              <a:gd name="connsiteY79" fmla="*/ 1434265 h 3546270"/>
              <a:gd name="connsiteX80" fmla="*/ 4752707 w 7107767"/>
              <a:gd name="connsiteY80" fmla="*/ 1457125 h 3546270"/>
              <a:gd name="connsiteX81" fmla="*/ 4813667 w 7107767"/>
              <a:gd name="connsiteY81" fmla="*/ 1464745 h 3546270"/>
              <a:gd name="connsiteX82" fmla="*/ 4851767 w 7107767"/>
              <a:gd name="connsiteY82" fmla="*/ 1472365 h 3546270"/>
              <a:gd name="connsiteX83" fmla="*/ 4912727 w 7107767"/>
              <a:gd name="connsiteY83" fmla="*/ 1479985 h 3546270"/>
              <a:gd name="connsiteX84" fmla="*/ 4981307 w 7107767"/>
              <a:gd name="connsiteY84" fmla="*/ 1495225 h 3546270"/>
              <a:gd name="connsiteX85" fmla="*/ 5080367 w 7107767"/>
              <a:gd name="connsiteY85" fmla="*/ 1502845 h 3546270"/>
              <a:gd name="connsiteX86" fmla="*/ 5156567 w 7107767"/>
              <a:gd name="connsiteY86" fmla="*/ 1518085 h 3546270"/>
              <a:gd name="connsiteX87" fmla="*/ 5217527 w 7107767"/>
              <a:gd name="connsiteY87" fmla="*/ 1525705 h 3546270"/>
              <a:gd name="connsiteX88" fmla="*/ 5278487 w 7107767"/>
              <a:gd name="connsiteY88" fmla="*/ 1540945 h 3546270"/>
              <a:gd name="connsiteX89" fmla="*/ 5354687 w 7107767"/>
              <a:gd name="connsiteY89" fmla="*/ 1556185 h 3546270"/>
              <a:gd name="connsiteX90" fmla="*/ 5400407 w 7107767"/>
              <a:gd name="connsiteY90" fmla="*/ 1571425 h 3546270"/>
              <a:gd name="connsiteX91" fmla="*/ 5468987 w 7107767"/>
              <a:gd name="connsiteY91" fmla="*/ 1586665 h 3546270"/>
              <a:gd name="connsiteX92" fmla="*/ 5568047 w 7107767"/>
              <a:gd name="connsiteY92" fmla="*/ 1624765 h 3546270"/>
              <a:gd name="connsiteX93" fmla="*/ 5598527 w 7107767"/>
              <a:gd name="connsiteY93" fmla="*/ 1640005 h 3546270"/>
              <a:gd name="connsiteX94" fmla="*/ 5644247 w 7107767"/>
              <a:gd name="connsiteY94" fmla="*/ 1655245 h 3546270"/>
              <a:gd name="connsiteX95" fmla="*/ 5712827 w 7107767"/>
              <a:gd name="connsiteY95" fmla="*/ 1685725 h 3546270"/>
              <a:gd name="connsiteX96" fmla="*/ 5827127 w 7107767"/>
              <a:gd name="connsiteY96" fmla="*/ 1731445 h 3546270"/>
              <a:gd name="connsiteX97" fmla="*/ 5849987 w 7107767"/>
              <a:gd name="connsiteY97" fmla="*/ 1746685 h 3546270"/>
              <a:gd name="connsiteX98" fmla="*/ 5956667 w 7107767"/>
              <a:gd name="connsiteY98" fmla="*/ 1784785 h 3546270"/>
              <a:gd name="connsiteX99" fmla="*/ 5994767 w 7107767"/>
              <a:gd name="connsiteY99" fmla="*/ 1800025 h 3546270"/>
              <a:gd name="connsiteX100" fmla="*/ 6032867 w 7107767"/>
              <a:gd name="connsiteY100" fmla="*/ 1807645 h 3546270"/>
              <a:gd name="connsiteX101" fmla="*/ 6063347 w 7107767"/>
              <a:gd name="connsiteY101" fmla="*/ 1815265 h 3546270"/>
              <a:gd name="connsiteX102" fmla="*/ 6230987 w 7107767"/>
              <a:gd name="connsiteY102" fmla="*/ 1838125 h 3546270"/>
              <a:gd name="connsiteX103" fmla="*/ 6299567 w 7107767"/>
              <a:gd name="connsiteY103" fmla="*/ 1845745 h 3546270"/>
              <a:gd name="connsiteX104" fmla="*/ 6345287 w 7107767"/>
              <a:gd name="connsiteY104" fmla="*/ 1853365 h 3546270"/>
              <a:gd name="connsiteX105" fmla="*/ 6512927 w 7107767"/>
              <a:gd name="connsiteY105" fmla="*/ 1860985 h 3546270"/>
              <a:gd name="connsiteX106" fmla="*/ 6589127 w 7107767"/>
              <a:gd name="connsiteY106" fmla="*/ 1876225 h 3546270"/>
              <a:gd name="connsiteX107" fmla="*/ 7067326 w 7107767"/>
              <a:gd name="connsiteY107" fmla="*/ 2001610 h 3546270"/>
              <a:gd name="connsiteX108" fmla="*/ 7106339 w 7107767"/>
              <a:gd name="connsiteY108" fmla="*/ 0 h 3546270"/>
              <a:gd name="connsiteX0" fmla="*/ 7106339 w 7107767"/>
              <a:gd name="connsiteY0" fmla="*/ 0 h 3546270"/>
              <a:gd name="connsiteX1" fmla="*/ 14929 w 7107767"/>
              <a:gd name="connsiteY1" fmla="*/ 54940 h 3546270"/>
              <a:gd name="connsiteX2" fmla="*/ 5447 w 7107767"/>
              <a:gd name="connsiteY2" fmla="*/ 3293545 h 3546270"/>
              <a:gd name="connsiteX3" fmla="*/ 81647 w 7107767"/>
              <a:gd name="connsiteY3" fmla="*/ 3331645 h 3546270"/>
              <a:gd name="connsiteX4" fmla="*/ 188327 w 7107767"/>
              <a:gd name="connsiteY4" fmla="*/ 3354505 h 3546270"/>
              <a:gd name="connsiteX5" fmla="*/ 462647 w 7107767"/>
              <a:gd name="connsiteY5" fmla="*/ 3339265 h 3546270"/>
              <a:gd name="connsiteX6" fmla="*/ 515987 w 7107767"/>
              <a:gd name="connsiteY6" fmla="*/ 3324025 h 3546270"/>
              <a:gd name="connsiteX7" fmla="*/ 615047 w 7107767"/>
              <a:gd name="connsiteY7" fmla="*/ 3278305 h 3546270"/>
              <a:gd name="connsiteX8" fmla="*/ 660767 w 7107767"/>
              <a:gd name="connsiteY8" fmla="*/ 3263065 h 3546270"/>
              <a:gd name="connsiteX9" fmla="*/ 729347 w 7107767"/>
              <a:gd name="connsiteY9" fmla="*/ 3217345 h 3546270"/>
              <a:gd name="connsiteX10" fmla="*/ 843647 w 7107767"/>
              <a:gd name="connsiteY10" fmla="*/ 3133525 h 3546270"/>
              <a:gd name="connsiteX11" fmla="*/ 881747 w 7107767"/>
              <a:gd name="connsiteY11" fmla="*/ 3110665 h 3546270"/>
              <a:gd name="connsiteX12" fmla="*/ 927467 w 7107767"/>
              <a:gd name="connsiteY12" fmla="*/ 3057325 h 3546270"/>
              <a:gd name="connsiteX13" fmla="*/ 965567 w 7107767"/>
              <a:gd name="connsiteY13" fmla="*/ 3019225 h 3546270"/>
              <a:gd name="connsiteX14" fmla="*/ 996047 w 7107767"/>
              <a:gd name="connsiteY14" fmla="*/ 2958265 h 3546270"/>
              <a:gd name="connsiteX15" fmla="*/ 1041767 w 7107767"/>
              <a:gd name="connsiteY15" fmla="*/ 2904925 h 3546270"/>
              <a:gd name="connsiteX16" fmla="*/ 1087487 w 7107767"/>
              <a:gd name="connsiteY16" fmla="*/ 2843965 h 3546270"/>
              <a:gd name="connsiteX17" fmla="*/ 1110347 w 7107767"/>
              <a:gd name="connsiteY17" fmla="*/ 2805865 h 3546270"/>
              <a:gd name="connsiteX18" fmla="*/ 1163687 w 7107767"/>
              <a:gd name="connsiteY18" fmla="*/ 2760145 h 3546270"/>
              <a:gd name="connsiteX19" fmla="*/ 1186547 w 7107767"/>
              <a:gd name="connsiteY19" fmla="*/ 2722045 h 3546270"/>
              <a:gd name="connsiteX20" fmla="*/ 1217027 w 7107767"/>
              <a:gd name="connsiteY20" fmla="*/ 2691565 h 3546270"/>
              <a:gd name="connsiteX21" fmla="*/ 1255127 w 7107767"/>
              <a:gd name="connsiteY21" fmla="*/ 2622985 h 3546270"/>
              <a:gd name="connsiteX22" fmla="*/ 1277987 w 7107767"/>
              <a:gd name="connsiteY22" fmla="*/ 2592505 h 3546270"/>
              <a:gd name="connsiteX23" fmla="*/ 1293227 w 7107767"/>
              <a:gd name="connsiteY23" fmla="*/ 2531545 h 3546270"/>
              <a:gd name="connsiteX24" fmla="*/ 1316087 w 7107767"/>
              <a:gd name="connsiteY24" fmla="*/ 2508685 h 3546270"/>
              <a:gd name="connsiteX25" fmla="*/ 1338947 w 7107767"/>
              <a:gd name="connsiteY25" fmla="*/ 2455345 h 3546270"/>
              <a:gd name="connsiteX26" fmla="*/ 1346567 w 7107767"/>
              <a:gd name="connsiteY26" fmla="*/ 2424865 h 3546270"/>
              <a:gd name="connsiteX27" fmla="*/ 1361807 w 7107767"/>
              <a:gd name="connsiteY27" fmla="*/ 2402005 h 3546270"/>
              <a:gd name="connsiteX28" fmla="*/ 1399907 w 7107767"/>
              <a:gd name="connsiteY28" fmla="*/ 2333425 h 3546270"/>
              <a:gd name="connsiteX29" fmla="*/ 1430387 w 7107767"/>
              <a:gd name="connsiteY29" fmla="*/ 2295325 h 3546270"/>
              <a:gd name="connsiteX30" fmla="*/ 1460867 w 7107767"/>
              <a:gd name="connsiteY30" fmla="*/ 2257225 h 3546270"/>
              <a:gd name="connsiteX31" fmla="*/ 1468487 w 7107767"/>
              <a:gd name="connsiteY31" fmla="*/ 2234365 h 3546270"/>
              <a:gd name="connsiteX32" fmla="*/ 1491347 w 7107767"/>
              <a:gd name="connsiteY32" fmla="*/ 2211505 h 3546270"/>
              <a:gd name="connsiteX33" fmla="*/ 1498967 w 7107767"/>
              <a:gd name="connsiteY33" fmla="*/ 2188645 h 3546270"/>
              <a:gd name="connsiteX34" fmla="*/ 1544687 w 7107767"/>
              <a:gd name="connsiteY34" fmla="*/ 2158165 h 3546270"/>
              <a:gd name="connsiteX35" fmla="*/ 1575167 w 7107767"/>
              <a:gd name="connsiteY35" fmla="*/ 2135305 h 3546270"/>
              <a:gd name="connsiteX36" fmla="*/ 1598027 w 7107767"/>
              <a:gd name="connsiteY36" fmla="*/ 2127685 h 3546270"/>
              <a:gd name="connsiteX37" fmla="*/ 1613267 w 7107767"/>
              <a:gd name="connsiteY37" fmla="*/ 2104825 h 3546270"/>
              <a:gd name="connsiteX38" fmla="*/ 1643747 w 7107767"/>
              <a:gd name="connsiteY38" fmla="*/ 2089585 h 3546270"/>
              <a:gd name="connsiteX39" fmla="*/ 1674227 w 7107767"/>
              <a:gd name="connsiteY39" fmla="*/ 2066725 h 3546270"/>
              <a:gd name="connsiteX40" fmla="*/ 1712327 w 7107767"/>
              <a:gd name="connsiteY40" fmla="*/ 2043865 h 3546270"/>
              <a:gd name="connsiteX41" fmla="*/ 1742807 w 7107767"/>
              <a:gd name="connsiteY41" fmla="*/ 2013385 h 3546270"/>
              <a:gd name="connsiteX42" fmla="*/ 1765667 w 7107767"/>
              <a:gd name="connsiteY42" fmla="*/ 2005765 h 3546270"/>
              <a:gd name="connsiteX43" fmla="*/ 1811387 w 7107767"/>
              <a:gd name="connsiteY43" fmla="*/ 1975285 h 3546270"/>
              <a:gd name="connsiteX44" fmla="*/ 1834247 w 7107767"/>
              <a:gd name="connsiteY44" fmla="*/ 1952425 h 3546270"/>
              <a:gd name="connsiteX45" fmla="*/ 1857107 w 7107767"/>
              <a:gd name="connsiteY45" fmla="*/ 1944805 h 3546270"/>
              <a:gd name="connsiteX46" fmla="*/ 1879967 w 7107767"/>
              <a:gd name="connsiteY46" fmla="*/ 1929565 h 3546270"/>
              <a:gd name="connsiteX47" fmla="*/ 1940927 w 7107767"/>
              <a:gd name="connsiteY47" fmla="*/ 1906705 h 3546270"/>
              <a:gd name="connsiteX48" fmla="*/ 2009507 w 7107767"/>
              <a:gd name="connsiteY48" fmla="*/ 1860985 h 3546270"/>
              <a:gd name="connsiteX49" fmla="*/ 2070467 w 7107767"/>
              <a:gd name="connsiteY49" fmla="*/ 1830505 h 3546270"/>
              <a:gd name="connsiteX50" fmla="*/ 2131427 w 7107767"/>
              <a:gd name="connsiteY50" fmla="*/ 1792405 h 3546270"/>
              <a:gd name="connsiteX51" fmla="*/ 2161907 w 7107767"/>
              <a:gd name="connsiteY51" fmla="*/ 1769545 h 3546270"/>
              <a:gd name="connsiteX52" fmla="*/ 2207627 w 7107767"/>
              <a:gd name="connsiteY52" fmla="*/ 1754305 h 3546270"/>
              <a:gd name="connsiteX53" fmla="*/ 2238107 w 7107767"/>
              <a:gd name="connsiteY53" fmla="*/ 1739065 h 3546270"/>
              <a:gd name="connsiteX54" fmla="*/ 2268587 w 7107767"/>
              <a:gd name="connsiteY54" fmla="*/ 1731445 h 3546270"/>
              <a:gd name="connsiteX55" fmla="*/ 2329547 w 7107767"/>
              <a:gd name="connsiteY55" fmla="*/ 1708585 h 3546270"/>
              <a:gd name="connsiteX56" fmla="*/ 2352407 w 7107767"/>
              <a:gd name="connsiteY56" fmla="*/ 1693345 h 3546270"/>
              <a:gd name="connsiteX57" fmla="*/ 2398127 w 7107767"/>
              <a:gd name="connsiteY57" fmla="*/ 1678105 h 3546270"/>
              <a:gd name="connsiteX58" fmla="*/ 2451467 w 7107767"/>
              <a:gd name="connsiteY58" fmla="*/ 1647625 h 3546270"/>
              <a:gd name="connsiteX59" fmla="*/ 2527667 w 7107767"/>
              <a:gd name="connsiteY59" fmla="*/ 1624765 h 3546270"/>
              <a:gd name="connsiteX60" fmla="*/ 2619107 w 7107767"/>
              <a:gd name="connsiteY60" fmla="*/ 1586665 h 3546270"/>
              <a:gd name="connsiteX61" fmla="*/ 2657207 w 7107767"/>
              <a:gd name="connsiteY61" fmla="*/ 1563805 h 3546270"/>
              <a:gd name="connsiteX62" fmla="*/ 2687687 w 7107767"/>
              <a:gd name="connsiteY62" fmla="*/ 1540945 h 3546270"/>
              <a:gd name="connsiteX63" fmla="*/ 2718167 w 7107767"/>
              <a:gd name="connsiteY63" fmla="*/ 1525705 h 3546270"/>
              <a:gd name="connsiteX64" fmla="*/ 2748647 w 7107767"/>
              <a:gd name="connsiteY64" fmla="*/ 1502845 h 3546270"/>
              <a:gd name="connsiteX65" fmla="*/ 2786747 w 7107767"/>
              <a:gd name="connsiteY65" fmla="*/ 1495225 h 3546270"/>
              <a:gd name="connsiteX66" fmla="*/ 2840087 w 7107767"/>
              <a:gd name="connsiteY66" fmla="*/ 1472365 h 3546270"/>
              <a:gd name="connsiteX67" fmla="*/ 2862947 w 7107767"/>
              <a:gd name="connsiteY67" fmla="*/ 1457125 h 3546270"/>
              <a:gd name="connsiteX68" fmla="*/ 2954387 w 7107767"/>
              <a:gd name="connsiteY68" fmla="*/ 1426645 h 3546270"/>
              <a:gd name="connsiteX69" fmla="*/ 3000107 w 7107767"/>
              <a:gd name="connsiteY69" fmla="*/ 1403785 h 3546270"/>
              <a:gd name="connsiteX70" fmla="*/ 3030587 w 7107767"/>
              <a:gd name="connsiteY70" fmla="*/ 1396165 h 3546270"/>
              <a:gd name="connsiteX71" fmla="*/ 3076307 w 7107767"/>
              <a:gd name="connsiteY71" fmla="*/ 1380925 h 3546270"/>
              <a:gd name="connsiteX72" fmla="*/ 3167747 w 7107767"/>
              <a:gd name="connsiteY72" fmla="*/ 1373305 h 3546270"/>
              <a:gd name="connsiteX73" fmla="*/ 3205847 w 7107767"/>
              <a:gd name="connsiteY73" fmla="*/ 1365685 h 3546270"/>
              <a:gd name="connsiteX74" fmla="*/ 3350627 w 7107767"/>
              <a:gd name="connsiteY74" fmla="*/ 1350445 h 3546270"/>
              <a:gd name="connsiteX75" fmla="*/ 4059287 w 7107767"/>
              <a:gd name="connsiteY75" fmla="*/ 1365685 h 3546270"/>
              <a:gd name="connsiteX76" fmla="*/ 4257407 w 7107767"/>
              <a:gd name="connsiteY76" fmla="*/ 1388545 h 3546270"/>
              <a:gd name="connsiteX77" fmla="*/ 4341227 w 7107767"/>
              <a:gd name="connsiteY77" fmla="*/ 1403785 h 3546270"/>
              <a:gd name="connsiteX78" fmla="*/ 4440287 w 7107767"/>
              <a:gd name="connsiteY78" fmla="*/ 1419025 h 3546270"/>
              <a:gd name="connsiteX79" fmla="*/ 4569827 w 7107767"/>
              <a:gd name="connsiteY79" fmla="*/ 1434265 h 3546270"/>
              <a:gd name="connsiteX80" fmla="*/ 4752707 w 7107767"/>
              <a:gd name="connsiteY80" fmla="*/ 1457125 h 3546270"/>
              <a:gd name="connsiteX81" fmla="*/ 4813667 w 7107767"/>
              <a:gd name="connsiteY81" fmla="*/ 1464745 h 3546270"/>
              <a:gd name="connsiteX82" fmla="*/ 4851767 w 7107767"/>
              <a:gd name="connsiteY82" fmla="*/ 1472365 h 3546270"/>
              <a:gd name="connsiteX83" fmla="*/ 4912727 w 7107767"/>
              <a:gd name="connsiteY83" fmla="*/ 1479985 h 3546270"/>
              <a:gd name="connsiteX84" fmla="*/ 4981307 w 7107767"/>
              <a:gd name="connsiteY84" fmla="*/ 1495225 h 3546270"/>
              <a:gd name="connsiteX85" fmla="*/ 5080367 w 7107767"/>
              <a:gd name="connsiteY85" fmla="*/ 1502845 h 3546270"/>
              <a:gd name="connsiteX86" fmla="*/ 5156567 w 7107767"/>
              <a:gd name="connsiteY86" fmla="*/ 1518085 h 3546270"/>
              <a:gd name="connsiteX87" fmla="*/ 5217527 w 7107767"/>
              <a:gd name="connsiteY87" fmla="*/ 1525705 h 3546270"/>
              <a:gd name="connsiteX88" fmla="*/ 5278487 w 7107767"/>
              <a:gd name="connsiteY88" fmla="*/ 1540945 h 3546270"/>
              <a:gd name="connsiteX89" fmla="*/ 5354687 w 7107767"/>
              <a:gd name="connsiteY89" fmla="*/ 1556185 h 3546270"/>
              <a:gd name="connsiteX90" fmla="*/ 5400407 w 7107767"/>
              <a:gd name="connsiteY90" fmla="*/ 1571425 h 3546270"/>
              <a:gd name="connsiteX91" fmla="*/ 5468987 w 7107767"/>
              <a:gd name="connsiteY91" fmla="*/ 1586665 h 3546270"/>
              <a:gd name="connsiteX92" fmla="*/ 5568047 w 7107767"/>
              <a:gd name="connsiteY92" fmla="*/ 1624765 h 3546270"/>
              <a:gd name="connsiteX93" fmla="*/ 5598527 w 7107767"/>
              <a:gd name="connsiteY93" fmla="*/ 1640005 h 3546270"/>
              <a:gd name="connsiteX94" fmla="*/ 5644247 w 7107767"/>
              <a:gd name="connsiteY94" fmla="*/ 1655245 h 3546270"/>
              <a:gd name="connsiteX95" fmla="*/ 5712827 w 7107767"/>
              <a:gd name="connsiteY95" fmla="*/ 1685725 h 3546270"/>
              <a:gd name="connsiteX96" fmla="*/ 5827127 w 7107767"/>
              <a:gd name="connsiteY96" fmla="*/ 1731445 h 3546270"/>
              <a:gd name="connsiteX97" fmla="*/ 5849987 w 7107767"/>
              <a:gd name="connsiteY97" fmla="*/ 1746685 h 3546270"/>
              <a:gd name="connsiteX98" fmla="*/ 5956667 w 7107767"/>
              <a:gd name="connsiteY98" fmla="*/ 1784785 h 3546270"/>
              <a:gd name="connsiteX99" fmla="*/ 5994767 w 7107767"/>
              <a:gd name="connsiteY99" fmla="*/ 1800025 h 3546270"/>
              <a:gd name="connsiteX100" fmla="*/ 6032867 w 7107767"/>
              <a:gd name="connsiteY100" fmla="*/ 1807645 h 3546270"/>
              <a:gd name="connsiteX101" fmla="*/ 6063347 w 7107767"/>
              <a:gd name="connsiteY101" fmla="*/ 1815265 h 3546270"/>
              <a:gd name="connsiteX102" fmla="*/ 6230987 w 7107767"/>
              <a:gd name="connsiteY102" fmla="*/ 1838125 h 3546270"/>
              <a:gd name="connsiteX103" fmla="*/ 6299567 w 7107767"/>
              <a:gd name="connsiteY103" fmla="*/ 1845745 h 3546270"/>
              <a:gd name="connsiteX104" fmla="*/ 6345287 w 7107767"/>
              <a:gd name="connsiteY104" fmla="*/ 1853365 h 3546270"/>
              <a:gd name="connsiteX105" fmla="*/ 6512927 w 7107767"/>
              <a:gd name="connsiteY105" fmla="*/ 1860985 h 3546270"/>
              <a:gd name="connsiteX106" fmla="*/ 6589127 w 7107767"/>
              <a:gd name="connsiteY106" fmla="*/ 1876225 h 3546270"/>
              <a:gd name="connsiteX107" fmla="*/ 7067326 w 7107767"/>
              <a:gd name="connsiteY107" fmla="*/ 2001610 h 3546270"/>
              <a:gd name="connsiteX108" fmla="*/ 7106339 w 7107767"/>
              <a:gd name="connsiteY108" fmla="*/ 0 h 3546270"/>
              <a:gd name="connsiteX0" fmla="*/ 7116862 w 7118290"/>
              <a:gd name="connsiteY0" fmla="*/ 0 h 3548504"/>
              <a:gd name="connsiteX1" fmla="*/ 6700 w 7118290"/>
              <a:gd name="connsiteY1" fmla="*/ 24744 h 3548504"/>
              <a:gd name="connsiteX2" fmla="*/ 15970 w 7118290"/>
              <a:gd name="connsiteY2" fmla="*/ 3293545 h 3548504"/>
              <a:gd name="connsiteX3" fmla="*/ 92170 w 7118290"/>
              <a:gd name="connsiteY3" fmla="*/ 3331645 h 3548504"/>
              <a:gd name="connsiteX4" fmla="*/ 198850 w 7118290"/>
              <a:gd name="connsiteY4" fmla="*/ 3354505 h 3548504"/>
              <a:gd name="connsiteX5" fmla="*/ 473170 w 7118290"/>
              <a:gd name="connsiteY5" fmla="*/ 3339265 h 3548504"/>
              <a:gd name="connsiteX6" fmla="*/ 526510 w 7118290"/>
              <a:gd name="connsiteY6" fmla="*/ 3324025 h 3548504"/>
              <a:gd name="connsiteX7" fmla="*/ 625570 w 7118290"/>
              <a:gd name="connsiteY7" fmla="*/ 3278305 h 3548504"/>
              <a:gd name="connsiteX8" fmla="*/ 671290 w 7118290"/>
              <a:gd name="connsiteY8" fmla="*/ 3263065 h 3548504"/>
              <a:gd name="connsiteX9" fmla="*/ 739870 w 7118290"/>
              <a:gd name="connsiteY9" fmla="*/ 3217345 h 3548504"/>
              <a:gd name="connsiteX10" fmla="*/ 854170 w 7118290"/>
              <a:gd name="connsiteY10" fmla="*/ 3133525 h 3548504"/>
              <a:gd name="connsiteX11" fmla="*/ 892270 w 7118290"/>
              <a:gd name="connsiteY11" fmla="*/ 3110665 h 3548504"/>
              <a:gd name="connsiteX12" fmla="*/ 937990 w 7118290"/>
              <a:gd name="connsiteY12" fmla="*/ 3057325 h 3548504"/>
              <a:gd name="connsiteX13" fmla="*/ 976090 w 7118290"/>
              <a:gd name="connsiteY13" fmla="*/ 3019225 h 3548504"/>
              <a:gd name="connsiteX14" fmla="*/ 1006570 w 7118290"/>
              <a:gd name="connsiteY14" fmla="*/ 2958265 h 3548504"/>
              <a:gd name="connsiteX15" fmla="*/ 1052290 w 7118290"/>
              <a:gd name="connsiteY15" fmla="*/ 2904925 h 3548504"/>
              <a:gd name="connsiteX16" fmla="*/ 1098010 w 7118290"/>
              <a:gd name="connsiteY16" fmla="*/ 2843965 h 3548504"/>
              <a:gd name="connsiteX17" fmla="*/ 1120870 w 7118290"/>
              <a:gd name="connsiteY17" fmla="*/ 2805865 h 3548504"/>
              <a:gd name="connsiteX18" fmla="*/ 1174210 w 7118290"/>
              <a:gd name="connsiteY18" fmla="*/ 2760145 h 3548504"/>
              <a:gd name="connsiteX19" fmla="*/ 1197070 w 7118290"/>
              <a:gd name="connsiteY19" fmla="*/ 2722045 h 3548504"/>
              <a:gd name="connsiteX20" fmla="*/ 1227550 w 7118290"/>
              <a:gd name="connsiteY20" fmla="*/ 2691565 h 3548504"/>
              <a:gd name="connsiteX21" fmla="*/ 1265650 w 7118290"/>
              <a:gd name="connsiteY21" fmla="*/ 2622985 h 3548504"/>
              <a:gd name="connsiteX22" fmla="*/ 1288510 w 7118290"/>
              <a:gd name="connsiteY22" fmla="*/ 2592505 h 3548504"/>
              <a:gd name="connsiteX23" fmla="*/ 1303750 w 7118290"/>
              <a:gd name="connsiteY23" fmla="*/ 2531545 h 3548504"/>
              <a:gd name="connsiteX24" fmla="*/ 1326610 w 7118290"/>
              <a:gd name="connsiteY24" fmla="*/ 2508685 h 3548504"/>
              <a:gd name="connsiteX25" fmla="*/ 1349470 w 7118290"/>
              <a:gd name="connsiteY25" fmla="*/ 2455345 h 3548504"/>
              <a:gd name="connsiteX26" fmla="*/ 1357090 w 7118290"/>
              <a:gd name="connsiteY26" fmla="*/ 2424865 h 3548504"/>
              <a:gd name="connsiteX27" fmla="*/ 1372330 w 7118290"/>
              <a:gd name="connsiteY27" fmla="*/ 2402005 h 3548504"/>
              <a:gd name="connsiteX28" fmla="*/ 1410430 w 7118290"/>
              <a:gd name="connsiteY28" fmla="*/ 2333425 h 3548504"/>
              <a:gd name="connsiteX29" fmla="*/ 1440910 w 7118290"/>
              <a:gd name="connsiteY29" fmla="*/ 2295325 h 3548504"/>
              <a:gd name="connsiteX30" fmla="*/ 1471390 w 7118290"/>
              <a:gd name="connsiteY30" fmla="*/ 2257225 h 3548504"/>
              <a:gd name="connsiteX31" fmla="*/ 1479010 w 7118290"/>
              <a:gd name="connsiteY31" fmla="*/ 2234365 h 3548504"/>
              <a:gd name="connsiteX32" fmla="*/ 1501870 w 7118290"/>
              <a:gd name="connsiteY32" fmla="*/ 2211505 h 3548504"/>
              <a:gd name="connsiteX33" fmla="*/ 1509490 w 7118290"/>
              <a:gd name="connsiteY33" fmla="*/ 2188645 h 3548504"/>
              <a:gd name="connsiteX34" fmla="*/ 1555210 w 7118290"/>
              <a:gd name="connsiteY34" fmla="*/ 2158165 h 3548504"/>
              <a:gd name="connsiteX35" fmla="*/ 1585690 w 7118290"/>
              <a:gd name="connsiteY35" fmla="*/ 2135305 h 3548504"/>
              <a:gd name="connsiteX36" fmla="*/ 1608550 w 7118290"/>
              <a:gd name="connsiteY36" fmla="*/ 2127685 h 3548504"/>
              <a:gd name="connsiteX37" fmla="*/ 1623790 w 7118290"/>
              <a:gd name="connsiteY37" fmla="*/ 2104825 h 3548504"/>
              <a:gd name="connsiteX38" fmla="*/ 1654270 w 7118290"/>
              <a:gd name="connsiteY38" fmla="*/ 2089585 h 3548504"/>
              <a:gd name="connsiteX39" fmla="*/ 1684750 w 7118290"/>
              <a:gd name="connsiteY39" fmla="*/ 2066725 h 3548504"/>
              <a:gd name="connsiteX40" fmla="*/ 1722850 w 7118290"/>
              <a:gd name="connsiteY40" fmla="*/ 2043865 h 3548504"/>
              <a:gd name="connsiteX41" fmla="*/ 1753330 w 7118290"/>
              <a:gd name="connsiteY41" fmla="*/ 2013385 h 3548504"/>
              <a:gd name="connsiteX42" fmla="*/ 1776190 w 7118290"/>
              <a:gd name="connsiteY42" fmla="*/ 2005765 h 3548504"/>
              <a:gd name="connsiteX43" fmla="*/ 1821910 w 7118290"/>
              <a:gd name="connsiteY43" fmla="*/ 1975285 h 3548504"/>
              <a:gd name="connsiteX44" fmla="*/ 1844770 w 7118290"/>
              <a:gd name="connsiteY44" fmla="*/ 1952425 h 3548504"/>
              <a:gd name="connsiteX45" fmla="*/ 1867630 w 7118290"/>
              <a:gd name="connsiteY45" fmla="*/ 1944805 h 3548504"/>
              <a:gd name="connsiteX46" fmla="*/ 1890490 w 7118290"/>
              <a:gd name="connsiteY46" fmla="*/ 1929565 h 3548504"/>
              <a:gd name="connsiteX47" fmla="*/ 1951450 w 7118290"/>
              <a:gd name="connsiteY47" fmla="*/ 1906705 h 3548504"/>
              <a:gd name="connsiteX48" fmla="*/ 2020030 w 7118290"/>
              <a:gd name="connsiteY48" fmla="*/ 1860985 h 3548504"/>
              <a:gd name="connsiteX49" fmla="*/ 2080990 w 7118290"/>
              <a:gd name="connsiteY49" fmla="*/ 1830505 h 3548504"/>
              <a:gd name="connsiteX50" fmla="*/ 2141950 w 7118290"/>
              <a:gd name="connsiteY50" fmla="*/ 1792405 h 3548504"/>
              <a:gd name="connsiteX51" fmla="*/ 2172430 w 7118290"/>
              <a:gd name="connsiteY51" fmla="*/ 1769545 h 3548504"/>
              <a:gd name="connsiteX52" fmla="*/ 2218150 w 7118290"/>
              <a:gd name="connsiteY52" fmla="*/ 1754305 h 3548504"/>
              <a:gd name="connsiteX53" fmla="*/ 2248630 w 7118290"/>
              <a:gd name="connsiteY53" fmla="*/ 1739065 h 3548504"/>
              <a:gd name="connsiteX54" fmla="*/ 2279110 w 7118290"/>
              <a:gd name="connsiteY54" fmla="*/ 1731445 h 3548504"/>
              <a:gd name="connsiteX55" fmla="*/ 2340070 w 7118290"/>
              <a:gd name="connsiteY55" fmla="*/ 1708585 h 3548504"/>
              <a:gd name="connsiteX56" fmla="*/ 2362930 w 7118290"/>
              <a:gd name="connsiteY56" fmla="*/ 1693345 h 3548504"/>
              <a:gd name="connsiteX57" fmla="*/ 2408650 w 7118290"/>
              <a:gd name="connsiteY57" fmla="*/ 1678105 h 3548504"/>
              <a:gd name="connsiteX58" fmla="*/ 2461990 w 7118290"/>
              <a:gd name="connsiteY58" fmla="*/ 1647625 h 3548504"/>
              <a:gd name="connsiteX59" fmla="*/ 2538190 w 7118290"/>
              <a:gd name="connsiteY59" fmla="*/ 1624765 h 3548504"/>
              <a:gd name="connsiteX60" fmla="*/ 2629630 w 7118290"/>
              <a:gd name="connsiteY60" fmla="*/ 1586665 h 3548504"/>
              <a:gd name="connsiteX61" fmla="*/ 2667730 w 7118290"/>
              <a:gd name="connsiteY61" fmla="*/ 1563805 h 3548504"/>
              <a:gd name="connsiteX62" fmla="*/ 2698210 w 7118290"/>
              <a:gd name="connsiteY62" fmla="*/ 1540945 h 3548504"/>
              <a:gd name="connsiteX63" fmla="*/ 2728690 w 7118290"/>
              <a:gd name="connsiteY63" fmla="*/ 1525705 h 3548504"/>
              <a:gd name="connsiteX64" fmla="*/ 2759170 w 7118290"/>
              <a:gd name="connsiteY64" fmla="*/ 1502845 h 3548504"/>
              <a:gd name="connsiteX65" fmla="*/ 2797270 w 7118290"/>
              <a:gd name="connsiteY65" fmla="*/ 1495225 h 3548504"/>
              <a:gd name="connsiteX66" fmla="*/ 2850610 w 7118290"/>
              <a:gd name="connsiteY66" fmla="*/ 1472365 h 3548504"/>
              <a:gd name="connsiteX67" fmla="*/ 2873470 w 7118290"/>
              <a:gd name="connsiteY67" fmla="*/ 1457125 h 3548504"/>
              <a:gd name="connsiteX68" fmla="*/ 2964910 w 7118290"/>
              <a:gd name="connsiteY68" fmla="*/ 1426645 h 3548504"/>
              <a:gd name="connsiteX69" fmla="*/ 3010630 w 7118290"/>
              <a:gd name="connsiteY69" fmla="*/ 1403785 h 3548504"/>
              <a:gd name="connsiteX70" fmla="*/ 3041110 w 7118290"/>
              <a:gd name="connsiteY70" fmla="*/ 1396165 h 3548504"/>
              <a:gd name="connsiteX71" fmla="*/ 3086830 w 7118290"/>
              <a:gd name="connsiteY71" fmla="*/ 1380925 h 3548504"/>
              <a:gd name="connsiteX72" fmla="*/ 3178270 w 7118290"/>
              <a:gd name="connsiteY72" fmla="*/ 1373305 h 3548504"/>
              <a:gd name="connsiteX73" fmla="*/ 3216370 w 7118290"/>
              <a:gd name="connsiteY73" fmla="*/ 1365685 h 3548504"/>
              <a:gd name="connsiteX74" fmla="*/ 3361150 w 7118290"/>
              <a:gd name="connsiteY74" fmla="*/ 1350445 h 3548504"/>
              <a:gd name="connsiteX75" fmla="*/ 4069810 w 7118290"/>
              <a:gd name="connsiteY75" fmla="*/ 1365685 h 3548504"/>
              <a:gd name="connsiteX76" fmla="*/ 4267930 w 7118290"/>
              <a:gd name="connsiteY76" fmla="*/ 1388545 h 3548504"/>
              <a:gd name="connsiteX77" fmla="*/ 4351750 w 7118290"/>
              <a:gd name="connsiteY77" fmla="*/ 1403785 h 3548504"/>
              <a:gd name="connsiteX78" fmla="*/ 4450810 w 7118290"/>
              <a:gd name="connsiteY78" fmla="*/ 1419025 h 3548504"/>
              <a:gd name="connsiteX79" fmla="*/ 4580350 w 7118290"/>
              <a:gd name="connsiteY79" fmla="*/ 1434265 h 3548504"/>
              <a:gd name="connsiteX80" fmla="*/ 4763230 w 7118290"/>
              <a:gd name="connsiteY80" fmla="*/ 1457125 h 3548504"/>
              <a:gd name="connsiteX81" fmla="*/ 4824190 w 7118290"/>
              <a:gd name="connsiteY81" fmla="*/ 1464745 h 3548504"/>
              <a:gd name="connsiteX82" fmla="*/ 4862290 w 7118290"/>
              <a:gd name="connsiteY82" fmla="*/ 1472365 h 3548504"/>
              <a:gd name="connsiteX83" fmla="*/ 4923250 w 7118290"/>
              <a:gd name="connsiteY83" fmla="*/ 1479985 h 3548504"/>
              <a:gd name="connsiteX84" fmla="*/ 4991830 w 7118290"/>
              <a:gd name="connsiteY84" fmla="*/ 1495225 h 3548504"/>
              <a:gd name="connsiteX85" fmla="*/ 5090890 w 7118290"/>
              <a:gd name="connsiteY85" fmla="*/ 1502845 h 3548504"/>
              <a:gd name="connsiteX86" fmla="*/ 5167090 w 7118290"/>
              <a:gd name="connsiteY86" fmla="*/ 1518085 h 3548504"/>
              <a:gd name="connsiteX87" fmla="*/ 5228050 w 7118290"/>
              <a:gd name="connsiteY87" fmla="*/ 1525705 h 3548504"/>
              <a:gd name="connsiteX88" fmla="*/ 5289010 w 7118290"/>
              <a:gd name="connsiteY88" fmla="*/ 1540945 h 3548504"/>
              <a:gd name="connsiteX89" fmla="*/ 5365210 w 7118290"/>
              <a:gd name="connsiteY89" fmla="*/ 1556185 h 3548504"/>
              <a:gd name="connsiteX90" fmla="*/ 5410930 w 7118290"/>
              <a:gd name="connsiteY90" fmla="*/ 1571425 h 3548504"/>
              <a:gd name="connsiteX91" fmla="*/ 5479510 w 7118290"/>
              <a:gd name="connsiteY91" fmla="*/ 1586665 h 3548504"/>
              <a:gd name="connsiteX92" fmla="*/ 5578570 w 7118290"/>
              <a:gd name="connsiteY92" fmla="*/ 1624765 h 3548504"/>
              <a:gd name="connsiteX93" fmla="*/ 5609050 w 7118290"/>
              <a:gd name="connsiteY93" fmla="*/ 1640005 h 3548504"/>
              <a:gd name="connsiteX94" fmla="*/ 5654770 w 7118290"/>
              <a:gd name="connsiteY94" fmla="*/ 1655245 h 3548504"/>
              <a:gd name="connsiteX95" fmla="*/ 5723350 w 7118290"/>
              <a:gd name="connsiteY95" fmla="*/ 1685725 h 3548504"/>
              <a:gd name="connsiteX96" fmla="*/ 5837650 w 7118290"/>
              <a:gd name="connsiteY96" fmla="*/ 1731445 h 3548504"/>
              <a:gd name="connsiteX97" fmla="*/ 5860510 w 7118290"/>
              <a:gd name="connsiteY97" fmla="*/ 1746685 h 3548504"/>
              <a:gd name="connsiteX98" fmla="*/ 5967190 w 7118290"/>
              <a:gd name="connsiteY98" fmla="*/ 1784785 h 3548504"/>
              <a:gd name="connsiteX99" fmla="*/ 6005290 w 7118290"/>
              <a:gd name="connsiteY99" fmla="*/ 1800025 h 3548504"/>
              <a:gd name="connsiteX100" fmla="*/ 6043390 w 7118290"/>
              <a:gd name="connsiteY100" fmla="*/ 1807645 h 3548504"/>
              <a:gd name="connsiteX101" fmla="*/ 6073870 w 7118290"/>
              <a:gd name="connsiteY101" fmla="*/ 1815265 h 3548504"/>
              <a:gd name="connsiteX102" fmla="*/ 6241510 w 7118290"/>
              <a:gd name="connsiteY102" fmla="*/ 1838125 h 3548504"/>
              <a:gd name="connsiteX103" fmla="*/ 6310090 w 7118290"/>
              <a:gd name="connsiteY103" fmla="*/ 1845745 h 3548504"/>
              <a:gd name="connsiteX104" fmla="*/ 6355810 w 7118290"/>
              <a:gd name="connsiteY104" fmla="*/ 1853365 h 3548504"/>
              <a:gd name="connsiteX105" fmla="*/ 6523450 w 7118290"/>
              <a:gd name="connsiteY105" fmla="*/ 1860985 h 3548504"/>
              <a:gd name="connsiteX106" fmla="*/ 6599650 w 7118290"/>
              <a:gd name="connsiteY106" fmla="*/ 1876225 h 3548504"/>
              <a:gd name="connsiteX107" fmla="*/ 7077849 w 7118290"/>
              <a:gd name="connsiteY107" fmla="*/ 2001610 h 3548504"/>
              <a:gd name="connsiteX108" fmla="*/ 7116862 w 7118290"/>
              <a:gd name="connsiteY108" fmla="*/ 0 h 3548504"/>
              <a:gd name="connsiteX0" fmla="*/ 7116862 w 7118290"/>
              <a:gd name="connsiteY0" fmla="*/ 0 h 3548504"/>
              <a:gd name="connsiteX1" fmla="*/ 6700 w 7118290"/>
              <a:gd name="connsiteY1" fmla="*/ 24744 h 3548504"/>
              <a:gd name="connsiteX2" fmla="*/ 15970 w 7118290"/>
              <a:gd name="connsiteY2" fmla="*/ 3293545 h 3548504"/>
              <a:gd name="connsiteX3" fmla="*/ 92170 w 7118290"/>
              <a:gd name="connsiteY3" fmla="*/ 3331645 h 3548504"/>
              <a:gd name="connsiteX4" fmla="*/ 198850 w 7118290"/>
              <a:gd name="connsiteY4" fmla="*/ 3354505 h 3548504"/>
              <a:gd name="connsiteX5" fmla="*/ 473170 w 7118290"/>
              <a:gd name="connsiteY5" fmla="*/ 3339265 h 3548504"/>
              <a:gd name="connsiteX6" fmla="*/ 526510 w 7118290"/>
              <a:gd name="connsiteY6" fmla="*/ 3324025 h 3548504"/>
              <a:gd name="connsiteX7" fmla="*/ 625570 w 7118290"/>
              <a:gd name="connsiteY7" fmla="*/ 3278305 h 3548504"/>
              <a:gd name="connsiteX8" fmla="*/ 671290 w 7118290"/>
              <a:gd name="connsiteY8" fmla="*/ 3263065 h 3548504"/>
              <a:gd name="connsiteX9" fmla="*/ 739870 w 7118290"/>
              <a:gd name="connsiteY9" fmla="*/ 3217345 h 3548504"/>
              <a:gd name="connsiteX10" fmla="*/ 854170 w 7118290"/>
              <a:gd name="connsiteY10" fmla="*/ 3133525 h 3548504"/>
              <a:gd name="connsiteX11" fmla="*/ 892270 w 7118290"/>
              <a:gd name="connsiteY11" fmla="*/ 3110665 h 3548504"/>
              <a:gd name="connsiteX12" fmla="*/ 937990 w 7118290"/>
              <a:gd name="connsiteY12" fmla="*/ 3057325 h 3548504"/>
              <a:gd name="connsiteX13" fmla="*/ 976090 w 7118290"/>
              <a:gd name="connsiteY13" fmla="*/ 3019225 h 3548504"/>
              <a:gd name="connsiteX14" fmla="*/ 1006570 w 7118290"/>
              <a:gd name="connsiteY14" fmla="*/ 2958265 h 3548504"/>
              <a:gd name="connsiteX15" fmla="*/ 1052290 w 7118290"/>
              <a:gd name="connsiteY15" fmla="*/ 2904925 h 3548504"/>
              <a:gd name="connsiteX16" fmla="*/ 1098010 w 7118290"/>
              <a:gd name="connsiteY16" fmla="*/ 2843965 h 3548504"/>
              <a:gd name="connsiteX17" fmla="*/ 1120870 w 7118290"/>
              <a:gd name="connsiteY17" fmla="*/ 2805865 h 3548504"/>
              <a:gd name="connsiteX18" fmla="*/ 1174210 w 7118290"/>
              <a:gd name="connsiteY18" fmla="*/ 2760145 h 3548504"/>
              <a:gd name="connsiteX19" fmla="*/ 1197070 w 7118290"/>
              <a:gd name="connsiteY19" fmla="*/ 2722045 h 3548504"/>
              <a:gd name="connsiteX20" fmla="*/ 1227550 w 7118290"/>
              <a:gd name="connsiteY20" fmla="*/ 2691565 h 3548504"/>
              <a:gd name="connsiteX21" fmla="*/ 1265650 w 7118290"/>
              <a:gd name="connsiteY21" fmla="*/ 2622985 h 3548504"/>
              <a:gd name="connsiteX22" fmla="*/ 1288510 w 7118290"/>
              <a:gd name="connsiteY22" fmla="*/ 2592505 h 3548504"/>
              <a:gd name="connsiteX23" fmla="*/ 1303750 w 7118290"/>
              <a:gd name="connsiteY23" fmla="*/ 2531545 h 3548504"/>
              <a:gd name="connsiteX24" fmla="*/ 1326610 w 7118290"/>
              <a:gd name="connsiteY24" fmla="*/ 2508685 h 3548504"/>
              <a:gd name="connsiteX25" fmla="*/ 1349470 w 7118290"/>
              <a:gd name="connsiteY25" fmla="*/ 2455345 h 3548504"/>
              <a:gd name="connsiteX26" fmla="*/ 1357090 w 7118290"/>
              <a:gd name="connsiteY26" fmla="*/ 2424865 h 3548504"/>
              <a:gd name="connsiteX27" fmla="*/ 1372330 w 7118290"/>
              <a:gd name="connsiteY27" fmla="*/ 2402005 h 3548504"/>
              <a:gd name="connsiteX28" fmla="*/ 1410430 w 7118290"/>
              <a:gd name="connsiteY28" fmla="*/ 2333425 h 3548504"/>
              <a:gd name="connsiteX29" fmla="*/ 1440910 w 7118290"/>
              <a:gd name="connsiteY29" fmla="*/ 2295325 h 3548504"/>
              <a:gd name="connsiteX30" fmla="*/ 1471390 w 7118290"/>
              <a:gd name="connsiteY30" fmla="*/ 2257225 h 3548504"/>
              <a:gd name="connsiteX31" fmla="*/ 1479010 w 7118290"/>
              <a:gd name="connsiteY31" fmla="*/ 2234365 h 3548504"/>
              <a:gd name="connsiteX32" fmla="*/ 1501870 w 7118290"/>
              <a:gd name="connsiteY32" fmla="*/ 2211505 h 3548504"/>
              <a:gd name="connsiteX33" fmla="*/ 1509490 w 7118290"/>
              <a:gd name="connsiteY33" fmla="*/ 2188645 h 3548504"/>
              <a:gd name="connsiteX34" fmla="*/ 1555210 w 7118290"/>
              <a:gd name="connsiteY34" fmla="*/ 2158165 h 3548504"/>
              <a:gd name="connsiteX35" fmla="*/ 1585690 w 7118290"/>
              <a:gd name="connsiteY35" fmla="*/ 2135305 h 3548504"/>
              <a:gd name="connsiteX36" fmla="*/ 1608550 w 7118290"/>
              <a:gd name="connsiteY36" fmla="*/ 2127685 h 3548504"/>
              <a:gd name="connsiteX37" fmla="*/ 1623790 w 7118290"/>
              <a:gd name="connsiteY37" fmla="*/ 2104825 h 3548504"/>
              <a:gd name="connsiteX38" fmla="*/ 1654270 w 7118290"/>
              <a:gd name="connsiteY38" fmla="*/ 2089585 h 3548504"/>
              <a:gd name="connsiteX39" fmla="*/ 1684750 w 7118290"/>
              <a:gd name="connsiteY39" fmla="*/ 2066725 h 3548504"/>
              <a:gd name="connsiteX40" fmla="*/ 1722850 w 7118290"/>
              <a:gd name="connsiteY40" fmla="*/ 2043865 h 3548504"/>
              <a:gd name="connsiteX41" fmla="*/ 1753330 w 7118290"/>
              <a:gd name="connsiteY41" fmla="*/ 2013385 h 3548504"/>
              <a:gd name="connsiteX42" fmla="*/ 1776190 w 7118290"/>
              <a:gd name="connsiteY42" fmla="*/ 2005765 h 3548504"/>
              <a:gd name="connsiteX43" fmla="*/ 1821910 w 7118290"/>
              <a:gd name="connsiteY43" fmla="*/ 1975285 h 3548504"/>
              <a:gd name="connsiteX44" fmla="*/ 1844770 w 7118290"/>
              <a:gd name="connsiteY44" fmla="*/ 1952425 h 3548504"/>
              <a:gd name="connsiteX45" fmla="*/ 1867630 w 7118290"/>
              <a:gd name="connsiteY45" fmla="*/ 1944805 h 3548504"/>
              <a:gd name="connsiteX46" fmla="*/ 1890490 w 7118290"/>
              <a:gd name="connsiteY46" fmla="*/ 1929565 h 3548504"/>
              <a:gd name="connsiteX47" fmla="*/ 1951450 w 7118290"/>
              <a:gd name="connsiteY47" fmla="*/ 1906705 h 3548504"/>
              <a:gd name="connsiteX48" fmla="*/ 2020030 w 7118290"/>
              <a:gd name="connsiteY48" fmla="*/ 1860985 h 3548504"/>
              <a:gd name="connsiteX49" fmla="*/ 2080990 w 7118290"/>
              <a:gd name="connsiteY49" fmla="*/ 1830505 h 3548504"/>
              <a:gd name="connsiteX50" fmla="*/ 2141950 w 7118290"/>
              <a:gd name="connsiteY50" fmla="*/ 1792405 h 3548504"/>
              <a:gd name="connsiteX51" fmla="*/ 2172430 w 7118290"/>
              <a:gd name="connsiteY51" fmla="*/ 1769545 h 3548504"/>
              <a:gd name="connsiteX52" fmla="*/ 2218150 w 7118290"/>
              <a:gd name="connsiteY52" fmla="*/ 1754305 h 3548504"/>
              <a:gd name="connsiteX53" fmla="*/ 2248630 w 7118290"/>
              <a:gd name="connsiteY53" fmla="*/ 1739065 h 3548504"/>
              <a:gd name="connsiteX54" fmla="*/ 2279110 w 7118290"/>
              <a:gd name="connsiteY54" fmla="*/ 1731445 h 3548504"/>
              <a:gd name="connsiteX55" fmla="*/ 2340070 w 7118290"/>
              <a:gd name="connsiteY55" fmla="*/ 1708585 h 3548504"/>
              <a:gd name="connsiteX56" fmla="*/ 2362930 w 7118290"/>
              <a:gd name="connsiteY56" fmla="*/ 1693345 h 3548504"/>
              <a:gd name="connsiteX57" fmla="*/ 2408650 w 7118290"/>
              <a:gd name="connsiteY57" fmla="*/ 1678105 h 3548504"/>
              <a:gd name="connsiteX58" fmla="*/ 2461990 w 7118290"/>
              <a:gd name="connsiteY58" fmla="*/ 1647625 h 3548504"/>
              <a:gd name="connsiteX59" fmla="*/ 2538190 w 7118290"/>
              <a:gd name="connsiteY59" fmla="*/ 1624765 h 3548504"/>
              <a:gd name="connsiteX60" fmla="*/ 2629630 w 7118290"/>
              <a:gd name="connsiteY60" fmla="*/ 1586665 h 3548504"/>
              <a:gd name="connsiteX61" fmla="*/ 2667730 w 7118290"/>
              <a:gd name="connsiteY61" fmla="*/ 1563805 h 3548504"/>
              <a:gd name="connsiteX62" fmla="*/ 2698210 w 7118290"/>
              <a:gd name="connsiteY62" fmla="*/ 1540945 h 3548504"/>
              <a:gd name="connsiteX63" fmla="*/ 2728690 w 7118290"/>
              <a:gd name="connsiteY63" fmla="*/ 1525705 h 3548504"/>
              <a:gd name="connsiteX64" fmla="*/ 2759170 w 7118290"/>
              <a:gd name="connsiteY64" fmla="*/ 1502845 h 3548504"/>
              <a:gd name="connsiteX65" fmla="*/ 2797270 w 7118290"/>
              <a:gd name="connsiteY65" fmla="*/ 1495225 h 3548504"/>
              <a:gd name="connsiteX66" fmla="*/ 2850610 w 7118290"/>
              <a:gd name="connsiteY66" fmla="*/ 1472365 h 3548504"/>
              <a:gd name="connsiteX67" fmla="*/ 2873470 w 7118290"/>
              <a:gd name="connsiteY67" fmla="*/ 1457125 h 3548504"/>
              <a:gd name="connsiteX68" fmla="*/ 2964910 w 7118290"/>
              <a:gd name="connsiteY68" fmla="*/ 1426645 h 3548504"/>
              <a:gd name="connsiteX69" fmla="*/ 3010630 w 7118290"/>
              <a:gd name="connsiteY69" fmla="*/ 1403785 h 3548504"/>
              <a:gd name="connsiteX70" fmla="*/ 3041110 w 7118290"/>
              <a:gd name="connsiteY70" fmla="*/ 1396165 h 3548504"/>
              <a:gd name="connsiteX71" fmla="*/ 3086830 w 7118290"/>
              <a:gd name="connsiteY71" fmla="*/ 1380925 h 3548504"/>
              <a:gd name="connsiteX72" fmla="*/ 3178270 w 7118290"/>
              <a:gd name="connsiteY72" fmla="*/ 1373305 h 3548504"/>
              <a:gd name="connsiteX73" fmla="*/ 3216370 w 7118290"/>
              <a:gd name="connsiteY73" fmla="*/ 1365685 h 3548504"/>
              <a:gd name="connsiteX74" fmla="*/ 3361150 w 7118290"/>
              <a:gd name="connsiteY74" fmla="*/ 1350445 h 3548504"/>
              <a:gd name="connsiteX75" fmla="*/ 4069810 w 7118290"/>
              <a:gd name="connsiteY75" fmla="*/ 1365685 h 3548504"/>
              <a:gd name="connsiteX76" fmla="*/ 4267930 w 7118290"/>
              <a:gd name="connsiteY76" fmla="*/ 1388545 h 3548504"/>
              <a:gd name="connsiteX77" fmla="*/ 4351750 w 7118290"/>
              <a:gd name="connsiteY77" fmla="*/ 1403785 h 3548504"/>
              <a:gd name="connsiteX78" fmla="*/ 4450810 w 7118290"/>
              <a:gd name="connsiteY78" fmla="*/ 1419025 h 3548504"/>
              <a:gd name="connsiteX79" fmla="*/ 4580350 w 7118290"/>
              <a:gd name="connsiteY79" fmla="*/ 1434265 h 3548504"/>
              <a:gd name="connsiteX80" fmla="*/ 4763230 w 7118290"/>
              <a:gd name="connsiteY80" fmla="*/ 1457125 h 3548504"/>
              <a:gd name="connsiteX81" fmla="*/ 4824190 w 7118290"/>
              <a:gd name="connsiteY81" fmla="*/ 1464745 h 3548504"/>
              <a:gd name="connsiteX82" fmla="*/ 4862290 w 7118290"/>
              <a:gd name="connsiteY82" fmla="*/ 1472365 h 3548504"/>
              <a:gd name="connsiteX83" fmla="*/ 4923250 w 7118290"/>
              <a:gd name="connsiteY83" fmla="*/ 1479985 h 3548504"/>
              <a:gd name="connsiteX84" fmla="*/ 4991830 w 7118290"/>
              <a:gd name="connsiteY84" fmla="*/ 1495225 h 3548504"/>
              <a:gd name="connsiteX85" fmla="*/ 5090890 w 7118290"/>
              <a:gd name="connsiteY85" fmla="*/ 1502845 h 3548504"/>
              <a:gd name="connsiteX86" fmla="*/ 5167090 w 7118290"/>
              <a:gd name="connsiteY86" fmla="*/ 1518085 h 3548504"/>
              <a:gd name="connsiteX87" fmla="*/ 5228050 w 7118290"/>
              <a:gd name="connsiteY87" fmla="*/ 1525705 h 3548504"/>
              <a:gd name="connsiteX88" fmla="*/ 5289010 w 7118290"/>
              <a:gd name="connsiteY88" fmla="*/ 1540945 h 3548504"/>
              <a:gd name="connsiteX89" fmla="*/ 5365210 w 7118290"/>
              <a:gd name="connsiteY89" fmla="*/ 1556185 h 3548504"/>
              <a:gd name="connsiteX90" fmla="*/ 5410930 w 7118290"/>
              <a:gd name="connsiteY90" fmla="*/ 1571425 h 3548504"/>
              <a:gd name="connsiteX91" fmla="*/ 5479510 w 7118290"/>
              <a:gd name="connsiteY91" fmla="*/ 1586665 h 3548504"/>
              <a:gd name="connsiteX92" fmla="*/ 5578570 w 7118290"/>
              <a:gd name="connsiteY92" fmla="*/ 1624765 h 3548504"/>
              <a:gd name="connsiteX93" fmla="*/ 5609050 w 7118290"/>
              <a:gd name="connsiteY93" fmla="*/ 1640005 h 3548504"/>
              <a:gd name="connsiteX94" fmla="*/ 5654770 w 7118290"/>
              <a:gd name="connsiteY94" fmla="*/ 1655245 h 3548504"/>
              <a:gd name="connsiteX95" fmla="*/ 5723350 w 7118290"/>
              <a:gd name="connsiteY95" fmla="*/ 1685725 h 3548504"/>
              <a:gd name="connsiteX96" fmla="*/ 5837650 w 7118290"/>
              <a:gd name="connsiteY96" fmla="*/ 1731445 h 3548504"/>
              <a:gd name="connsiteX97" fmla="*/ 5860510 w 7118290"/>
              <a:gd name="connsiteY97" fmla="*/ 1746685 h 3548504"/>
              <a:gd name="connsiteX98" fmla="*/ 5967190 w 7118290"/>
              <a:gd name="connsiteY98" fmla="*/ 1784785 h 3548504"/>
              <a:gd name="connsiteX99" fmla="*/ 6005290 w 7118290"/>
              <a:gd name="connsiteY99" fmla="*/ 1800025 h 3548504"/>
              <a:gd name="connsiteX100" fmla="*/ 6043390 w 7118290"/>
              <a:gd name="connsiteY100" fmla="*/ 1807645 h 3548504"/>
              <a:gd name="connsiteX101" fmla="*/ 6073870 w 7118290"/>
              <a:gd name="connsiteY101" fmla="*/ 1815265 h 3548504"/>
              <a:gd name="connsiteX102" fmla="*/ 6241510 w 7118290"/>
              <a:gd name="connsiteY102" fmla="*/ 1838125 h 3548504"/>
              <a:gd name="connsiteX103" fmla="*/ 6310090 w 7118290"/>
              <a:gd name="connsiteY103" fmla="*/ 1845745 h 3548504"/>
              <a:gd name="connsiteX104" fmla="*/ 6355810 w 7118290"/>
              <a:gd name="connsiteY104" fmla="*/ 1853365 h 3548504"/>
              <a:gd name="connsiteX105" fmla="*/ 6523450 w 7118290"/>
              <a:gd name="connsiteY105" fmla="*/ 1860985 h 3548504"/>
              <a:gd name="connsiteX106" fmla="*/ 6599650 w 7118290"/>
              <a:gd name="connsiteY106" fmla="*/ 1876225 h 3548504"/>
              <a:gd name="connsiteX107" fmla="*/ 7077849 w 7118290"/>
              <a:gd name="connsiteY107" fmla="*/ 2001610 h 3548504"/>
              <a:gd name="connsiteX108" fmla="*/ 7116862 w 7118290"/>
              <a:gd name="connsiteY108" fmla="*/ 0 h 3548504"/>
              <a:gd name="connsiteX0" fmla="*/ 7110162 w 7111590"/>
              <a:gd name="connsiteY0" fmla="*/ 0 h 3548504"/>
              <a:gd name="connsiteX1" fmla="*/ 0 w 7111590"/>
              <a:gd name="connsiteY1" fmla="*/ 24744 h 3548504"/>
              <a:gd name="connsiteX2" fmla="*/ 9270 w 7111590"/>
              <a:gd name="connsiteY2" fmla="*/ 3293545 h 3548504"/>
              <a:gd name="connsiteX3" fmla="*/ 85470 w 7111590"/>
              <a:gd name="connsiteY3" fmla="*/ 3331645 h 3548504"/>
              <a:gd name="connsiteX4" fmla="*/ 192150 w 7111590"/>
              <a:gd name="connsiteY4" fmla="*/ 3354505 h 3548504"/>
              <a:gd name="connsiteX5" fmla="*/ 466470 w 7111590"/>
              <a:gd name="connsiteY5" fmla="*/ 3339265 h 3548504"/>
              <a:gd name="connsiteX6" fmla="*/ 519810 w 7111590"/>
              <a:gd name="connsiteY6" fmla="*/ 3324025 h 3548504"/>
              <a:gd name="connsiteX7" fmla="*/ 618870 w 7111590"/>
              <a:gd name="connsiteY7" fmla="*/ 3278305 h 3548504"/>
              <a:gd name="connsiteX8" fmla="*/ 664590 w 7111590"/>
              <a:gd name="connsiteY8" fmla="*/ 3263065 h 3548504"/>
              <a:gd name="connsiteX9" fmla="*/ 733170 w 7111590"/>
              <a:gd name="connsiteY9" fmla="*/ 3217345 h 3548504"/>
              <a:gd name="connsiteX10" fmla="*/ 847470 w 7111590"/>
              <a:gd name="connsiteY10" fmla="*/ 3133525 h 3548504"/>
              <a:gd name="connsiteX11" fmla="*/ 885570 w 7111590"/>
              <a:gd name="connsiteY11" fmla="*/ 3110665 h 3548504"/>
              <a:gd name="connsiteX12" fmla="*/ 931290 w 7111590"/>
              <a:gd name="connsiteY12" fmla="*/ 3057325 h 3548504"/>
              <a:gd name="connsiteX13" fmla="*/ 969390 w 7111590"/>
              <a:gd name="connsiteY13" fmla="*/ 3019225 h 3548504"/>
              <a:gd name="connsiteX14" fmla="*/ 999870 w 7111590"/>
              <a:gd name="connsiteY14" fmla="*/ 2958265 h 3548504"/>
              <a:gd name="connsiteX15" fmla="*/ 1045590 w 7111590"/>
              <a:gd name="connsiteY15" fmla="*/ 2904925 h 3548504"/>
              <a:gd name="connsiteX16" fmla="*/ 1091310 w 7111590"/>
              <a:gd name="connsiteY16" fmla="*/ 2843965 h 3548504"/>
              <a:gd name="connsiteX17" fmla="*/ 1114170 w 7111590"/>
              <a:gd name="connsiteY17" fmla="*/ 2805865 h 3548504"/>
              <a:gd name="connsiteX18" fmla="*/ 1167510 w 7111590"/>
              <a:gd name="connsiteY18" fmla="*/ 2760145 h 3548504"/>
              <a:gd name="connsiteX19" fmla="*/ 1190370 w 7111590"/>
              <a:gd name="connsiteY19" fmla="*/ 2722045 h 3548504"/>
              <a:gd name="connsiteX20" fmla="*/ 1220850 w 7111590"/>
              <a:gd name="connsiteY20" fmla="*/ 2691565 h 3548504"/>
              <a:gd name="connsiteX21" fmla="*/ 1258950 w 7111590"/>
              <a:gd name="connsiteY21" fmla="*/ 2622985 h 3548504"/>
              <a:gd name="connsiteX22" fmla="*/ 1281810 w 7111590"/>
              <a:gd name="connsiteY22" fmla="*/ 2592505 h 3548504"/>
              <a:gd name="connsiteX23" fmla="*/ 1297050 w 7111590"/>
              <a:gd name="connsiteY23" fmla="*/ 2531545 h 3548504"/>
              <a:gd name="connsiteX24" fmla="*/ 1319910 w 7111590"/>
              <a:gd name="connsiteY24" fmla="*/ 2508685 h 3548504"/>
              <a:gd name="connsiteX25" fmla="*/ 1342770 w 7111590"/>
              <a:gd name="connsiteY25" fmla="*/ 2455345 h 3548504"/>
              <a:gd name="connsiteX26" fmla="*/ 1350390 w 7111590"/>
              <a:gd name="connsiteY26" fmla="*/ 2424865 h 3548504"/>
              <a:gd name="connsiteX27" fmla="*/ 1365630 w 7111590"/>
              <a:gd name="connsiteY27" fmla="*/ 2402005 h 3548504"/>
              <a:gd name="connsiteX28" fmla="*/ 1403730 w 7111590"/>
              <a:gd name="connsiteY28" fmla="*/ 2333425 h 3548504"/>
              <a:gd name="connsiteX29" fmla="*/ 1434210 w 7111590"/>
              <a:gd name="connsiteY29" fmla="*/ 2295325 h 3548504"/>
              <a:gd name="connsiteX30" fmla="*/ 1464690 w 7111590"/>
              <a:gd name="connsiteY30" fmla="*/ 2257225 h 3548504"/>
              <a:gd name="connsiteX31" fmla="*/ 1472310 w 7111590"/>
              <a:gd name="connsiteY31" fmla="*/ 2234365 h 3548504"/>
              <a:gd name="connsiteX32" fmla="*/ 1495170 w 7111590"/>
              <a:gd name="connsiteY32" fmla="*/ 2211505 h 3548504"/>
              <a:gd name="connsiteX33" fmla="*/ 1502790 w 7111590"/>
              <a:gd name="connsiteY33" fmla="*/ 2188645 h 3548504"/>
              <a:gd name="connsiteX34" fmla="*/ 1548510 w 7111590"/>
              <a:gd name="connsiteY34" fmla="*/ 2158165 h 3548504"/>
              <a:gd name="connsiteX35" fmla="*/ 1578990 w 7111590"/>
              <a:gd name="connsiteY35" fmla="*/ 2135305 h 3548504"/>
              <a:gd name="connsiteX36" fmla="*/ 1601850 w 7111590"/>
              <a:gd name="connsiteY36" fmla="*/ 2127685 h 3548504"/>
              <a:gd name="connsiteX37" fmla="*/ 1617090 w 7111590"/>
              <a:gd name="connsiteY37" fmla="*/ 2104825 h 3548504"/>
              <a:gd name="connsiteX38" fmla="*/ 1647570 w 7111590"/>
              <a:gd name="connsiteY38" fmla="*/ 2089585 h 3548504"/>
              <a:gd name="connsiteX39" fmla="*/ 1678050 w 7111590"/>
              <a:gd name="connsiteY39" fmla="*/ 2066725 h 3548504"/>
              <a:gd name="connsiteX40" fmla="*/ 1716150 w 7111590"/>
              <a:gd name="connsiteY40" fmla="*/ 2043865 h 3548504"/>
              <a:gd name="connsiteX41" fmla="*/ 1746630 w 7111590"/>
              <a:gd name="connsiteY41" fmla="*/ 2013385 h 3548504"/>
              <a:gd name="connsiteX42" fmla="*/ 1769490 w 7111590"/>
              <a:gd name="connsiteY42" fmla="*/ 2005765 h 3548504"/>
              <a:gd name="connsiteX43" fmla="*/ 1815210 w 7111590"/>
              <a:gd name="connsiteY43" fmla="*/ 1975285 h 3548504"/>
              <a:gd name="connsiteX44" fmla="*/ 1838070 w 7111590"/>
              <a:gd name="connsiteY44" fmla="*/ 1952425 h 3548504"/>
              <a:gd name="connsiteX45" fmla="*/ 1860930 w 7111590"/>
              <a:gd name="connsiteY45" fmla="*/ 1944805 h 3548504"/>
              <a:gd name="connsiteX46" fmla="*/ 1883790 w 7111590"/>
              <a:gd name="connsiteY46" fmla="*/ 1929565 h 3548504"/>
              <a:gd name="connsiteX47" fmla="*/ 1944750 w 7111590"/>
              <a:gd name="connsiteY47" fmla="*/ 1906705 h 3548504"/>
              <a:gd name="connsiteX48" fmla="*/ 2013330 w 7111590"/>
              <a:gd name="connsiteY48" fmla="*/ 1860985 h 3548504"/>
              <a:gd name="connsiteX49" fmla="*/ 2074290 w 7111590"/>
              <a:gd name="connsiteY49" fmla="*/ 1830505 h 3548504"/>
              <a:gd name="connsiteX50" fmla="*/ 2135250 w 7111590"/>
              <a:gd name="connsiteY50" fmla="*/ 1792405 h 3548504"/>
              <a:gd name="connsiteX51" fmla="*/ 2165730 w 7111590"/>
              <a:gd name="connsiteY51" fmla="*/ 1769545 h 3548504"/>
              <a:gd name="connsiteX52" fmla="*/ 2211450 w 7111590"/>
              <a:gd name="connsiteY52" fmla="*/ 1754305 h 3548504"/>
              <a:gd name="connsiteX53" fmla="*/ 2241930 w 7111590"/>
              <a:gd name="connsiteY53" fmla="*/ 1739065 h 3548504"/>
              <a:gd name="connsiteX54" fmla="*/ 2272410 w 7111590"/>
              <a:gd name="connsiteY54" fmla="*/ 1731445 h 3548504"/>
              <a:gd name="connsiteX55" fmla="*/ 2333370 w 7111590"/>
              <a:gd name="connsiteY55" fmla="*/ 1708585 h 3548504"/>
              <a:gd name="connsiteX56" fmla="*/ 2356230 w 7111590"/>
              <a:gd name="connsiteY56" fmla="*/ 1693345 h 3548504"/>
              <a:gd name="connsiteX57" fmla="*/ 2401950 w 7111590"/>
              <a:gd name="connsiteY57" fmla="*/ 1678105 h 3548504"/>
              <a:gd name="connsiteX58" fmla="*/ 2455290 w 7111590"/>
              <a:gd name="connsiteY58" fmla="*/ 1647625 h 3548504"/>
              <a:gd name="connsiteX59" fmla="*/ 2531490 w 7111590"/>
              <a:gd name="connsiteY59" fmla="*/ 1624765 h 3548504"/>
              <a:gd name="connsiteX60" fmla="*/ 2622930 w 7111590"/>
              <a:gd name="connsiteY60" fmla="*/ 1586665 h 3548504"/>
              <a:gd name="connsiteX61" fmla="*/ 2661030 w 7111590"/>
              <a:gd name="connsiteY61" fmla="*/ 1563805 h 3548504"/>
              <a:gd name="connsiteX62" fmla="*/ 2691510 w 7111590"/>
              <a:gd name="connsiteY62" fmla="*/ 1540945 h 3548504"/>
              <a:gd name="connsiteX63" fmla="*/ 2721990 w 7111590"/>
              <a:gd name="connsiteY63" fmla="*/ 1525705 h 3548504"/>
              <a:gd name="connsiteX64" fmla="*/ 2752470 w 7111590"/>
              <a:gd name="connsiteY64" fmla="*/ 1502845 h 3548504"/>
              <a:gd name="connsiteX65" fmla="*/ 2790570 w 7111590"/>
              <a:gd name="connsiteY65" fmla="*/ 1495225 h 3548504"/>
              <a:gd name="connsiteX66" fmla="*/ 2843910 w 7111590"/>
              <a:gd name="connsiteY66" fmla="*/ 1472365 h 3548504"/>
              <a:gd name="connsiteX67" fmla="*/ 2866770 w 7111590"/>
              <a:gd name="connsiteY67" fmla="*/ 1457125 h 3548504"/>
              <a:gd name="connsiteX68" fmla="*/ 2958210 w 7111590"/>
              <a:gd name="connsiteY68" fmla="*/ 1426645 h 3548504"/>
              <a:gd name="connsiteX69" fmla="*/ 3003930 w 7111590"/>
              <a:gd name="connsiteY69" fmla="*/ 1403785 h 3548504"/>
              <a:gd name="connsiteX70" fmla="*/ 3034410 w 7111590"/>
              <a:gd name="connsiteY70" fmla="*/ 1396165 h 3548504"/>
              <a:gd name="connsiteX71" fmla="*/ 3080130 w 7111590"/>
              <a:gd name="connsiteY71" fmla="*/ 1380925 h 3548504"/>
              <a:gd name="connsiteX72" fmla="*/ 3171570 w 7111590"/>
              <a:gd name="connsiteY72" fmla="*/ 1373305 h 3548504"/>
              <a:gd name="connsiteX73" fmla="*/ 3209670 w 7111590"/>
              <a:gd name="connsiteY73" fmla="*/ 1365685 h 3548504"/>
              <a:gd name="connsiteX74" fmla="*/ 3354450 w 7111590"/>
              <a:gd name="connsiteY74" fmla="*/ 1350445 h 3548504"/>
              <a:gd name="connsiteX75" fmla="*/ 4063110 w 7111590"/>
              <a:gd name="connsiteY75" fmla="*/ 1365685 h 3548504"/>
              <a:gd name="connsiteX76" fmla="*/ 4261230 w 7111590"/>
              <a:gd name="connsiteY76" fmla="*/ 1388545 h 3548504"/>
              <a:gd name="connsiteX77" fmla="*/ 4345050 w 7111590"/>
              <a:gd name="connsiteY77" fmla="*/ 1403785 h 3548504"/>
              <a:gd name="connsiteX78" fmla="*/ 4444110 w 7111590"/>
              <a:gd name="connsiteY78" fmla="*/ 1419025 h 3548504"/>
              <a:gd name="connsiteX79" fmla="*/ 4573650 w 7111590"/>
              <a:gd name="connsiteY79" fmla="*/ 1434265 h 3548504"/>
              <a:gd name="connsiteX80" fmla="*/ 4756530 w 7111590"/>
              <a:gd name="connsiteY80" fmla="*/ 1457125 h 3548504"/>
              <a:gd name="connsiteX81" fmla="*/ 4817490 w 7111590"/>
              <a:gd name="connsiteY81" fmla="*/ 1464745 h 3548504"/>
              <a:gd name="connsiteX82" fmla="*/ 4855590 w 7111590"/>
              <a:gd name="connsiteY82" fmla="*/ 1472365 h 3548504"/>
              <a:gd name="connsiteX83" fmla="*/ 4916550 w 7111590"/>
              <a:gd name="connsiteY83" fmla="*/ 1479985 h 3548504"/>
              <a:gd name="connsiteX84" fmla="*/ 4985130 w 7111590"/>
              <a:gd name="connsiteY84" fmla="*/ 1495225 h 3548504"/>
              <a:gd name="connsiteX85" fmla="*/ 5084190 w 7111590"/>
              <a:gd name="connsiteY85" fmla="*/ 1502845 h 3548504"/>
              <a:gd name="connsiteX86" fmla="*/ 5160390 w 7111590"/>
              <a:gd name="connsiteY86" fmla="*/ 1518085 h 3548504"/>
              <a:gd name="connsiteX87" fmla="*/ 5221350 w 7111590"/>
              <a:gd name="connsiteY87" fmla="*/ 1525705 h 3548504"/>
              <a:gd name="connsiteX88" fmla="*/ 5282310 w 7111590"/>
              <a:gd name="connsiteY88" fmla="*/ 1540945 h 3548504"/>
              <a:gd name="connsiteX89" fmla="*/ 5358510 w 7111590"/>
              <a:gd name="connsiteY89" fmla="*/ 1556185 h 3548504"/>
              <a:gd name="connsiteX90" fmla="*/ 5404230 w 7111590"/>
              <a:gd name="connsiteY90" fmla="*/ 1571425 h 3548504"/>
              <a:gd name="connsiteX91" fmla="*/ 5472810 w 7111590"/>
              <a:gd name="connsiteY91" fmla="*/ 1586665 h 3548504"/>
              <a:gd name="connsiteX92" fmla="*/ 5571870 w 7111590"/>
              <a:gd name="connsiteY92" fmla="*/ 1624765 h 3548504"/>
              <a:gd name="connsiteX93" fmla="*/ 5602350 w 7111590"/>
              <a:gd name="connsiteY93" fmla="*/ 1640005 h 3548504"/>
              <a:gd name="connsiteX94" fmla="*/ 5648070 w 7111590"/>
              <a:gd name="connsiteY94" fmla="*/ 1655245 h 3548504"/>
              <a:gd name="connsiteX95" fmla="*/ 5716650 w 7111590"/>
              <a:gd name="connsiteY95" fmla="*/ 1685725 h 3548504"/>
              <a:gd name="connsiteX96" fmla="*/ 5830950 w 7111590"/>
              <a:gd name="connsiteY96" fmla="*/ 1731445 h 3548504"/>
              <a:gd name="connsiteX97" fmla="*/ 5853810 w 7111590"/>
              <a:gd name="connsiteY97" fmla="*/ 1746685 h 3548504"/>
              <a:gd name="connsiteX98" fmla="*/ 5960490 w 7111590"/>
              <a:gd name="connsiteY98" fmla="*/ 1784785 h 3548504"/>
              <a:gd name="connsiteX99" fmla="*/ 5998590 w 7111590"/>
              <a:gd name="connsiteY99" fmla="*/ 1800025 h 3548504"/>
              <a:gd name="connsiteX100" fmla="*/ 6036690 w 7111590"/>
              <a:gd name="connsiteY100" fmla="*/ 1807645 h 3548504"/>
              <a:gd name="connsiteX101" fmla="*/ 6067170 w 7111590"/>
              <a:gd name="connsiteY101" fmla="*/ 1815265 h 3548504"/>
              <a:gd name="connsiteX102" fmla="*/ 6234810 w 7111590"/>
              <a:gd name="connsiteY102" fmla="*/ 1838125 h 3548504"/>
              <a:gd name="connsiteX103" fmla="*/ 6303390 w 7111590"/>
              <a:gd name="connsiteY103" fmla="*/ 1845745 h 3548504"/>
              <a:gd name="connsiteX104" fmla="*/ 6349110 w 7111590"/>
              <a:gd name="connsiteY104" fmla="*/ 1853365 h 3548504"/>
              <a:gd name="connsiteX105" fmla="*/ 6516750 w 7111590"/>
              <a:gd name="connsiteY105" fmla="*/ 1860985 h 3548504"/>
              <a:gd name="connsiteX106" fmla="*/ 6592950 w 7111590"/>
              <a:gd name="connsiteY106" fmla="*/ 1876225 h 3548504"/>
              <a:gd name="connsiteX107" fmla="*/ 7071149 w 7111590"/>
              <a:gd name="connsiteY107" fmla="*/ 2001610 h 3548504"/>
              <a:gd name="connsiteX108" fmla="*/ 7110162 w 7111590"/>
              <a:gd name="connsiteY108" fmla="*/ 0 h 3548504"/>
              <a:gd name="connsiteX0" fmla="*/ 7110162 w 7111590"/>
              <a:gd name="connsiteY0" fmla="*/ 0 h 3548504"/>
              <a:gd name="connsiteX1" fmla="*/ 0 w 7111590"/>
              <a:gd name="connsiteY1" fmla="*/ 24744 h 3548504"/>
              <a:gd name="connsiteX2" fmla="*/ 9270 w 7111590"/>
              <a:gd name="connsiteY2" fmla="*/ 3293545 h 3548504"/>
              <a:gd name="connsiteX3" fmla="*/ 85470 w 7111590"/>
              <a:gd name="connsiteY3" fmla="*/ 3331645 h 3548504"/>
              <a:gd name="connsiteX4" fmla="*/ 192150 w 7111590"/>
              <a:gd name="connsiteY4" fmla="*/ 3354505 h 3548504"/>
              <a:gd name="connsiteX5" fmla="*/ 466470 w 7111590"/>
              <a:gd name="connsiteY5" fmla="*/ 3339265 h 3548504"/>
              <a:gd name="connsiteX6" fmla="*/ 519810 w 7111590"/>
              <a:gd name="connsiteY6" fmla="*/ 3324025 h 3548504"/>
              <a:gd name="connsiteX7" fmla="*/ 618870 w 7111590"/>
              <a:gd name="connsiteY7" fmla="*/ 3278305 h 3548504"/>
              <a:gd name="connsiteX8" fmla="*/ 664590 w 7111590"/>
              <a:gd name="connsiteY8" fmla="*/ 3263065 h 3548504"/>
              <a:gd name="connsiteX9" fmla="*/ 733170 w 7111590"/>
              <a:gd name="connsiteY9" fmla="*/ 3217345 h 3548504"/>
              <a:gd name="connsiteX10" fmla="*/ 847470 w 7111590"/>
              <a:gd name="connsiteY10" fmla="*/ 3133525 h 3548504"/>
              <a:gd name="connsiteX11" fmla="*/ 885570 w 7111590"/>
              <a:gd name="connsiteY11" fmla="*/ 3110665 h 3548504"/>
              <a:gd name="connsiteX12" fmla="*/ 931290 w 7111590"/>
              <a:gd name="connsiteY12" fmla="*/ 3057325 h 3548504"/>
              <a:gd name="connsiteX13" fmla="*/ 969390 w 7111590"/>
              <a:gd name="connsiteY13" fmla="*/ 3019225 h 3548504"/>
              <a:gd name="connsiteX14" fmla="*/ 999870 w 7111590"/>
              <a:gd name="connsiteY14" fmla="*/ 2958265 h 3548504"/>
              <a:gd name="connsiteX15" fmla="*/ 1045590 w 7111590"/>
              <a:gd name="connsiteY15" fmla="*/ 2904925 h 3548504"/>
              <a:gd name="connsiteX16" fmla="*/ 1091310 w 7111590"/>
              <a:gd name="connsiteY16" fmla="*/ 2843965 h 3548504"/>
              <a:gd name="connsiteX17" fmla="*/ 1114170 w 7111590"/>
              <a:gd name="connsiteY17" fmla="*/ 2805865 h 3548504"/>
              <a:gd name="connsiteX18" fmla="*/ 1167510 w 7111590"/>
              <a:gd name="connsiteY18" fmla="*/ 2760145 h 3548504"/>
              <a:gd name="connsiteX19" fmla="*/ 1190370 w 7111590"/>
              <a:gd name="connsiteY19" fmla="*/ 2722045 h 3548504"/>
              <a:gd name="connsiteX20" fmla="*/ 1220850 w 7111590"/>
              <a:gd name="connsiteY20" fmla="*/ 2691565 h 3548504"/>
              <a:gd name="connsiteX21" fmla="*/ 1258950 w 7111590"/>
              <a:gd name="connsiteY21" fmla="*/ 2622985 h 3548504"/>
              <a:gd name="connsiteX22" fmla="*/ 1281810 w 7111590"/>
              <a:gd name="connsiteY22" fmla="*/ 2592505 h 3548504"/>
              <a:gd name="connsiteX23" fmla="*/ 1297050 w 7111590"/>
              <a:gd name="connsiteY23" fmla="*/ 2531545 h 3548504"/>
              <a:gd name="connsiteX24" fmla="*/ 1319910 w 7111590"/>
              <a:gd name="connsiteY24" fmla="*/ 2508685 h 3548504"/>
              <a:gd name="connsiteX25" fmla="*/ 1342770 w 7111590"/>
              <a:gd name="connsiteY25" fmla="*/ 2455345 h 3548504"/>
              <a:gd name="connsiteX26" fmla="*/ 1350390 w 7111590"/>
              <a:gd name="connsiteY26" fmla="*/ 2424865 h 3548504"/>
              <a:gd name="connsiteX27" fmla="*/ 1365630 w 7111590"/>
              <a:gd name="connsiteY27" fmla="*/ 2402005 h 3548504"/>
              <a:gd name="connsiteX28" fmla="*/ 1403730 w 7111590"/>
              <a:gd name="connsiteY28" fmla="*/ 2333425 h 3548504"/>
              <a:gd name="connsiteX29" fmla="*/ 1434210 w 7111590"/>
              <a:gd name="connsiteY29" fmla="*/ 2295325 h 3548504"/>
              <a:gd name="connsiteX30" fmla="*/ 1464690 w 7111590"/>
              <a:gd name="connsiteY30" fmla="*/ 2257225 h 3548504"/>
              <a:gd name="connsiteX31" fmla="*/ 1472310 w 7111590"/>
              <a:gd name="connsiteY31" fmla="*/ 2234365 h 3548504"/>
              <a:gd name="connsiteX32" fmla="*/ 1495170 w 7111590"/>
              <a:gd name="connsiteY32" fmla="*/ 2211505 h 3548504"/>
              <a:gd name="connsiteX33" fmla="*/ 1502790 w 7111590"/>
              <a:gd name="connsiteY33" fmla="*/ 2188645 h 3548504"/>
              <a:gd name="connsiteX34" fmla="*/ 1548510 w 7111590"/>
              <a:gd name="connsiteY34" fmla="*/ 2158165 h 3548504"/>
              <a:gd name="connsiteX35" fmla="*/ 1578990 w 7111590"/>
              <a:gd name="connsiteY35" fmla="*/ 2135305 h 3548504"/>
              <a:gd name="connsiteX36" fmla="*/ 1601850 w 7111590"/>
              <a:gd name="connsiteY36" fmla="*/ 2127685 h 3548504"/>
              <a:gd name="connsiteX37" fmla="*/ 1617090 w 7111590"/>
              <a:gd name="connsiteY37" fmla="*/ 2104825 h 3548504"/>
              <a:gd name="connsiteX38" fmla="*/ 1647570 w 7111590"/>
              <a:gd name="connsiteY38" fmla="*/ 2089585 h 3548504"/>
              <a:gd name="connsiteX39" fmla="*/ 1678050 w 7111590"/>
              <a:gd name="connsiteY39" fmla="*/ 2066725 h 3548504"/>
              <a:gd name="connsiteX40" fmla="*/ 1716150 w 7111590"/>
              <a:gd name="connsiteY40" fmla="*/ 2043865 h 3548504"/>
              <a:gd name="connsiteX41" fmla="*/ 1746630 w 7111590"/>
              <a:gd name="connsiteY41" fmla="*/ 2013385 h 3548504"/>
              <a:gd name="connsiteX42" fmla="*/ 1769490 w 7111590"/>
              <a:gd name="connsiteY42" fmla="*/ 2005765 h 3548504"/>
              <a:gd name="connsiteX43" fmla="*/ 1815210 w 7111590"/>
              <a:gd name="connsiteY43" fmla="*/ 1975285 h 3548504"/>
              <a:gd name="connsiteX44" fmla="*/ 1838070 w 7111590"/>
              <a:gd name="connsiteY44" fmla="*/ 1952425 h 3548504"/>
              <a:gd name="connsiteX45" fmla="*/ 1860930 w 7111590"/>
              <a:gd name="connsiteY45" fmla="*/ 1944805 h 3548504"/>
              <a:gd name="connsiteX46" fmla="*/ 1883790 w 7111590"/>
              <a:gd name="connsiteY46" fmla="*/ 1929565 h 3548504"/>
              <a:gd name="connsiteX47" fmla="*/ 1944750 w 7111590"/>
              <a:gd name="connsiteY47" fmla="*/ 1906705 h 3548504"/>
              <a:gd name="connsiteX48" fmla="*/ 2013330 w 7111590"/>
              <a:gd name="connsiteY48" fmla="*/ 1860985 h 3548504"/>
              <a:gd name="connsiteX49" fmla="*/ 2074290 w 7111590"/>
              <a:gd name="connsiteY49" fmla="*/ 1830505 h 3548504"/>
              <a:gd name="connsiteX50" fmla="*/ 2135250 w 7111590"/>
              <a:gd name="connsiteY50" fmla="*/ 1792405 h 3548504"/>
              <a:gd name="connsiteX51" fmla="*/ 2165730 w 7111590"/>
              <a:gd name="connsiteY51" fmla="*/ 1769545 h 3548504"/>
              <a:gd name="connsiteX52" fmla="*/ 2211450 w 7111590"/>
              <a:gd name="connsiteY52" fmla="*/ 1754305 h 3548504"/>
              <a:gd name="connsiteX53" fmla="*/ 2241930 w 7111590"/>
              <a:gd name="connsiteY53" fmla="*/ 1739065 h 3548504"/>
              <a:gd name="connsiteX54" fmla="*/ 2272410 w 7111590"/>
              <a:gd name="connsiteY54" fmla="*/ 1731445 h 3548504"/>
              <a:gd name="connsiteX55" fmla="*/ 2333370 w 7111590"/>
              <a:gd name="connsiteY55" fmla="*/ 1708585 h 3548504"/>
              <a:gd name="connsiteX56" fmla="*/ 2356230 w 7111590"/>
              <a:gd name="connsiteY56" fmla="*/ 1693345 h 3548504"/>
              <a:gd name="connsiteX57" fmla="*/ 2401950 w 7111590"/>
              <a:gd name="connsiteY57" fmla="*/ 1678105 h 3548504"/>
              <a:gd name="connsiteX58" fmla="*/ 2455290 w 7111590"/>
              <a:gd name="connsiteY58" fmla="*/ 1647625 h 3548504"/>
              <a:gd name="connsiteX59" fmla="*/ 2531490 w 7111590"/>
              <a:gd name="connsiteY59" fmla="*/ 1624765 h 3548504"/>
              <a:gd name="connsiteX60" fmla="*/ 2622930 w 7111590"/>
              <a:gd name="connsiteY60" fmla="*/ 1586665 h 3548504"/>
              <a:gd name="connsiteX61" fmla="*/ 2661030 w 7111590"/>
              <a:gd name="connsiteY61" fmla="*/ 1563805 h 3548504"/>
              <a:gd name="connsiteX62" fmla="*/ 2691510 w 7111590"/>
              <a:gd name="connsiteY62" fmla="*/ 1540945 h 3548504"/>
              <a:gd name="connsiteX63" fmla="*/ 2721990 w 7111590"/>
              <a:gd name="connsiteY63" fmla="*/ 1525705 h 3548504"/>
              <a:gd name="connsiteX64" fmla="*/ 2752470 w 7111590"/>
              <a:gd name="connsiteY64" fmla="*/ 1502845 h 3548504"/>
              <a:gd name="connsiteX65" fmla="*/ 2790570 w 7111590"/>
              <a:gd name="connsiteY65" fmla="*/ 1495225 h 3548504"/>
              <a:gd name="connsiteX66" fmla="*/ 2843910 w 7111590"/>
              <a:gd name="connsiteY66" fmla="*/ 1472365 h 3548504"/>
              <a:gd name="connsiteX67" fmla="*/ 2866770 w 7111590"/>
              <a:gd name="connsiteY67" fmla="*/ 1457125 h 3548504"/>
              <a:gd name="connsiteX68" fmla="*/ 2958210 w 7111590"/>
              <a:gd name="connsiteY68" fmla="*/ 1426645 h 3548504"/>
              <a:gd name="connsiteX69" fmla="*/ 3003930 w 7111590"/>
              <a:gd name="connsiteY69" fmla="*/ 1403785 h 3548504"/>
              <a:gd name="connsiteX70" fmla="*/ 3034410 w 7111590"/>
              <a:gd name="connsiteY70" fmla="*/ 1396165 h 3548504"/>
              <a:gd name="connsiteX71" fmla="*/ 3080130 w 7111590"/>
              <a:gd name="connsiteY71" fmla="*/ 1380925 h 3548504"/>
              <a:gd name="connsiteX72" fmla="*/ 3171570 w 7111590"/>
              <a:gd name="connsiteY72" fmla="*/ 1373305 h 3548504"/>
              <a:gd name="connsiteX73" fmla="*/ 3209670 w 7111590"/>
              <a:gd name="connsiteY73" fmla="*/ 1365685 h 3548504"/>
              <a:gd name="connsiteX74" fmla="*/ 3354450 w 7111590"/>
              <a:gd name="connsiteY74" fmla="*/ 1350445 h 3548504"/>
              <a:gd name="connsiteX75" fmla="*/ 4063110 w 7111590"/>
              <a:gd name="connsiteY75" fmla="*/ 1365685 h 3548504"/>
              <a:gd name="connsiteX76" fmla="*/ 4261230 w 7111590"/>
              <a:gd name="connsiteY76" fmla="*/ 1388545 h 3548504"/>
              <a:gd name="connsiteX77" fmla="*/ 4345050 w 7111590"/>
              <a:gd name="connsiteY77" fmla="*/ 1403785 h 3548504"/>
              <a:gd name="connsiteX78" fmla="*/ 4444110 w 7111590"/>
              <a:gd name="connsiteY78" fmla="*/ 1419025 h 3548504"/>
              <a:gd name="connsiteX79" fmla="*/ 4573650 w 7111590"/>
              <a:gd name="connsiteY79" fmla="*/ 1434265 h 3548504"/>
              <a:gd name="connsiteX80" fmla="*/ 4756530 w 7111590"/>
              <a:gd name="connsiteY80" fmla="*/ 1457125 h 3548504"/>
              <a:gd name="connsiteX81" fmla="*/ 4817490 w 7111590"/>
              <a:gd name="connsiteY81" fmla="*/ 1464745 h 3548504"/>
              <a:gd name="connsiteX82" fmla="*/ 4855590 w 7111590"/>
              <a:gd name="connsiteY82" fmla="*/ 1472365 h 3548504"/>
              <a:gd name="connsiteX83" fmla="*/ 4916550 w 7111590"/>
              <a:gd name="connsiteY83" fmla="*/ 1479985 h 3548504"/>
              <a:gd name="connsiteX84" fmla="*/ 4985130 w 7111590"/>
              <a:gd name="connsiteY84" fmla="*/ 1495225 h 3548504"/>
              <a:gd name="connsiteX85" fmla="*/ 5084190 w 7111590"/>
              <a:gd name="connsiteY85" fmla="*/ 1502845 h 3548504"/>
              <a:gd name="connsiteX86" fmla="*/ 5160390 w 7111590"/>
              <a:gd name="connsiteY86" fmla="*/ 1518085 h 3548504"/>
              <a:gd name="connsiteX87" fmla="*/ 5221350 w 7111590"/>
              <a:gd name="connsiteY87" fmla="*/ 1525705 h 3548504"/>
              <a:gd name="connsiteX88" fmla="*/ 5282310 w 7111590"/>
              <a:gd name="connsiteY88" fmla="*/ 1540945 h 3548504"/>
              <a:gd name="connsiteX89" fmla="*/ 5358510 w 7111590"/>
              <a:gd name="connsiteY89" fmla="*/ 1556185 h 3548504"/>
              <a:gd name="connsiteX90" fmla="*/ 5404230 w 7111590"/>
              <a:gd name="connsiteY90" fmla="*/ 1571425 h 3548504"/>
              <a:gd name="connsiteX91" fmla="*/ 5472810 w 7111590"/>
              <a:gd name="connsiteY91" fmla="*/ 1586665 h 3548504"/>
              <a:gd name="connsiteX92" fmla="*/ 5571870 w 7111590"/>
              <a:gd name="connsiteY92" fmla="*/ 1624765 h 3548504"/>
              <a:gd name="connsiteX93" fmla="*/ 5602350 w 7111590"/>
              <a:gd name="connsiteY93" fmla="*/ 1640005 h 3548504"/>
              <a:gd name="connsiteX94" fmla="*/ 5648070 w 7111590"/>
              <a:gd name="connsiteY94" fmla="*/ 1655245 h 3548504"/>
              <a:gd name="connsiteX95" fmla="*/ 5716650 w 7111590"/>
              <a:gd name="connsiteY95" fmla="*/ 1685725 h 3548504"/>
              <a:gd name="connsiteX96" fmla="*/ 5830950 w 7111590"/>
              <a:gd name="connsiteY96" fmla="*/ 1731445 h 3548504"/>
              <a:gd name="connsiteX97" fmla="*/ 5853810 w 7111590"/>
              <a:gd name="connsiteY97" fmla="*/ 1746685 h 3548504"/>
              <a:gd name="connsiteX98" fmla="*/ 5960490 w 7111590"/>
              <a:gd name="connsiteY98" fmla="*/ 1784785 h 3548504"/>
              <a:gd name="connsiteX99" fmla="*/ 5998590 w 7111590"/>
              <a:gd name="connsiteY99" fmla="*/ 1800025 h 3548504"/>
              <a:gd name="connsiteX100" fmla="*/ 6036690 w 7111590"/>
              <a:gd name="connsiteY100" fmla="*/ 1807645 h 3548504"/>
              <a:gd name="connsiteX101" fmla="*/ 6067170 w 7111590"/>
              <a:gd name="connsiteY101" fmla="*/ 1815265 h 3548504"/>
              <a:gd name="connsiteX102" fmla="*/ 6234810 w 7111590"/>
              <a:gd name="connsiteY102" fmla="*/ 1838125 h 3548504"/>
              <a:gd name="connsiteX103" fmla="*/ 6303390 w 7111590"/>
              <a:gd name="connsiteY103" fmla="*/ 1845745 h 3548504"/>
              <a:gd name="connsiteX104" fmla="*/ 6349110 w 7111590"/>
              <a:gd name="connsiteY104" fmla="*/ 1853365 h 3548504"/>
              <a:gd name="connsiteX105" fmla="*/ 6516750 w 7111590"/>
              <a:gd name="connsiteY105" fmla="*/ 1860985 h 3548504"/>
              <a:gd name="connsiteX106" fmla="*/ 6592950 w 7111590"/>
              <a:gd name="connsiteY106" fmla="*/ 1876225 h 3548504"/>
              <a:gd name="connsiteX107" fmla="*/ 7071149 w 7111590"/>
              <a:gd name="connsiteY107" fmla="*/ 2001610 h 3548504"/>
              <a:gd name="connsiteX108" fmla="*/ 7110162 w 7111590"/>
              <a:gd name="connsiteY108" fmla="*/ 0 h 3548504"/>
              <a:gd name="connsiteX0" fmla="*/ 7110162 w 7111590"/>
              <a:gd name="connsiteY0" fmla="*/ 0 h 3390934"/>
              <a:gd name="connsiteX1" fmla="*/ 0 w 7111590"/>
              <a:gd name="connsiteY1" fmla="*/ 24744 h 3390934"/>
              <a:gd name="connsiteX2" fmla="*/ 9270 w 7111590"/>
              <a:gd name="connsiteY2" fmla="*/ 3293545 h 3390934"/>
              <a:gd name="connsiteX3" fmla="*/ 85470 w 7111590"/>
              <a:gd name="connsiteY3" fmla="*/ 3331645 h 3390934"/>
              <a:gd name="connsiteX4" fmla="*/ 192150 w 7111590"/>
              <a:gd name="connsiteY4" fmla="*/ 3354505 h 3390934"/>
              <a:gd name="connsiteX5" fmla="*/ 466470 w 7111590"/>
              <a:gd name="connsiteY5" fmla="*/ 3339265 h 3390934"/>
              <a:gd name="connsiteX6" fmla="*/ 519810 w 7111590"/>
              <a:gd name="connsiteY6" fmla="*/ 3324025 h 3390934"/>
              <a:gd name="connsiteX7" fmla="*/ 618870 w 7111590"/>
              <a:gd name="connsiteY7" fmla="*/ 3278305 h 3390934"/>
              <a:gd name="connsiteX8" fmla="*/ 664590 w 7111590"/>
              <a:gd name="connsiteY8" fmla="*/ 3263065 h 3390934"/>
              <a:gd name="connsiteX9" fmla="*/ 733170 w 7111590"/>
              <a:gd name="connsiteY9" fmla="*/ 3217345 h 3390934"/>
              <a:gd name="connsiteX10" fmla="*/ 847470 w 7111590"/>
              <a:gd name="connsiteY10" fmla="*/ 3133525 h 3390934"/>
              <a:gd name="connsiteX11" fmla="*/ 885570 w 7111590"/>
              <a:gd name="connsiteY11" fmla="*/ 3110665 h 3390934"/>
              <a:gd name="connsiteX12" fmla="*/ 931290 w 7111590"/>
              <a:gd name="connsiteY12" fmla="*/ 3057325 h 3390934"/>
              <a:gd name="connsiteX13" fmla="*/ 969390 w 7111590"/>
              <a:gd name="connsiteY13" fmla="*/ 3019225 h 3390934"/>
              <a:gd name="connsiteX14" fmla="*/ 999870 w 7111590"/>
              <a:gd name="connsiteY14" fmla="*/ 2958265 h 3390934"/>
              <a:gd name="connsiteX15" fmla="*/ 1045590 w 7111590"/>
              <a:gd name="connsiteY15" fmla="*/ 2904925 h 3390934"/>
              <a:gd name="connsiteX16" fmla="*/ 1091310 w 7111590"/>
              <a:gd name="connsiteY16" fmla="*/ 2843965 h 3390934"/>
              <a:gd name="connsiteX17" fmla="*/ 1114170 w 7111590"/>
              <a:gd name="connsiteY17" fmla="*/ 2805865 h 3390934"/>
              <a:gd name="connsiteX18" fmla="*/ 1167510 w 7111590"/>
              <a:gd name="connsiteY18" fmla="*/ 2760145 h 3390934"/>
              <a:gd name="connsiteX19" fmla="*/ 1190370 w 7111590"/>
              <a:gd name="connsiteY19" fmla="*/ 2722045 h 3390934"/>
              <a:gd name="connsiteX20" fmla="*/ 1220850 w 7111590"/>
              <a:gd name="connsiteY20" fmla="*/ 2691565 h 3390934"/>
              <a:gd name="connsiteX21" fmla="*/ 1258950 w 7111590"/>
              <a:gd name="connsiteY21" fmla="*/ 2622985 h 3390934"/>
              <a:gd name="connsiteX22" fmla="*/ 1281810 w 7111590"/>
              <a:gd name="connsiteY22" fmla="*/ 2592505 h 3390934"/>
              <a:gd name="connsiteX23" fmla="*/ 1297050 w 7111590"/>
              <a:gd name="connsiteY23" fmla="*/ 2531545 h 3390934"/>
              <a:gd name="connsiteX24" fmla="*/ 1319910 w 7111590"/>
              <a:gd name="connsiteY24" fmla="*/ 2508685 h 3390934"/>
              <a:gd name="connsiteX25" fmla="*/ 1342770 w 7111590"/>
              <a:gd name="connsiteY25" fmla="*/ 2455345 h 3390934"/>
              <a:gd name="connsiteX26" fmla="*/ 1350390 w 7111590"/>
              <a:gd name="connsiteY26" fmla="*/ 2424865 h 3390934"/>
              <a:gd name="connsiteX27" fmla="*/ 1365630 w 7111590"/>
              <a:gd name="connsiteY27" fmla="*/ 2402005 h 3390934"/>
              <a:gd name="connsiteX28" fmla="*/ 1403730 w 7111590"/>
              <a:gd name="connsiteY28" fmla="*/ 2333425 h 3390934"/>
              <a:gd name="connsiteX29" fmla="*/ 1434210 w 7111590"/>
              <a:gd name="connsiteY29" fmla="*/ 2295325 h 3390934"/>
              <a:gd name="connsiteX30" fmla="*/ 1464690 w 7111590"/>
              <a:gd name="connsiteY30" fmla="*/ 2257225 h 3390934"/>
              <a:gd name="connsiteX31" fmla="*/ 1472310 w 7111590"/>
              <a:gd name="connsiteY31" fmla="*/ 2234365 h 3390934"/>
              <a:gd name="connsiteX32" fmla="*/ 1495170 w 7111590"/>
              <a:gd name="connsiteY32" fmla="*/ 2211505 h 3390934"/>
              <a:gd name="connsiteX33" fmla="*/ 1502790 w 7111590"/>
              <a:gd name="connsiteY33" fmla="*/ 2188645 h 3390934"/>
              <a:gd name="connsiteX34" fmla="*/ 1548510 w 7111590"/>
              <a:gd name="connsiteY34" fmla="*/ 2158165 h 3390934"/>
              <a:gd name="connsiteX35" fmla="*/ 1578990 w 7111590"/>
              <a:gd name="connsiteY35" fmla="*/ 2135305 h 3390934"/>
              <a:gd name="connsiteX36" fmla="*/ 1601850 w 7111590"/>
              <a:gd name="connsiteY36" fmla="*/ 2127685 h 3390934"/>
              <a:gd name="connsiteX37" fmla="*/ 1617090 w 7111590"/>
              <a:gd name="connsiteY37" fmla="*/ 2104825 h 3390934"/>
              <a:gd name="connsiteX38" fmla="*/ 1647570 w 7111590"/>
              <a:gd name="connsiteY38" fmla="*/ 2089585 h 3390934"/>
              <a:gd name="connsiteX39" fmla="*/ 1678050 w 7111590"/>
              <a:gd name="connsiteY39" fmla="*/ 2066725 h 3390934"/>
              <a:gd name="connsiteX40" fmla="*/ 1716150 w 7111590"/>
              <a:gd name="connsiteY40" fmla="*/ 2043865 h 3390934"/>
              <a:gd name="connsiteX41" fmla="*/ 1746630 w 7111590"/>
              <a:gd name="connsiteY41" fmla="*/ 2013385 h 3390934"/>
              <a:gd name="connsiteX42" fmla="*/ 1769490 w 7111590"/>
              <a:gd name="connsiteY42" fmla="*/ 2005765 h 3390934"/>
              <a:gd name="connsiteX43" fmla="*/ 1815210 w 7111590"/>
              <a:gd name="connsiteY43" fmla="*/ 1975285 h 3390934"/>
              <a:gd name="connsiteX44" fmla="*/ 1838070 w 7111590"/>
              <a:gd name="connsiteY44" fmla="*/ 1952425 h 3390934"/>
              <a:gd name="connsiteX45" fmla="*/ 1860930 w 7111590"/>
              <a:gd name="connsiteY45" fmla="*/ 1944805 h 3390934"/>
              <a:gd name="connsiteX46" fmla="*/ 1883790 w 7111590"/>
              <a:gd name="connsiteY46" fmla="*/ 1929565 h 3390934"/>
              <a:gd name="connsiteX47" fmla="*/ 1944750 w 7111590"/>
              <a:gd name="connsiteY47" fmla="*/ 1906705 h 3390934"/>
              <a:gd name="connsiteX48" fmla="*/ 2013330 w 7111590"/>
              <a:gd name="connsiteY48" fmla="*/ 1860985 h 3390934"/>
              <a:gd name="connsiteX49" fmla="*/ 2074290 w 7111590"/>
              <a:gd name="connsiteY49" fmla="*/ 1830505 h 3390934"/>
              <a:gd name="connsiteX50" fmla="*/ 2135250 w 7111590"/>
              <a:gd name="connsiteY50" fmla="*/ 1792405 h 3390934"/>
              <a:gd name="connsiteX51" fmla="*/ 2165730 w 7111590"/>
              <a:gd name="connsiteY51" fmla="*/ 1769545 h 3390934"/>
              <a:gd name="connsiteX52" fmla="*/ 2211450 w 7111590"/>
              <a:gd name="connsiteY52" fmla="*/ 1754305 h 3390934"/>
              <a:gd name="connsiteX53" fmla="*/ 2241930 w 7111590"/>
              <a:gd name="connsiteY53" fmla="*/ 1739065 h 3390934"/>
              <a:gd name="connsiteX54" fmla="*/ 2272410 w 7111590"/>
              <a:gd name="connsiteY54" fmla="*/ 1731445 h 3390934"/>
              <a:gd name="connsiteX55" fmla="*/ 2333370 w 7111590"/>
              <a:gd name="connsiteY55" fmla="*/ 1708585 h 3390934"/>
              <a:gd name="connsiteX56" fmla="*/ 2356230 w 7111590"/>
              <a:gd name="connsiteY56" fmla="*/ 1693345 h 3390934"/>
              <a:gd name="connsiteX57" fmla="*/ 2401950 w 7111590"/>
              <a:gd name="connsiteY57" fmla="*/ 1678105 h 3390934"/>
              <a:gd name="connsiteX58" fmla="*/ 2455290 w 7111590"/>
              <a:gd name="connsiteY58" fmla="*/ 1647625 h 3390934"/>
              <a:gd name="connsiteX59" fmla="*/ 2531490 w 7111590"/>
              <a:gd name="connsiteY59" fmla="*/ 1624765 h 3390934"/>
              <a:gd name="connsiteX60" fmla="*/ 2622930 w 7111590"/>
              <a:gd name="connsiteY60" fmla="*/ 1586665 h 3390934"/>
              <a:gd name="connsiteX61" fmla="*/ 2661030 w 7111590"/>
              <a:gd name="connsiteY61" fmla="*/ 1563805 h 3390934"/>
              <a:gd name="connsiteX62" fmla="*/ 2691510 w 7111590"/>
              <a:gd name="connsiteY62" fmla="*/ 1540945 h 3390934"/>
              <a:gd name="connsiteX63" fmla="*/ 2721990 w 7111590"/>
              <a:gd name="connsiteY63" fmla="*/ 1525705 h 3390934"/>
              <a:gd name="connsiteX64" fmla="*/ 2752470 w 7111590"/>
              <a:gd name="connsiteY64" fmla="*/ 1502845 h 3390934"/>
              <a:gd name="connsiteX65" fmla="*/ 2790570 w 7111590"/>
              <a:gd name="connsiteY65" fmla="*/ 1495225 h 3390934"/>
              <a:gd name="connsiteX66" fmla="*/ 2843910 w 7111590"/>
              <a:gd name="connsiteY66" fmla="*/ 1472365 h 3390934"/>
              <a:gd name="connsiteX67" fmla="*/ 2866770 w 7111590"/>
              <a:gd name="connsiteY67" fmla="*/ 1457125 h 3390934"/>
              <a:gd name="connsiteX68" fmla="*/ 2958210 w 7111590"/>
              <a:gd name="connsiteY68" fmla="*/ 1426645 h 3390934"/>
              <a:gd name="connsiteX69" fmla="*/ 3003930 w 7111590"/>
              <a:gd name="connsiteY69" fmla="*/ 1403785 h 3390934"/>
              <a:gd name="connsiteX70" fmla="*/ 3034410 w 7111590"/>
              <a:gd name="connsiteY70" fmla="*/ 1396165 h 3390934"/>
              <a:gd name="connsiteX71" fmla="*/ 3080130 w 7111590"/>
              <a:gd name="connsiteY71" fmla="*/ 1380925 h 3390934"/>
              <a:gd name="connsiteX72" fmla="*/ 3171570 w 7111590"/>
              <a:gd name="connsiteY72" fmla="*/ 1373305 h 3390934"/>
              <a:gd name="connsiteX73" fmla="*/ 3209670 w 7111590"/>
              <a:gd name="connsiteY73" fmla="*/ 1365685 h 3390934"/>
              <a:gd name="connsiteX74" fmla="*/ 3354450 w 7111590"/>
              <a:gd name="connsiteY74" fmla="*/ 1350445 h 3390934"/>
              <a:gd name="connsiteX75" fmla="*/ 4063110 w 7111590"/>
              <a:gd name="connsiteY75" fmla="*/ 1365685 h 3390934"/>
              <a:gd name="connsiteX76" fmla="*/ 4261230 w 7111590"/>
              <a:gd name="connsiteY76" fmla="*/ 1388545 h 3390934"/>
              <a:gd name="connsiteX77" fmla="*/ 4345050 w 7111590"/>
              <a:gd name="connsiteY77" fmla="*/ 1403785 h 3390934"/>
              <a:gd name="connsiteX78" fmla="*/ 4444110 w 7111590"/>
              <a:gd name="connsiteY78" fmla="*/ 1419025 h 3390934"/>
              <a:gd name="connsiteX79" fmla="*/ 4573650 w 7111590"/>
              <a:gd name="connsiteY79" fmla="*/ 1434265 h 3390934"/>
              <a:gd name="connsiteX80" fmla="*/ 4756530 w 7111590"/>
              <a:gd name="connsiteY80" fmla="*/ 1457125 h 3390934"/>
              <a:gd name="connsiteX81" fmla="*/ 4817490 w 7111590"/>
              <a:gd name="connsiteY81" fmla="*/ 1464745 h 3390934"/>
              <a:gd name="connsiteX82" fmla="*/ 4855590 w 7111590"/>
              <a:gd name="connsiteY82" fmla="*/ 1472365 h 3390934"/>
              <a:gd name="connsiteX83" fmla="*/ 4916550 w 7111590"/>
              <a:gd name="connsiteY83" fmla="*/ 1479985 h 3390934"/>
              <a:gd name="connsiteX84" fmla="*/ 4985130 w 7111590"/>
              <a:gd name="connsiteY84" fmla="*/ 1495225 h 3390934"/>
              <a:gd name="connsiteX85" fmla="*/ 5084190 w 7111590"/>
              <a:gd name="connsiteY85" fmla="*/ 1502845 h 3390934"/>
              <a:gd name="connsiteX86" fmla="*/ 5160390 w 7111590"/>
              <a:gd name="connsiteY86" fmla="*/ 1518085 h 3390934"/>
              <a:gd name="connsiteX87" fmla="*/ 5221350 w 7111590"/>
              <a:gd name="connsiteY87" fmla="*/ 1525705 h 3390934"/>
              <a:gd name="connsiteX88" fmla="*/ 5282310 w 7111590"/>
              <a:gd name="connsiteY88" fmla="*/ 1540945 h 3390934"/>
              <a:gd name="connsiteX89" fmla="*/ 5358510 w 7111590"/>
              <a:gd name="connsiteY89" fmla="*/ 1556185 h 3390934"/>
              <a:gd name="connsiteX90" fmla="*/ 5404230 w 7111590"/>
              <a:gd name="connsiteY90" fmla="*/ 1571425 h 3390934"/>
              <a:gd name="connsiteX91" fmla="*/ 5472810 w 7111590"/>
              <a:gd name="connsiteY91" fmla="*/ 1586665 h 3390934"/>
              <a:gd name="connsiteX92" fmla="*/ 5571870 w 7111590"/>
              <a:gd name="connsiteY92" fmla="*/ 1624765 h 3390934"/>
              <a:gd name="connsiteX93" fmla="*/ 5602350 w 7111590"/>
              <a:gd name="connsiteY93" fmla="*/ 1640005 h 3390934"/>
              <a:gd name="connsiteX94" fmla="*/ 5648070 w 7111590"/>
              <a:gd name="connsiteY94" fmla="*/ 1655245 h 3390934"/>
              <a:gd name="connsiteX95" fmla="*/ 5716650 w 7111590"/>
              <a:gd name="connsiteY95" fmla="*/ 1685725 h 3390934"/>
              <a:gd name="connsiteX96" fmla="*/ 5830950 w 7111590"/>
              <a:gd name="connsiteY96" fmla="*/ 1731445 h 3390934"/>
              <a:gd name="connsiteX97" fmla="*/ 5853810 w 7111590"/>
              <a:gd name="connsiteY97" fmla="*/ 1746685 h 3390934"/>
              <a:gd name="connsiteX98" fmla="*/ 5960490 w 7111590"/>
              <a:gd name="connsiteY98" fmla="*/ 1784785 h 3390934"/>
              <a:gd name="connsiteX99" fmla="*/ 5998590 w 7111590"/>
              <a:gd name="connsiteY99" fmla="*/ 1800025 h 3390934"/>
              <a:gd name="connsiteX100" fmla="*/ 6036690 w 7111590"/>
              <a:gd name="connsiteY100" fmla="*/ 1807645 h 3390934"/>
              <a:gd name="connsiteX101" fmla="*/ 6067170 w 7111590"/>
              <a:gd name="connsiteY101" fmla="*/ 1815265 h 3390934"/>
              <a:gd name="connsiteX102" fmla="*/ 6234810 w 7111590"/>
              <a:gd name="connsiteY102" fmla="*/ 1838125 h 3390934"/>
              <a:gd name="connsiteX103" fmla="*/ 6303390 w 7111590"/>
              <a:gd name="connsiteY103" fmla="*/ 1845745 h 3390934"/>
              <a:gd name="connsiteX104" fmla="*/ 6349110 w 7111590"/>
              <a:gd name="connsiteY104" fmla="*/ 1853365 h 3390934"/>
              <a:gd name="connsiteX105" fmla="*/ 6516750 w 7111590"/>
              <a:gd name="connsiteY105" fmla="*/ 1860985 h 3390934"/>
              <a:gd name="connsiteX106" fmla="*/ 6592950 w 7111590"/>
              <a:gd name="connsiteY106" fmla="*/ 1876225 h 3390934"/>
              <a:gd name="connsiteX107" fmla="*/ 7071149 w 7111590"/>
              <a:gd name="connsiteY107" fmla="*/ 2001610 h 3390934"/>
              <a:gd name="connsiteX108" fmla="*/ 7110162 w 7111590"/>
              <a:gd name="connsiteY108" fmla="*/ 0 h 3390934"/>
              <a:gd name="connsiteX0" fmla="*/ 7110162 w 7111590"/>
              <a:gd name="connsiteY0" fmla="*/ 0 h 3555170"/>
              <a:gd name="connsiteX1" fmla="*/ 0 w 7111590"/>
              <a:gd name="connsiteY1" fmla="*/ 24744 h 3555170"/>
              <a:gd name="connsiteX2" fmla="*/ 9270 w 7111590"/>
              <a:gd name="connsiteY2" fmla="*/ 3293545 h 3555170"/>
              <a:gd name="connsiteX3" fmla="*/ 192150 w 7111590"/>
              <a:gd name="connsiteY3" fmla="*/ 3354505 h 3555170"/>
              <a:gd name="connsiteX4" fmla="*/ 466470 w 7111590"/>
              <a:gd name="connsiteY4" fmla="*/ 3339265 h 3555170"/>
              <a:gd name="connsiteX5" fmla="*/ 519810 w 7111590"/>
              <a:gd name="connsiteY5" fmla="*/ 3324025 h 3555170"/>
              <a:gd name="connsiteX6" fmla="*/ 618870 w 7111590"/>
              <a:gd name="connsiteY6" fmla="*/ 3278305 h 3555170"/>
              <a:gd name="connsiteX7" fmla="*/ 664590 w 7111590"/>
              <a:gd name="connsiteY7" fmla="*/ 3263065 h 3555170"/>
              <a:gd name="connsiteX8" fmla="*/ 733170 w 7111590"/>
              <a:gd name="connsiteY8" fmla="*/ 3217345 h 3555170"/>
              <a:gd name="connsiteX9" fmla="*/ 847470 w 7111590"/>
              <a:gd name="connsiteY9" fmla="*/ 3133525 h 3555170"/>
              <a:gd name="connsiteX10" fmla="*/ 885570 w 7111590"/>
              <a:gd name="connsiteY10" fmla="*/ 3110665 h 3555170"/>
              <a:gd name="connsiteX11" fmla="*/ 931290 w 7111590"/>
              <a:gd name="connsiteY11" fmla="*/ 3057325 h 3555170"/>
              <a:gd name="connsiteX12" fmla="*/ 969390 w 7111590"/>
              <a:gd name="connsiteY12" fmla="*/ 3019225 h 3555170"/>
              <a:gd name="connsiteX13" fmla="*/ 999870 w 7111590"/>
              <a:gd name="connsiteY13" fmla="*/ 2958265 h 3555170"/>
              <a:gd name="connsiteX14" fmla="*/ 1045590 w 7111590"/>
              <a:gd name="connsiteY14" fmla="*/ 2904925 h 3555170"/>
              <a:gd name="connsiteX15" fmla="*/ 1091310 w 7111590"/>
              <a:gd name="connsiteY15" fmla="*/ 2843965 h 3555170"/>
              <a:gd name="connsiteX16" fmla="*/ 1114170 w 7111590"/>
              <a:gd name="connsiteY16" fmla="*/ 2805865 h 3555170"/>
              <a:gd name="connsiteX17" fmla="*/ 1167510 w 7111590"/>
              <a:gd name="connsiteY17" fmla="*/ 2760145 h 3555170"/>
              <a:gd name="connsiteX18" fmla="*/ 1190370 w 7111590"/>
              <a:gd name="connsiteY18" fmla="*/ 2722045 h 3555170"/>
              <a:gd name="connsiteX19" fmla="*/ 1220850 w 7111590"/>
              <a:gd name="connsiteY19" fmla="*/ 2691565 h 3555170"/>
              <a:gd name="connsiteX20" fmla="*/ 1258950 w 7111590"/>
              <a:gd name="connsiteY20" fmla="*/ 2622985 h 3555170"/>
              <a:gd name="connsiteX21" fmla="*/ 1281810 w 7111590"/>
              <a:gd name="connsiteY21" fmla="*/ 2592505 h 3555170"/>
              <a:gd name="connsiteX22" fmla="*/ 1297050 w 7111590"/>
              <a:gd name="connsiteY22" fmla="*/ 2531545 h 3555170"/>
              <a:gd name="connsiteX23" fmla="*/ 1319910 w 7111590"/>
              <a:gd name="connsiteY23" fmla="*/ 2508685 h 3555170"/>
              <a:gd name="connsiteX24" fmla="*/ 1342770 w 7111590"/>
              <a:gd name="connsiteY24" fmla="*/ 2455345 h 3555170"/>
              <a:gd name="connsiteX25" fmla="*/ 1350390 w 7111590"/>
              <a:gd name="connsiteY25" fmla="*/ 2424865 h 3555170"/>
              <a:gd name="connsiteX26" fmla="*/ 1365630 w 7111590"/>
              <a:gd name="connsiteY26" fmla="*/ 2402005 h 3555170"/>
              <a:gd name="connsiteX27" fmla="*/ 1403730 w 7111590"/>
              <a:gd name="connsiteY27" fmla="*/ 2333425 h 3555170"/>
              <a:gd name="connsiteX28" fmla="*/ 1434210 w 7111590"/>
              <a:gd name="connsiteY28" fmla="*/ 2295325 h 3555170"/>
              <a:gd name="connsiteX29" fmla="*/ 1464690 w 7111590"/>
              <a:gd name="connsiteY29" fmla="*/ 2257225 h 3555170"/>
              <a:gd name="connsiteX30" fmla="*/ 1472310 w 7111590"/>
              <a:gd name="connsiteY30" fmla="*/ 2234365 h 3555170"/>
              <a:gd name="connsiteX31" fmla="*/ 1495170 w 7111590"/>
              <a:gd name="connsiteY31" fmla="*/ 2211505 h 3555170"/>
              <a:gd name="connsiteX32" fmla="*/ 1502790 w 7111590"/>
              <a:gd name="connsiteY32" fmla="*/ 2188645 h 3555170"/>
              <a:gd name="connsiteX33" fmla="*/ 1548510 w 7111590"/>
              <a:gd name="connsiteY33" fmla="*/ 2158165 h 3555170"/>
              <a:gd name="connsiteX34" fmla="*/ 1578990 w 7111590"/>
              <a:gd name="connsiteY34" fmla="*/ 2135305 h 3555170"/>
              <a:gd name="connsiteX35" fmla="*/ 1601850 w 7111590"/>
              <a:gd name="connsiteY35" fmla="*/ 2127685 h 3555170"/>
              <a:gd name="connsiteX36" fmla="*/ 1617090 w 7111590"/>
              <a:gd name="connsiteY36" fmla="*/ 2104825 h 3555170"/>
              <a:gd name="connsiteX37" fmla="*/ 1647570 w 7111590"/>
              <a:gd name="connsiteY37" fmla="*/ 2089585 h 3555170"/>
              <a:gd name="connsiteX38" fmla="*/ 1678050 w 7111590"/>
              <a:gd name="connsiteY38" fmla="*/ 2066725 h 3555170"/>
              <a:gd name="connsiteX39" fmla="*/ 1716150 w 7111590"/>
              <a:gd name="connsiteY39" fmla="*/ 2043865 h 3555170"/>
              <a:gd name="connsiteX40" fmla="*/ 1746630 w 7111590"/>
              <a:gd name="connsiteY40" fmla="*/ 2013385 h 3555170"/>
              <a:gd name="connsiteX41" fmla="*/ 1769490 w 7111590"/>
              <a:gd name="connsiteY41" fmla="*/ 2005765 h 3555170"/>
              <a:gd name="connsiteX42" fmla="*/ 1815210 w 7111590"/>
              <a:gd name="connsiteY42" fmla="*/ 1975285 h 3555170"/>
              <a:gd name="connsiteX43" fmla="*/ 1838070 w 7111590"/>
              <a:gd name="connsiteY43" fmla="*/ 1952425 h 3555170"/>
              <a:gd name="connsiteX44" fmla="*/ 1860930 w 7111590"/>
              <a:gd name="connsiteY44" fmla="*/ 1944805 h 3555170"/>
              <a:gd name="connsiteX45" fmla="*/ 1883790 w 7111590"/>
              <a:gd name="connsiteY45" fmla="*/ 1929565 h 3555170"/>
              <a:gd name="connsiteX46" fmla="*/ 1944750 w 7111590"/>
              <a:gd name="connsiteY46" fmla="*/ 1906705 h 3555170"/>
              <a:gd name="connsiteX47" fmla="*/ 2013330 w 7111590"/>
              <a:gd name="connsiteY47" fmla="*/ 1860985 h 3555170"/>
              <a:gd name="connsiteX48" fmla="*/ 2074290 w 7111590"/>
              <a:gd name="connsiteY48" fmla="*/ 1830505 h 3555170"/>
              <a:gd name="connsiteX49" fmla="*/ 2135250 w 7111590"/>
              <a:gd name="connsiteY49" fmla="*/ 1792405 h 3555170"/>
              <a:gd name="connsiteX50" fmla="*/ 2165730 w 7111590"/>
              <a:gd name="connsiteY50" fmla="*/ 1769545 h 3555170"/>
              <a:gd name="connsiteX51" fmla="*/ 2211450 w 7111590"/>
              <a:gd name="connsiteY51" fmla="*/ 1754305 h 3555170"/>
              <a:gd name="connsiteX52" fmla="*/ 2241930 w 7111590"/>
              <a:gd name="connsiteY52" fmla="*/ 1739065 h 3555170"/>
              <a:gd name="connsiteX53" fmla="*/ 2272410 w 7111590"/>
              <a:gd name="connsiteY53" fmla="*/ 1731445 h 3555170"/>
              <a:gd name="connsiteX54" fmla="*/ 2333370 w 7111590"/>
              <a:gd name="connsiteY54" fmla="*/ 1708585 h 3555170"/>
              <a:gd name="connsiteX55" fmla="*/ 2356230 w 7111590"/>
              <a:gd name="connsiteY55" fmla="*/ 1693345 h 3555170"/>
              <a:gd name="connsiteX56" fmla="*/ 2401950 w 7111590"/>
              <a:gd name="connsiteY56" fmla="*/ 1678105 h 3555170"/>
              <a:gd name="connsiteX57" fmla="*/ 2455290 w 7111590"/>
              <a:gd name="connsiteY57" fmla="*/ 1647625 h 3555170"/>
              <a:gd name="connsiteX58" fmla="*/ 2531490 w 7111590"/>
              <a:gd name="connsiteY58" fmla="*/ 1624765 h 3555170"/>
              <a:gd name="connsiteX59" fmla="*/ 2622930 w 7111590"/>
              <a:gd name="connsiteY59" fmla="*/ 1586665 h 3555170"/>
              <a:gd name="connsiteX60" fmla="*/ 2661030 w 7111590"/>
              <a:gd name="connsiteY60" fmla="*/ 1563805 h 3555170"/>
              <a:gd name="connsiteX61" fmla="*/ 2691510 w 7111590"/>
              <a:gd name="connsiteY61" fmla="*/ 1540945 h 3555170"/>
              <a:gd name="connsiteX62" fmla="*/ 2721990 w 7111590"/>
              <a:gd name="connsiteY62" fmla="*/ 1525705 h 3555170"/>
              <a:gd name="connsiteX63" fmla="*/ 2752470 w 7111590"/>
              <a:gd name="connsiteY63" fmla="*/ 1502845 h 3555170"/>
              <a:gd name="connsiteX64" fmla="*/ 2790570 w 7111590"/>
              <a:gd name="connsiteY64" fmla="*/ 1495225 h 3555170"/>
              <a:gd name="connsiteX65" fmla="*/ 2843910 w 7111590"/>
              <a:gd name="connsiteY65" fmla="*/ 1472365 h 3555170"/>
              <a:gd name="connsiteX66" fmla="*/ 2866770 w 7111590"/>
              <a:gd name="connsiteY66" fmla="*/ 1457125 h 3555170"/>
              <a:gd name="connsiteX67" fmla="*/ 2958210 w 7111590"/>
              <a:gd name="connsiteY67" fmla="*/ 1426645 h 3555170"/>
              <a:gd name="connsiteX68" fmla="*/ 3003930 w 7111590"/>
              <a:gd name="connsiteY68" fmla="*/ 1403785 h 3555170"/>
              <a:gd name="connsiteX69" fmla="*/ 3034410 w 7111590"/>
              <a:gd name="connsiteY69" fmla="*/ 1396165 h 3555170"/>
              <a:gd name="connsiteX70" fmla="*/ 3080130 w 7111590"/>
              <a:gd name="connsiteY70" fmla="*/ 1380925 h 3555170"/>
              <a:gd name="connsiteX71" fmla="*/ 3171570 w 7111590"/>
              <a:gd name="connsiteY71" fmla="*/ 1373305 h 3555170"/>
              <a:gd name="connsiteX72" fmla="*/ 3209670 w 7111590"/>
              <a:gd name="connsiteY72" fmla="*/ 1365685 h 3555170"/>
              <a:gd name="connsiteX73" fmla="*/ 3354450 w 7111590"/>
              <a:gd name="connsiteY73" fmla="*/ 1350445 h 3555170"/>
              <a:gd name="connsiteX74" fmla="*/ 4063110 w 7111590"/>
              <a:gd name="connsiteY74" fmla="*/ 1365685 h 3555170"/>
              <a:gd name="connsiteX75" fmla="*/ 4261230 w 7111590"/>
              <a:gd name="connsiteY75" fmla="*/ 1388545 h 3555170"/>
              <a:gd name="connsiteX76" fmla="*/ 4345050 w 7111590"/>
              <a:gd name="connsiteY76" fmla="*/ 1403785 h 3555170"/>
              <a:gd name="connsiteX77" fmla="*/ 4444110 w 7111590"/>
              <a:gd name="connsiteY77" fmla="*/ 1419025 h 3555170"/>
              <a:gd name="connsiteX78" fmla="*/ 4573650 w 7111590"/>
              <a:gd name="connsiteY78" fmla="*/ 1434265 h 3555170"/>
              <a:gd name="connsiteX79" fmla="*/ 4756530 w 7111590"/>
              <a:gd name="connsiteY79" fmla="*/ 1457125 h 3555170"/>
              <a:gd name="connsiteX80" fmla="*/ 4817490 w 7111590"/>
              <a:gd name="connsiteY80" fmla="*/ 1464745 h 3555170"/>
              <a:gd name="connsiteX81" fmla="*/ 4855590 w 7111590"/>
              <a:gd name="connsiteY81" fmla="*/ 1472365 h 3555170"/>
              <a:gd name="connsiteX82" fmla="*/ 4916550 w 7111590"/>
              <a:gd name="connsiteY82" fmla="*/ 1479985 h 3555170"/>
              <a:gd name="connsiteX83" fmla="*/ 4985130 w 7111590"/>
              <a:gd name="connsiteY83" fmla="*/ 1495225 h 3555170"/>
              <a:gd name="connsiteX84" fmla="*/ 5084190 w 7111590"/>
              <a:gd name="connsiteY84" fmla="*/ 1502845 h 3555170"/>
              <a:gd name="connsiteX85" fmla="*/ 5160390 w 7111590"/>
              <a:gd name="connsiteY85" fmla="*/ 1518085 h 3555170"/>
              <a:gd name="connsiteX86" fmla="*/ 5221350 w 7111590"/>
              <a:gd name="connsiteY86" fmla="*/ 1525705 h 3555170"/>
              <a:gd name="connsiteX87" fmla="*/ 5282310 w 7111590"/>
              <a:gd name="connsiteY87" fmla="*/ 1540945 h 3555170"/>
              <a:gd name="connsiteX88" fmla="*/ 5358510 w 7111590"/>
              <a:gd name="connsiteY88" fmla="*/ 1556185 h 3555170"/>
              <a:gd name="connsiteX89" fmla="*/ 5404230 w 7111590"/>
              <a:gd name="connsiteY89" fmla="*/ 1571425 h 3555170"/>
              <a:gd name="connsiteX90" fmla="*/ 5472810 w 7111590"/>
              <a:gd name="connsiteY90" fmla="*/ 1586665 h 3555170"/>
              <a:gd name="connsiteX91" fmla="*/ 5571870 w 7111590"/>
              <a:gd name="connsiteY91" fmla="*/ 1624765 h 3555170"/>
              <a:gd name="connsiteX92" fmla="*/ 5602350 w 7111590"/>
              <a:gd name="connsiteY92" fmla="*/ 1640005 h 3555170"/>
              <a:gd name="connsiteX93" fmla="*/ 5648070 w 7111590"/>
              <a:gd name="connsiteY93" fmla="*/ 1655245 h 3555170"/>
              <a:gd name="connsiteX94" fmla="*/ 5716650 w 7111590"/>
              <a:gd name="connsiteY94" fmla="*/ 1685725 h 3555170"/>
              <a:gd name="connsiteX95" fmla="*/ 5830950 w 7111590"/>
              <a:gd name="connsiteY95" fmla="*/ 1731445 h 3555170"/>
              <a:gd name="connsiteX96" fmla="*/ 5853810 w 7111590"/>
              <a:gd name="connsiteY96" fmla="*/ 1746685 h 3555170"/>
              <a:gd name="connsiteX97" fmla="*/ 5960490 w 7111590"/>
              <a:gd name="connsiteY97" fmla="*/ 1784785 h 3555170"/>
              <a:gd name="connsiteX98" fmla="*/ 5998590 w 7111590"/>
              <a:gd name="connsiteY98" fmla="*/ 1800025 h 3555170"/>
              <a:gd name="connsiteX99" fmla="*/ 6036690 w 7111590"/>
              <a:gd name="connsiteY99" fmla="*/ 1807645 h 3555170"/>
              <a:gd name="connsiteX100" fmla="*/ 6067170 w 7111590"/>
              <a:gd name="connsiteY100" fmla="*/ 1815265 h 3555170"/>
              <a:gd name="connsiteX101" fmla="*/ 6234810 w 7111590"/>
              <a:gd name="connsiteY101" fmla="*/ 1838125 h 3555170"/>
              <a:gd name="connsiteX102" fmla="*/ 6303390 w 7111590"/>
              <a:gd name="connsiteY102" fmla="*/ 1845745 h 3555170"/>
              <a:gd name="connsiteX103" fmla="*/ 6349110 w 7111590"/>
              <a:gd name="connsiteY103" fmla="*/ 1853365 h 3555170"/>
              <a:gd name="connsiteX104" fmla="*/ 6516750 w 7111590"/>
              <a:gd name="connsiteY104" fmla="*/ 1860985 h 3555170"/>
              <a:gd name="connsiteX105" fmla="*/ 6592950 w 7111590"/>
              <a:gd name="connsiteY105" fmla="*/ 1876225 h 3555170"/>
              <a:gd name="connsiteX106" fmla="*/ 7071149 w 7111590"/>
              <a:gd name="connsiteY106" fmla="*/ 2001610 h 3555170"/>
              <a:gd name="connsiteX107" fmla="*/ 7110162 w 7111590"/>
              <a:gd name="connsiteY107" fmla="*/ 0 h 3555170"/>
              <a:gd name="connsiteX0" fmla="*/ 7110162 w 7111590"/>
              <a:gd name="connsiteY0" fmla="*/ 0 h 3550282"/>
              <a:gd name="connsiteX1" fmla="*/ 0 w 7111590"/>
              <a:gd name="connsiteY1" fmla="*/ 24744 h 3550282"/>
              <a:gd name="connsiteX2" fmla="*/ 9270 w 7111590"/>
              <a:gd name="connsiteY2" fmla="*/ 3293545 h 3550282"/>
              <a:gd name="connsiteX3" fmla="*/ 466470 w 7111590"/>
              <a:gd name="connsiteY3" fmla="*/ 3339265 h 3550282"/>
              <a:gd name="connsiteX4" fmla="*/ 519810 w 7111590"/>
              <a:gd name="connsiteY4" fmla="*/ 3324025 h 3550282"/>
              <a:gd name="connsiteX5" fmla="*/ 618870 w 7111590"/>
              <a:gd name="connsiteY5" fmla="*/ 3278305 h 3550282"/>
              <a:gd name="connsiteX6" fmla="*/ 664590 w 7111590"/>
              <a:gd name="connsiteY6" fmla="*/ 3263065 h 3550282"/>
              <a:gd name="connsiteX7" fmla="*/ 733170 w 7111590"/>
              <a:gd name="connsiteY7" fmla="*/ 3217345 h 3550282"/>
              <a:gd name="connsiteX8" fmla="*/ 847470 w 7111590"/>
              <a:gd name="connsiteY8" fmla="*/ 3133525 h 3550282"/>
              <a:gd name="connsiteX9" fmla="*/ 885570 w 7111590"/>
              <a:gd name="connsiteY9" fmla="*/ 3110665 h 3550282"/>
              <a:gd name="connsiteX10" fmla="*/ 931290 w 7111590"/>
              <a:gd name="connsiteY10" fmla="*/ 3057325 h 3550282"/>
              <a:gd name="connsiteX11" fmla="*/ 969390 w 7111590"/>
              <a:gd name="connsiteY11" fmla="*/ 3019225 h 3550282"/>
              <a:gd name="connsiteX12" fmla="*/ 999870 w 7111590"/>
              <a:gd name="connsiteY12" fmla="*/ 2958265 h 3550282"/>
              <a:gd name="connsiteX13" fmla="*/ 1045590 w 7111590"/>
              <a:gd name="connsiteY13" fmla="*/ 2904925 h 3550282"/>
              <a:gd name="connsiteX14" fmla="*/ 1091310 w 7111590"/>
              <a:gd name="connsiteY14" fmla="*/ 2843965 h 3550282"/>
              <a:gd name="connsiteX15" fmla="*/ 1114170 w 7111590"/>
              <a:gd name="connsiteY15" fmla="*/ 2805865 h 3550282"/>
              <a:gd name="connsiteX16" fmla="*/ 1167510 w 7111590"/>
              <a:gd name="connsiteY16" fmla="*/ 2760145 h 3550282"/>
              <a:gd name="connsiteX17" fmla="*/ 1190370 w 7111590"/>
              <a:gd name="connsiteY17" fmla="*/ 2722045 h 3550282"/>
              <a:gd name="connsiteX18" fmla="*/ 1220850 w 7111590"/>
              <a:gd name="connsiteY18" fmla="*/ 2691565 h 3550282"/>
              <a:gd name="connsiteX19" fmla="*/ 1258950 w 7111590"/>
              <a:gd name="connsiteY19" fmla="*/ 2622985 h 3550282"/>
              <a:gd name="connsiteX20" fmla="*/ 1281810 w 7111590"/>
              <a:gd name="connsiteY20" fmla="*/ 2592505 h 3550282"/>
              <a:gd name="connsiteX21" fmla="*/ 1297050 w 7111590"/>
              <a:gd name="connsiteY21" fmla="*/ 2531545 h 3550282"/>
              <a:gd name="connsiteX22" fmla="*/ 1319910 w 7111590"/>
              <a:gd name="connsiteY22" fmla="*/ 2508685 h 3550282"/>
              <a:gd name="connsiteX23" fmla="*/ 1342770 w 7111590"/>
              <a:gd name="connsiteY23" fmla="*/ 2455345 h 3550282"/>
              <a:gd name="connsiteX24" fmla="*/ 1350390 w 7111590"/>
              <a:gd name="connsiteY24" fmla="*/ 2424865 h 3550282"/>
              <a:gd name="connsiteX25" fmla="*/ 1365630 w 7111590"/>
              <a:gd name="connsiteY25" fmla="*/ 2402005 h 3550282"/>
              <a:gd name="connsiteX26" fmla="*/ 1403730 w 7111590"/>
              <a:gd name="connsiteY26" fmla="*/ 2333425 h 3550282"/>
              <a:gd name="connsiteX27" fmla="*/ 1434210 w 7111590"/>
              <a:gd name="connsiteY27" fmla="*/ 2295325 h 3550282"/>
              <a:gd name="connsiteX28" fmla="*/ 1464690 w 7111590"/>
              <a:gd name="connsiteY28" fmla="*/ 2257225 h 3550282"/>
              <a:gd name="connsiteX29" fmla="*/ 1472310 w 7111590"/>
              <a:gd name="connsiteY29" fmla="*/ 2234365 h 3550282"/>
              <a:gd name="connsiteX30" fmla="*/ 1495170 w 7111590"/>
              <a:gd name="connsiteY30" fmla="*/ 2211505 h 3550282"/>
              <a:gd name="connsiteX31" fmla="*/ 1502790 w 7111590"/>
              <a:gd name="connsiteY31" fmla="*/ 2188645 h 3550282"/>
              <a:gd name="connsiteX32" fmla="*/ 1548510 w 7111590"/>
              <a:gd name="connsiteY32" fmla="*/ 2158165 h 3550282"/>
              <a:gd name="connsiteX33" fmla="*/ 1578990 w 7111590"/>
              <a:gd name="connsiteY33" fmla="*/ 2135305 h 3550282"/>
              <a:gd name="connsiteX34" fmla="*/ 1601850 w 7111590"/>
              <a:gd name="connsiteY34" fmla="*/ 2127685 h 3550282"/>
              <a:gd name="connsiteX35" fmla="*/ 1617090 w 7111590"/>
              <a:gd name="connsiteY35" fmla="*/ 2104825 h 3550282"/>
              <a:gd name="connsiteX36" fmla="*/ 1647570 w 7111590"/>
              <a:gd name="connsiteY36" fmla="*/ 2089585 h 3550282"/>
              <a:gd name="connsiteX37" fmla="*/ 1678050 w 7111590"/>
              <a:gd name="connsiteY37" fmla="*/ 2066725 h 3550282"/>
              <a:gd name="connsiteX38" fmla="*/ 1716150 w 7111590"/>
              <a:gd name="connsiteY38" fmla="*/ 2043865 h 3550282"/>
              <a:gd name="connsiteX39" fmla="*/ 1746630 w 7111590"/>
              <a:gd name="connsiteY39" fmla="*/ 2013385 h 3550282"/>
              <a:gd name="connsiteX40" fmla="*/ 1769490 w 7111590"/>
              <a:gd name="connsiteY40" fmla="*/ 2005765 h 3550282"/>
              <a:gd name="connsiteX41" fmla="*/ 1815210 w 7111590"/>
              <a:gd name="connsiteY41" fmla="*/ 1975285 h 3550282"/>
              <a:gd name="connsiteX42" fmla="*/ 1838070 w 7111590"/>
              <a:gd name="connsiteY42" fmla="*/ 1952425 h 3550282"/>
              <a:gd name="connsiteX43" fmla="*/ 1860930 w 7111590"/>
              <a:gd name="connsiteY43" fmla="*/ 1944805 h 3550282"/>
              <a:gd name="connsiteX44" fmla="*/ 1883790 w 7111590"/>
              <a:gd name="connsiteY44" fmla="*/ 1929565 h 3550282"/>
              <a:gd name="connsiteX45" fmla="*/ 1944750 w 7111590"/>
              <a:gd name="connsiteY45" fmla="*/ 1906705 h 3550282"/>
              <a:gd name="connsiteX46" fmla="*/ 2013330 w 7111590"/>
              <a:gd name="connsiteY46" fmla="*/ 1860985 h 3550282"/>
              <a:gd name="connsiteX47" fmla="*/ 2074290 w 7111590"/>
              <a:gd name="connsiteY47" fmla="*/ 1830505 h 3550282"/>
              <a:gd name="connsiteX48" fmla="*/ 2135250 w 7111590"/>
              <a:gd name="connsiteY48" fmla="*/ 1792405 h 3550282"/>
              <a:gd name="connsiteX49" fmla="*/ 2165730 w 7111590"/>
              <a:gd name="connsiteY49" fmla="*/ 1769545 h 3550282"/>
              <a:gd name="connsiteX50" fmla="*/ 2211450 w 7111590"/>
              <a:gd name="connsiteY50" fmla="*/ 1754305 h 3550282"/>
              <a:gd name="connsiteX51" fmla="*/ 2241930 w 7111590"/>
              <a:gd name="connsiteY51" fmla="*/ 1739065 h 3550282"/>
              <a:gd name="connsiteX52" fmla="*/ 2272410 w 7111590"/>
              <a:gd name="connsiteY52" fmla="*/ 1731445 h 3550282"/>
              <a:gd name="connsiteX53" fmla="*/ 2333370 w 7111590"/>
              <a:gd name="connsiteY53" fmla="*/ 1708585 h 3550282"/>
              <a:gd name="connsiteX54" fmla="*/ 2356230 w 7111590"/>
              <a:gd name="connsiteY54" fmla="*/ 1693345 h 3550282"/>
              <a:gd name="connsiteX55" fmla="*/ 2401950 w 7111590"/>
              <a:gd name="connsiteY55" fmla="*/ 1678105 h 3550282"/>
              <a:gd name="connsiteX56" fmla="*/ 2455290 w 7111590"/>
              <a:gd name="connsiteY56" fmla="*/ 1647625 h 3550282"/>
              <a:gd name="connsiteX57" fmla="*/ 2531490 w 7111590"/>
              <a:gd name="connsiteY57" fmla="*/ 1624765 h 3550282"/>
              <a:gd name="connsiteX58" fmla="*/ 2622930 w 7111590"/>
              <a:gd name="connsiteY58" fmla="*/ 1586665 h 3550282"/>
              <a:gd name="connsiteX59" fmla="*/ 2661030 w 7111590"/>
              <a:gd name="connsiteY59" fmla="*/ 1563805 h 3550282"/>
              <a:gd name="connsiteX60" fmla="*/ 2691510 w 7111590"/>
              <a:gd name="connsiteY60" fmla="*/ 1540945 h 3550282"/>
              <a:gd name="connsiteX61" fmla="*/ 2721990 w 7111590"/>
              <a:gd name="connsiteY61" fmla="*/ 1525705 h 3550282"/>
              <a:gd name="connsiteX62" fmla="*/ 2752470 w 7111590"/>
              <a:gd name="connsiteY62" fmla="*/ 1502845 h 3550282"/>
              <a:gd name="connsiteX63" fmla="*/ 2790570 w 7111590"/>
              <a:gd name="connsiteY63" fmla="*/ 1495225 h 3550282"/>
              <a:gd name="connsiteX64" fmla="*/ 2843910 w 7111590"/>
              <a:gd name="connsiteY64" fmla="*/ 1472365 h 3550282"/>
              <a:gd name="connsiteX65" fmla="*/ 2866770 w 7111590"/>
              <a:gd name="connsiteY65" fmla="*/ 1457125 h 3550282"/>
              <a:gd name="connsiteX66" fmla="*/ 2958210 w 7111590"/>
              <a:gd name="connsiteY66" fmla="*/ 1426645 h 3550282"/>
              <a:gd name="connsiteX67" fmla="*/ 3003930 w 7111590"/>
              <a:gd name="connsiteY67" fmla="*/ 1403785 h 3550282"/>
              <a:gd name="connsiteX68" fmla="*/ 3034410 w 7111590"/>
              <a:gd name="connsiteY68" fmla="*/ 1396165 h 3550282"/>
              <a:gd name="connsiteX69" fmla="*/ 3080130 w 7111590"/>
              <a:gd name="connsiteY69" fmla="*/ 1380925 h 3550282"/>
              <a:gd name="connsiteX70" fmla="*/ 3171570 w 7111590"/>
              <a:gd name="connsiteY70" fmla="*/ 1373305 h 3550282"/>
              <a:gd name="connsiteX71" fmla="*/ 3209670 w 7111590"/>
              <a:gd name="connsiteY71" fmla="*/ 1365685 h 3550282"/>
              <a:gd name="connsiteX72" fmla="*/ 3354450 w 7111590"/>
              <a:gd name="connsiteY72" fmla="*/ 1350445 h 3550282"/>
              <a:gd name="connsiteX73" fmla="*/ 4063110 w 7111590"/>
              <a:gd name="connsiteY73" fmla="*/ 1365685 h 3550282"/>
              <a:gd name="connsiteX74" fmla="*/ 4261230 w 7111590"/>
              <a:gd name="connsiteY74" fmla="*/ 1388545 h 3550282"/>
              <a:gd name="connsiteX75" fmla="*/ 4345050 w 7111590"/>
              <a:gd name="connsiteY75" fmla="*/ 1403785 h 3550282"/>
              <a:gd name="connsiteX76" fmla="*/ 4444110 w 7111590"/>
              <a:gd name="connsiteY76" fmla="*/ 1419025 h 3550282"/>
              <a:gd name="connsiteX77" fmla="*/ 4573650 w 7111590"/>
              <a:gd name="connsiteY77" fmla="*/ 1434265 h 3550282"/>
              <a:gd name="connsiteX78" fmla="*/ 4756530 w 7111590"/>
              <a:gd name="connsiteY78" fmla="*/ 1457125 h 3550282"/>
              <a:gd name="connsiteX79" fmla="*/ 4817490 w 7111590"/>
              <a:gd name="connsiteY79" fmla="*/ 1464745 h 3550282"/>
              <a:gd name="connsiteX80" fmla="*/ 4855590 w 7111590"/>
              <a:gd name="connsiteY80" fmla="*/ 1472365 h 3550282"/>
              <a:gd name="connsiteX81" fmla="*/ 4916550 w 7111590"/>
              <a:gd name="connsiteY81" fmla="*/ 1479985 h 3550282"/>
              <a:gd name="connsiteX82" fmla="*/ 4985130 w 7111590"/>
              <a:gd name="connsiteY82" fmla="*/ 1495225 h 3550282"/>
              <a:gd name="connsiteX83" fmla="*/ 5084190 w 7111590"/>
              <a:gd name="connsiteY83" fmla="*/ 1502845 h 3550282"/>
              <a:gd name="connsiteX84" fmla="*/ 5160390 w 7111590"/>
              <a:gd name="connsiteY84" fmla="*/ 1518085 h 3550282"/>
              <a:gd name="connsiteX85" fmla="*/ 5221350 w 7111590"/>
              <a:gd name="connsiteY85" fmla="*/ 1525705 h 3550282"/>
              <a:gd name="connsiteX86" fmla="*/ 5282310 w 7111590"/>
              <a:gd name="connsiteY86" fmla="*/ 1540945 h 3550282"/>
              <a:gd name="connsiteX87" fmla="*/ 5358510 w 7111590"/>
              <a:gd name="connsiteY87" fmla="*/ 1556185 h 3550282"/>
              <a:gd name="connsiteX88" fmla="*/ 5404230 w 7111590"/>
              <a:gd name="connsiteY88" fmla="*/ 1571425 h 3550282"/>
              <a:gd name="connsiteX89" fmla="*/ 5472810 w 7111590"/>
              <a:gd name="connsiteY89" fmla="*/ 1586665 h 3550282"/>
              <a:gd name="connsiteX90" fmla="*/ 5571870 w 7111590"/>
              <a:gd name="connsiteY90" fmla="*/ 1624765 h 3550282"/>
              <a:gd name="connsiteX91" fmla="*/ 5602350 w 7111590"/>
              <a:gd name="connsiteY91" fmla="*/ 1640005 h 3550282"/>
              <a:gd name="connsiteX92" fmla="*/ 5648070 w 7111590"/>
              <a:gd name="connsiteY92" fmla="*/ 1655245 h 3550282"/>
              <a:gd name="connsiteX93" fmla="*/ 5716650 w 7111590"/>
              <a:gd name="connsiteY93" fmla="*/ 1685725 h 3550282"/>
              <a:gd name="connsiteX94" fmla="*/ 5830950 w 7111590"/>
              <a:gd name="connsiteY94" fmla="*/ 1731445 h 3550282"/>
              <a:gd name="connsiteX95" fmla="*/ 5853810 w 7111590"/>
              <a:gd name="connsiteY95" fmla="*/ 1746685 h 3550282"/>
              <a:gd name="connsiteX96" fmla="*/ 5960490 w 7111590"/>
              <a:gd name="connsiteY96" fmla="*/ 1784785 h 3550282"/>
              <a:gd name="connsiteX97" fmla="*/ 5998590 w 7111590"/>
              <a:gd name="connsiteY97" fmla="*/ 1800025 h 3550282"/>
              <a:gd name="connsiteX98" fmla="*/ 6036690 w 7111590"/>
              <a:gd name="connsiteY98" fmla="*/ 1807645 h 3550282"/>
              <a:gd name="connsiteX99" fmla="*/ 6067170 w 7111590"/>
              <a:gd name="connsiteY99" fmla="*/ 1815265 h 3550282"/>
              <a:gd name="connsiteX100" fmla="*/ 6234810 w 7111590"/>
              <a:gd name="connsiteY100" fmla="*/ 1838125 h 3550282"/>
              <a:gd name="connsiteX101" fmla="*/ 6303390 w 7111590"/>
              <a:gd name="connsiteY101" fmla="*/ 1845745 h 3550282"/>
              <a:gd name="connsiteX102" fmla="*/ 6349110 w 7111590"/>
              <a:gd name="connsiteY102" fmla="*/ 1853365 h 3550282"/>
              <a:gd name="connsiteX103" fmla="*/ 6516750 w 7111590"/>
              <a:gd name="connsiteY103" fmla="*/ 1860985 h 3550282"/>
              <a:gd name="connsiteX104" fmla="*/ 6592950 w 7111590"/>
              <a:gd name="connsiteY104" fmla="*/ 1876225 h 3550282"/>
              <a:gd name="connsiteX105" fmla="*/ 7071149 w 7111590"/>
              <a:gd name="connsiteY105" fmla="*/ 2001610 h 3550282"/>
              <a:gd name="connsiteX106" fmla="*/ 7110162 w 7111590"/>
              <a:gd name="connsiteY106" fmla="*/ 0 h 3550282"/>
              <a:gd name="connsiteX0" fmla="*/ 7110162 w 7111590"/>
              <a:gd name="connsiteY0" fmla="*/ 0 h 3546694"/>
              <a:gd name="connsiteX1" fmla="*/ 0 w 7111590"/>
              <a:gd name="connsiteY1" fmla="*/ 24744 h 3546694"/>
              <a:gd name="connsiteX2" fmla="*/ 9270 w 7111590"/>
              <a:gd name="connsiteY2" fmla="*/ 3293545 h 3546694"/>
              <a:gd name="connsiteX3" fmla="*/ 519810 w 7111590"/>
              <a:gd name="connsiteY3" fmla="*/ 3324025 h 3546694"/>
              <a:gd name="connsiteX4" fmla="*/ 618870 w 7111590"/>
              <a:gd name="connsiteY4" fmla="*/ 3278305 h 3546694"/>
              <a:gd name="connsiteX5" fmla="*/ 664590 w 7111590"/>
              <a:gd name="connsiteY5" fmla="*/ 3263065 h 3546694"/>
              <a:gd name="connsiteX6" fmla="*/ 733170 w 7111590"/>
              <a:gd name="connsiteY6" fmla="*/ 3217345 h 3546694"/>
              <a:gd name="connsiteX7" fmla="*/ 847470 w 7111590"/>
              <a:gd name="connsiteY7" fmla="*/ 3133525 h 3546694"/>
              <a:gd name="connsiteX8" fmla="*/ 885570 w 7111590"/>
              <a:gd name="connsiteY8" fmla="*/ 3110665 h 3546694"/>
              <a:gd name="connsiteX9" fmla="*/ 931290 w 7111590"/>
              <a:gd name="connsiteY9" fmla="*/ 3057325 h 3546694"/>
              <a:gd name="connsiteX10" fmla="*/ 969390 w 7111590"/>
              <a:gd name="connsiteY10" fmla="*/ 3019225 h 3546694"/>
              <a:gd name="connsiteX11" fmla="*/ 999870 w 7111590"/>
              <a:gd name="connsiteY11" fmla="*/ 2958265 h 3546694"/>
              <a:gd name="connsiteX12" fmla="*/ 1045590 w 7111590"/>
              <a:gd name="connsiteY12" fmla="*/ 2904925 h 3546694"/>
              <a:gd name="connsiteX13" fmla="*/ 1091310 w 7111590"/>
              <a:gd name="connsiteY13" fmla="*/ 2843965 h 3546694"/>
              <a:gd name="connsiteX14" fmla="*/ 1114170 w 7111590"/>
              <a:gd name="connsiteY14" fmla="*/ 2805865 h 3546694"/>
              <a:gd name="connsiteX15" fmla="*/ 1167510 w 7111590"/>
              <a:gd name="connsiteY15" fmla="*/ 2760145 h 3546694"/>
              <a:gd name="connsiteX16" fmla="*/ 1190370 w 7111590"/>
              <a:gd name="connsiteY16" fmla="*/ 2722045 h 3546694"/>
              <a:gd name="connsiteX17" fmla="*/ 1220850 w 7111590"/>
              <a:gd name="connsiteY17" fmla="*/ 2691565 h 3546694"/>
              <a:gd name="connsiteX18" fmla="*/ 1258950 w 7111590"/>
              <a:gd name="connsiteY18" fmla="*/ 2622985 h 3546694"/>
              <a:gd name="connsiteX19" fmla="*/ 1281810 w 7111590"/>
              <a:gd name="connsiteY19" fmla="*/ 2592505 h 3546694"/>
              <a:gd name="connsiteX20" fmla="*/ 1297050 w 7111590"/>
              <a:gd name="connsiteY20" fmla="*/ 2531545 h 3546694"/>
              <a:gd name="connsiteX21" fmla="*/ 1319910 w 7111590"/>
              <a:gd name="connsiteY21" fmla="*/ 2508685 h 3546694"/>
              <a:gd name="connsiteX22" fmla="*/ 1342770 w 7111590"/>
              <a:gd name="connsiteY22" fmla="*/ 2455345 h 3546694"/>
              <a:gd name="connsiteX23" fmla="*/ 1350390 w 7111590"/>
              <a:gd name="connsiteY23" fmla="*/ 2424865 h 3546694"/>
              <a:gd name="connsiteX24" fmla="*/ 1365630 w 7111590"/>
              <a:gd name="connsiteY24" fmla="*/ 2402005 h 3546694"/>
              <a:gd name="connsiteX25" fmla="*/ 1403730 w 7111590"/>
              <a:gd name="connsiteY25" fmla="*/ 2333425 h 3546694"/>
              <a:gd name="connsiteX26" fmla="*/ 1434210 w 7111590"/>
              <a:gd name="connsiteY26" fmla="*/ 2295325 h 3546694"/>
              <a:gd name="connsiteX27" fmla="*/ 1464690 w 7111590"/>
              <a:gd name="connsiteY27" fmla="*/ 2257225 h 3546694"/>
              <a:gd name="connsiteX28" fmla="*/ 1472310 w 7111590"/>
              <a:gd name="connsiteY28" fmla="*/ 2234365 h 3546694"/>
              <a:gd name="connsiteX29" fmla="*/ 1495170 w 7111590"/>
              <a:gd name="connsiteY29" fmla="*/ 2211505 h 3546694"/>
              <a:gd name="connsiteX30" fmla="*/ 1502790 w 7111590"/>
              <a:gd name="connsiteY30" fmla="*/ 2188645 h 3546694"/>
              <a:gd name="connsiteX31" fmla="*/ 1548510 w 7111590"/>
              <a:gd name="connsiteY31" fmla="*/ 2158165 h 3546694"/>
              <a:gd name="connsiteX32" fmla="*/ 1578990 w 7111590"/>
              <a:gd name="connsiteY32" fmla="*/ 2135305 h 3546694"/>
              <a:gd name="connsiteX33" fmla="*/ 1601850 w 7111590"/>
              <a:gd name="connsiteY33" fmla="*/ 2127685 h 3546694"/>
              <a:gd name="connsiteX34" fmla="*/ 1617090 w 7111590"/>
              <a:gd name="connsiteY34" fmla="*/ 2104825 h 3546694"/>
              <a:gd name="connsiteX35" fmla="*/ 1647570 w 7111590"/>
              <a:gd name="connsiteY35" fmla="*/ 2089585 h 3546694"/>
              <a:gd name="connsiteX36" fmla="*/ 1678050 w 7111590"/>
              <a:gd name="connsiteY36" fmla="*/ 2066725 h 3546694"/>
              <a:gd name="connsiteX37" fmla="*/ 1716150 w 7111590"/>
              <a:gd name="connsiteY37" fmla="*/ 2043865 h 3546694"/>
              <a:gd name="connsiteX38" fmla="*/ 1746630 w 7111590"/>
              <a:gd name="connsiteY38" fmla="*/ 2013385 h 3546694"/>
              <a:gd name="connsiteX39" fmla="*/ 1769490 w 7111590"/>
              <a:gd name="connsiteY39" fmla="*/ 2005765 h 3546694"/>
              <a:gd name="connsiteX40" fmla="*/ 1815210 w 7111590"/>
              <a:gd name="connsiteY40" fmla="*/ 1975285 h 3546694"/>
              <a:gd name="connsiteX41" fmla="*/ 1838070 w 7111590"/>
              <a:gd name="connsiteY41" fmla="*/ 1952425 h 3546694"/>
              <a:gd name="connsiteX42" fmla="*/ 1860930 w 7111590"/>
              <a:gd name="connsiteY42" fmla="*/ 1944805 h 3546694"/>
              <a:gd name="connsiteX43" fmla="*/ 1883790 w 7111590"/>
              <a:gd name="connsiteY43" fmla="*/ 1929565 h 3546694"/>
              <a:gd name="connsiteX44" fmla="*/ 1944750 w 7111590"/>
              <a:gd name="connsiteY44" fmla="*/ 1906705 h 3546694"/>
              <a:gd name="connsiteX45" fmla="*/ 2013330 w 7111590"/>
              <a:gd name="connsiteY45" fmla="*/ 1860985 h 3546694"/>
              <a:gd name="connsiteX46" fmla="*/ 2074290 w 7111590"/>
              <a:gd name="connsiteY46" fmla="*/ 1830505 h 3546694"/>
              <a:gd name="connsiteX47" fmla="*/ 2135250 w 7111590"/>
              <a:gd name="connsiteY47" fmla="*/ 1792405 h 3546694"/>
              <a:gd name="connsiteX48" fmla="*/ 2165730 w 7111590"/>
              <a:gd name="connsiteY48" fmla="*/ 1769545 h 3546694"/>
              <a:gd name="connsiteX49" fmla="*/ 2211450 w 7111590"/>
              <a:gd name="connsiteY49" fmla="*/ 1754305 h 3546694"/>
              <a:gd name="connsiteX50" fmla="*/ 2241930 w 7111590"/>
              <a:gd name="connsiteY50" fmla="*/ 1739065 h 3546694"/>
              <a:gd name="connsiteX51" fmla="*/ 2272410 w 7111590"/>
              <a:gd name="connsiteY51" fmla="*/ 1731445 h 3546694"/>
              <a:gd name="connsiteX52" fmla="*/ 2333370 w 7111590"/>
              <a:gd name="connsiteY52" fmla="*/ 1708585 h 3546694"/>
              <a:gd name="connsiteX53" fmla="*/ 2356230 w 7111590"/>
              <a:gd name="connsiteY53" fmla="*/ 1693345 h 3546694"/>
              <a:gd name="connsiteX54" fmla="*/ 2401950 w 7111590"/>
              <a:gd name="connsiteY54" fmla="*/ 1678105 h 3546694"/>
              <a:gd name="connsiteX55" fmla="*/ 2455290 w 7111590"/>
              <a:gd name="connsiteY55" fmla="*/ 1647625 h 3546694"/>
              <a:gd name="connsiteX56" fmla="*/ 2531490 w 7111590"/>
              <a:gd name="connsiteY56" fmla="*/ 1624765 h 3546694"/>
              <a:gd name="connsiteX57" fmla="*/ 2622930 w 7111590"/>
              <a:gd name="connsiteY57" fmla="*/ 1586665 h 3546694"/>
              <a:gd name="connsiteX58" fmla="*/ 2661030 w 7111590"/>
              <a:gd name="connsiteY58" fmla="*/ 1563805 h 3546694"/>
              <a:gd name="connsiteX59" fmla="*/ 2691510 w 7111590"/>
              <a:gd name="connsiteY59" fmla="*/ 1540945 h 3546694"/>
              <a:gd name="connsiteX60" fmla="*/ 2721990 w 7111590"/>
              <a:gd name="connsiteY60" fmla="*/ 1525705 h 3546694"/>
              <a:gd name="connsiteX61" fmla="*/ 2752470 w 7111590"/>
              <a:gd name="connsiteY61" fmla="*/ 1502845 h 3546694"/>
              <a:gd name="connsiteX62" fmla="*/ 2790570 w 7111590"/>
              <a:gd name="connsiteY62" fmla="*/ 1495225 h 3546694"/>
              <a:gd name="connsiteX63" fmla="*/ 2843910 w 7111590"/>
              <a:gd name="connsiteY63" fmla="*/ 1472365 h 3546694"/>
              <a:gd name="connsiteX64" fmla="*/ 2866770 w 7111590"/>
              <a:gd name="connsiteY64" fmla="*/ 1457125 h 3546694"/>
              <a:gd name="connsiteX65" fmla="*/ 2958210 w 7111590"/>
              <a:gd name="connsiteY65" fmla="*/ 1426645 h 3546694"/>
              <a:gd name="connsiteX66" fmla="*/ 3003930 w 7111590"/>
              <a:gd name="connsiteY66" fmla="*/ 1403785 h 3546694"/>
              <a:gd name="connsiteX67" fmla="*/ 3034410 w 7111590"/>
              <a:gd name="connsiteY67" fmla="*/ 1396165 h 3546694"/>
              <a:gd name="connsiteX68" fmla="*/ 3080130 w 7111590"/>
              <a:gd name="connsiteY68" fmla="*/ 1380925 h 3546694"/>
              <a:gd name="connsiteX69" fmla="*/ 3171570 w 7111590"/>
              <a:gd name="connsiteY69" fmla="*/ 1373305 h 3546694"/>
              <a:gd name="connsiteX70" fmla="*/ 3209670 w 7111590"/>
              <a:gd name="connsiteY70" fmla="*/ 1365685 h 3546694"/>
              <a:gd name="connsiteX71" fmla="*/ 3354450 w 7111590"/>
              <a:gd name="connsiteY71" fmla="*/ 1350445 h 3546694"/>
              <a:gd name="connsiteX72" fmla="*/ 4063110 w 7111590"/>
              <a:gd name="connsiteY72" fmla="*/ 1365685 h 3546694"/>
              <a:gd name="connsiteX73" fmla="*/ 4261230 w 7111590"/>
              <a:gd name="connsiteY73" fmla="*/ 1388545 h 3546694"/>
              <a:gd name="connsiteX74" fmla="*/ 4345050 w 7111590"/>
              <a:gd name="connsiteY74" fmla="*/ 1403785 h 3546694"/>
              <a:gd name="connsiteX75" fmla="*/ 4444110 w 7111590"/>
              <a:gd name="connsiteY75" fmla="*/ 1419025 h 3546694"/>
              <a:gd name="connsiteX76" fmla="*/ 4573650 w 7111590"/>
              <a:gd name="connsiteY76" fmla="*/ 1434265 h 3546694"/>
              <a:gd name="connsiteX77" fmla="*/ 4756530 w 7111590"/>
              <a:gd name="connsiteY77" fmla="*/ 1457125 h 3546694"/>
              <a:gd name="connsiteX78" fmla="*/ 4817490 w 7111590"/>
              <a:gd name="connsiteY78" fmla="*/ 1464745 h 3546694"/>
              <a:gd name="connsiteX79" fmla="*/ 4855590 w 7111590"/>
              <a:gd name="connsiteY79" fmla="*/ 1472365 h 3546694"/>
              <a:gd name="connsiteX80" fmla="*/ 4916550 w 7111590"/>
              <a:gd name="connsiteY80" fmla="*/ 1479985 h 3546694"/>
              <a:gd name="connsiteX81" fmla="*/ 4985130 w 7111590"/>
              <a:gd name="connsiteY81" fmla="*/ 1495225 h 3546694"/>
              <a:gd name="connsiteX82" fmla="*/ 5084190 w 7111590"/>
              <a:gd name="connsiteY82" fmla="*/ 1502845 h 3546694"/>
              <a:gd name="connsiteX83" fmla="*/ 5160390 w 7111590"/>
              <a:gd name="connsiteY83" fmla="*/ 1518085 h 3546694"/>
              <a:gd name="connsiteX84" fmla="*/ 5221350 w 7111590"/>
              <a:gd name="connsiteY84" fmla="*/ 1525705 h 3546694"/>
              <a:gd name="connsiteX85" fmla="*/ 5282310 w 7111590"/>
              <a:gd name="connsiteY85" fmla="*/ 1540945 h 3546694"/>
              <a:gd name="connsiteX86" fmla="*/ 5358510 w 7111590"/>
              <a:gd name="connsiteY86" fmla="*/ 1556185 h 3546694"/>
              <a:gd name="connsiteX87" fmla="*/ 5404230 w 7111590"/>
              <a:gd name="connsiteY87" fmla="*/ 1571425 h 3546694"/>
              <a:gd name="connsiteX88" fmla="*/ 5472810 w 7111590"/>
              <a:gd name="connsiteY88" fmla="*/ 1586665 h 3546694"/>
              <a:gd name="connsiteX89" fmla="*/ 5571870 w 7111590"/>
              <a:gd name="connsiteY89" fmla="*/ 1624765 h 3546694"/>
              <a:gd name="connsiteX90" fmla="*/ 5602350 w 7111590"/>
              <a:gd name="connsiteY90" fmla="*/ 1640005 h 3546694"/>
              <a:gd name="connsiteX91" fmla="*/ 5648070 w 7111590"/>
              <a:gd name="connsiteY91" fmla="*/ 1655245 h 3546694"/>
              <a:gd name="connsiteX92" fmla="*/ 5716650 w 7111590"/>
              <a:gd name="connsiteY92" fmla="*/ 1685725 h 3546694"/>
              <a:gd name="connsiteX93" fmla="*/ 5830950 w 7111590"/>
              <a:gd name="connsiteY93" fmla="*/ 1731445 h 3546694"/>
              <a:gd name="connsiteX94" fmla="*/ 5853810 w 7111590"/>
              <a:gd name="connsiteY94" fmla="*/ 1746685 h 3546694"/>
              <a:gd name="connsiteX95" fmla="*/ 5960490 w 7111590"/>
              <a:gd name="connsiteY95" fmla="*/ 1784785 h 3546694"/>
              <a:gd name="connsiteX96" fmla="*/ 5998590 w 7111590"/>
              <a:gd name="connsiteY96" fmla="*/ 1800025 h 3546694"/>
              <a:gd name="connsiteX97" fmla="*/ 6036690 w 7111590"/>
              <a:gd name="connsiteY97" fmla="*/ 1807645 h 3546694"/>
              <a:gd name="connsiteX98" fmla="*/ 6067170 w 7111590"/>
              <a:gd name="connsiteY98" fmla="*/ 1815265 h 3546694"/>
              <a:gd name="connsiteX99" fmla="*/ 6234810 w 7111590"/>
              <a:gd name="connsiteY99" fmla="*/ 1838125 h 3546694"/>
              <a:gd name="connsiteX100" fmla="*/ 6303390 w 7111590"/>
              <a:gd name="connsiteY100" fmla="*/ 1845745 h 3546694"/>
              <a:gd name="connsiteX101" fmla="*/ 6349110 w 7111590"/>
              <a:gd name="connsiteY101" fmla="*/ 1853365 h 3546694"/>
              <a:gd name="connsiteX102" fmla="*/ 6516750 w 7111590"/>
              <a:gd name="connsiteY102" fmla="*/ 1860985 h 3546694"/>
              <a:gd name="connsiteX103" fmla="*/ 6592950 w 7111590"/>
              <a:gd name="connsiteY103" fmla="*/ 1876225 h 3546694"/>
              <a:gd name="connsiteX104" fmla="*/ 7071149 w 7111590"/>
              <a:gd name="connsiteY104" fmla="*/ 2001610 h 3546694"/>
              <a:gd name="connsiteX105" fmla="*/ 7110162 w 7111590"/>
              <a:gd name="connsiteY105" fmla="*/ 0 h 3546694"/>
              <a:gd name="connsiteX0" fmla="*/ 7110162 w 7111590"/>
              <a:gd name="connsiteY0" fmla="*/ 0 h 3531762"/>
              <a:gd name="connsiteX1" fmla="*/ 0 w 7111590"/>
              <a:gd name="connsiteY1" fmla="*/ 24744 h 3531762"/>
              <a:gd name="connsiteX2" fmla="*/ 9270 w 7111590"/>
              <a:gd name="connsiteY2" fmla="*/ 3293545 h 3531762"/>
              <a:gd name="connsiteX3" fmla="*/ 618870 w 7111590"/>
              <a:gd name="connsiteY3" fmla="*/ 3278305 h 3531762"/>
              <a:gd name="connsiteX4" fmla="*/ 664590 w 7111590"/>
              <a:gd name="connsiteY4" fmla="*/ 3263065 h 3531762"/>
              <a:gd name="connsiteX5" fmla="*/ 733170 w 7111590"/>
              <a:gd name="connsiteY5" fmla="*/ 3217345 h 3531762"/>
              <a:gd name="connsiteX6" fmla="*/ 847470 w 7111590"/>
              <a:gd name="connsiteY6" fmla="*/ 3133525 h 3531762"/>
              <a:gd name="connsiteX7" fmla="*/ 885570 w 7111590"/>
              <a:gd name="connsiteY7" fmla="*/ 3110665 h 3531762"/>
              <a:gd name="connsiteX8" fmla="*/ 931290 w 7111590"/>
              <a:gd name="connsiteY8" fmla="*/ 3057325 h 3531762"/>
              <a:gd name="connsiteX9" fmla="*/ 969390 w 7111590"/>
              <a:gd name="connsiteY9" fmla="*/ 3019225 h 3531762"/>
              <a:gd name="connsiteX10" fmla="*/ 999870 w 7111590"/>
              <a:gd name="connsiteY10" fmla="*/ 2958265 h 3531762"/>
              <a:gd name="connsiteX11" fmla="*/ 1045590 w 7111590"/>
              <a:gd name="connsiteY11" fmla="*/ 2904925 h 3531762"/>
              <a:gd name="connsiteX12" fmla="*/ 1091310 w 7111590"/>
              <a:gd name="connsiteY12" fmla="*/ 2843965 h 3531762"/>
              <a:gd name="connsiteX13" fmla="*/ 1114170 w 7111590"/>
              <a:gd name="connsiteY13" fmla="*/ 2805865 h 3531762"/>
              <a:gd name="connsiteX14" fmla="*/ 1167510 w 7111590"/>
              <a:gd name="connsiteY14" fmla="*/ 2760145 h 3531762"/>
              <a:gd name="connsiteX15" fmla="*/ 1190370 w 7111590"/>
              <a:gd name="connsiteY15" fmla="*/ 2722045 h 3531762"/>
              <a:gd name="connsiteX16" fmla="*/ 1220850 w 7111590"/>
              <a:gd name="connsiteY16" fmla="*/ 2691565 h 3531762"/>
              <a:gd name="connsiteX17" fmla="*/ 1258950 w 7111590"/>
              <a:gd name="connsiteY17" fmla="*/ 2622985 h 3531762"/>
              <a:gd name="connsiteX18" fmla="*/ 1281810 w 7111590"/>
              <a:gd name="connsiteY18" fmla="*/ 2592505 h 3531762"/>
              <a:gd name="connsiteX19" fmla="*/ 1297050 w 7111590"/>
              <a:gd name="connsiteY19" fmla="*/ 2531545 h 3531762"/>
              <a:gd name="connsiteX20" fmla="*/ 1319910 w 7111590"/>
              <a:gd name="connsiteY20" fmla="*/ 2508685 h 3531762"/>
              <a:gd name="connsiteX21" fmla="*/ 1342770 w 7111590"/>
              <a:gd name="connsiteY21" fmla="*/ 2455345 h 3531762"/>
              <a:gd name="connsiteX22" fmla="*/ 1350390 w 7111590"/>
              <a:gd name="connsiteY22" fmla="*/ 2424865 h 3531762"/>
              <a:gd name="connsiteX23" fmla="*/ 1365630 w 7111590"/>
              <a:gd name="connsiteY23" fmla="*/ 2402005 h 3531762"/>
              <a:gd name="connsiteX24" fmla="*/ 1403730 w 7111590"/>
              <a:gd name="connsiteY24" fmla="*/ 2333425 h 3531762"/>
              <a:gd name="connsiteX25" fmla="*/ 1434210 w 7111590"/>
              <a:gd name="connsiteY25" fmla="*/ 2295325 h 3531762"/>
              <a:gd name="connsiteX26" fmla="*/ 1464690 w 7111590"/>
              <a:gd name="connsiteY26" fmla="*/ 2257225 h 3531762"/>
              <a:gd name="connsiteX27" fmla="*/ 1472310 w 7111590"/>
              <a:gd name="connsiteY27" fmla="*/ 2234365 h 3531762"/>
              <a:gd name="connsiteX28" fmla="*/ 1495170 w 7111590"/>
              <a:gd name="connsiteY28" fmla="*/ 2211505 h 3531762"/>
              <a:gd name="connsiteX29" fmla="*/ 1502790 w 7111590"/>
              <a:gd name="connsiteY29" fmla="*/ 2188645 h 3531762"/>
              <a:gd name="connsiteX30" fmla="*/ 1548510 w 7111590"/>
              <a:gd name="connsiteY30" fmla="*/ 2158165 h 3531762"/>
              <a:gd name="connsiteX31" fmla="*/ 1578990 w 7111590"/>
              <a:gd name="connsiteY31" fmla="*/ 2135305 h 3531762"/>
              <a:gd name="connsiteX32" fmla="*/ 1601850 w 7111590"/>
              <a:gd name="connsiteY32" fmla="*/ 2127685 h 3531762"/>
              <a:gd name="connsiteX33" fmla="*/ 1617090 w 7111590"/>
              <a:gd name="connsiteY33" fmla="*/ 2104825 h 3531762"/>
              <a:gd name="connsiteX34" fmla="*/ 1647570 w 7111590"/>
              <a:gd name="connsiteY34" fmla="*/ 2089585 h 3531762"/>
              <a:gd name="connsiteX35" fmla="*/ 1678050 w 7111590"/>
              <a:gd name="connsiteY35" fmla="*/ 2066725 h 3531762"/>
              <a:gd name="connsiteX36" fmla="*/ 1716150 w 7111590"/>
              <a:gd name="connsiteY36" fmla="*/ 2043865 h 3531762"/>
              <a:gd name="connsiteX37" fmla="*/ 1746630 w 7111590"/>
              <a:gd name="connsiteY37" fmla="*/ 2013385 h 3531762"/>
              <a:gd name="connsiteX38" fmla="*/ 1769490 w 7111590"/>
              <a:gd name="connsiteY38" fmla="*/ 2005765 h 3531762"/>
              <a:gd name="connsiteX39" fmla="*/ 1815210 w 7111590"/>
              <a:gd name="connsiteY39" fmla="*/ 1975285 h 3531762"/>
              <a:gd name="connsiteX40" fmla="*/ 1838070 w 7111590"/>
              <a:gd name="connsiteY40" fmla="*/ 1952425 h 3531762"/>
              <a:gd name="connsiteX41" fmla="*/ 1860930 w 7111590"/>
              <a:gd name="connsiteY41" fmla="*/ 1944805 h 3531762"/>
              <a:gd name="connsiteX42" fmla="*/ 1883790 w 7111590"/>
              <a:gd name="connsiteY42" fmla="*/ 1929565 h 3531762"/>
              <a:gd name="connsiteX43" fmla="*/ 1944750 w 7111590"/>
              <a:gd name="connsiteY43" fmla="*/ 1906705 h 3531762"/>
              <a:gd name="connsiteX44" fmla="*/ 2013330 w 7111590"/>
              <a:gd name="connsiteY44" fmla="*/ 1860985 h 3531762"/>
              <a:gd name="connsiteX45" fmla="*/ 2074290 w 7111590"/>
              <a:gd name="connsiteY45" fmla="*/ 1830505 h 3531762"/>
              <a:gd name="connsiteX46" fmla="*/ 2135250 w 7111590"/>
              <a:gd name="connsiteY46" fmla="*/ 1792405 h 3531762"/>
              <a:gd name="connsiteX47" fmla="*/ 2165730 w 7111590"/>
              <a:gd name="connsiteY47" fmla="*/ 1769545 h 3531762"/>
              <a:gd name="connsiteX48" fmla="*/ 2211450 w 7111590"/>
              <a:gd name="connsiteY48" fmla="*/ 1754305 h 3531762"/>
              <a:gd name="connsiteX49" fmla="*/ 2241930 w 7111590"/>
              <a:gd name="connsiteY49" fmla="*/ 1739065 h 3531762"/>
              <a:gd name="connsiteX50" fmla="*/ 2272410 w 7111590"/>
              <a:gd name="connsiteY50" fmla="*/ 1731445 h 3531762"/>
              <a:gd name="connsiteX51" fmla="*/ 2333370 w 7111590"/>
              <a:gd name="connsiteY51" fmla="*/ 1708585 h 3531762"/>
              <a:gd name="connsiteX52" fmla="*/ 2356230 w 7111590"/>
              <a:gd name="connsiteY52" fmla="*/ 1693345 h 3531762"/>
              <a:gd name="connsiteX53" fmla="*/ 2401950 w 7111590"/>
              <a:gd name="connsiteY53" fmla="*/ 1678105 h 3531762"/>
              <a:gd name="connsiteX54" fmla="*/ 2455290 w 7111590"/>
              <a:gd name="connsiteY54" fmla="*/ 1647625 h 3531762"/>
              <a:gd name="connsiteX55" fmla="*/ 2531490 w 7111590"/>
              <a:gd name="connsiteY55" fmla="*/ 1624765 h 3531762"/>
              <a:gd name="connsiteX56" fmla="*/ 2622930 w 7111590"/>
              <a:gd name="connsiteY56" fmla="*/ 1586665 h 3531762"/>
              <a:gd name="connsiteX57" fmla="*/ 2661030 w 7111590"/>
              <a:gd name="connsiteY57" fmla="*/ 1563805 h 3531762"/>
              <a:gd name="connsiteX58" fmla="*/ 2691510 w 7111590"/>
              <a:gd name="connsiteY58" fmla="*/ 1540945 h 3531762"/>
              <a:gd name="connsiteX59" fmla="*/ 2721990 w 7111590"/>
              <a:gd name="connsiteY59" fmla="*/ 1525705 h 3531762"/>
              <a:gd name="connsiteX60" fmla="*/ 2752470 w 7111590"/>
              <a:gd name="connsiteY60" fmla="*/ 1502845 h 3531762"/>
              <a:gd name="connsiteX61" fmla="*/ 2790570 w 7111590"/>
              <a:gd name="connsiteY61" fmla="*/ 1495225 h 3531762"/>
              <a:gd name="connsiteX62" fmla="*/ 2843910 w 7111590"/>
              <a:gd name="connsiteY62" fmla="*/ 1472365 h 3531762"/>
              <a:gd name="connsiteX63" fmla="*/ 2866770 w 7111590"/>
              <a:gd name="connsiteY63" fmla="*/ 1457125 h 3531762"/>
              <a:gd name="connsiteX64" fmla="*/ 2958210 w 7111590"/>
              <a:gd name="connsiteY64" fmla="*/ 1426645 h 3531762"/>
              <a:gd name="connsiteX65" fmla="*/ 3003930 w 7111590"/>
              <a:gd name="connsiteY65" fmla="*/ 1403785 h 3531762"/>
              <a:gd name="connsiteX66" fmla="*/ 3034410 w 7111590"/>
              <a:gd name="connsiteY66" fmla="*/ 1396165 h 3531762"/>
              <a:gd name="connsiteX67" fmla="*/ 3080130 w 7111590"/>
              <a:gd name="connsiteY67" fmla="*/ 1380925 h 3531762"/>
              <a:gd name="connsiteX68" fmla="*/ 3171570 w 7111590"/>
              <a:gd name="connsiteY68" fmla="*/ 1373305 h 3531762"/>
              <a:gd name="connsiteX69" fmla="*/ 3209670 w 7111590"/>
              <a:gd name="connsiteY69" fmla="*/ 1365685 h 3531762"/>
              <a:gd name="connsiteX70" fmla="*/ 3354450 w 7111590"/>
              <a:gd name="connsiteY70" fmla="*/ 1350445 h 3531762"/>
              <a:gd name="connsiteX71" fmla="*/ 4063110 w 7111590"/>
              <a:gd name="connsiteY71" fmla="*/ 1365685 h 3531762"/>
              <a:gd name="connsiteX72" fmla="*/ 4261230 w 7111590"/>
              <a:gd name="connsiteY72" fmla="*/ 1388545 h 3531762"/>
              <a:gd name="connsiteX73" fmla="*/ 4345050 w 7111590"/>
              <a:gd name="connsiteY73" fmla="*/ 1403785 h 3531762"/>
              <a:gd name="connsiteX74" fmla="*/ 4444110 w 7111590"/>
              <a:gd name="connsiteY74" fmla="*/ 1419025 h 3531762"/>
              <a:gd name="connsiteX75" fmla="*/ 4573650 w 7111590"/>
              <a:gd name="connsiteY75" fmla="*/ 1434265 h 3531762"/>
              <a:gd name="connsiteX76" fmla="*/ 4756530 w 7111590"/>
              <a:gd name="connsiteY76" fmla="*/ 1457125 h 3531762"/>
              <a:gd name="connsiteX77" fmla="*/ 4817490 w 7111590"/>
              <a:gd name="connsiteY77" fmla="*/ 1464745 h 3531762"/>
              <a:gd name="connsiteX78" fmla="*/ 4855590 w 7111590"/>
              <a:gd name="connsiteY78" fmla="*/ 1472365 h 3531762"/>
              <a:gd name="connsiteX79" fmla="*/ 4916550 w 7111590"/>
              <a:gd name="connsiteY79" fmla="*/ 1479985 h 3531762"/>
              <a:gd name="connsiteX80" fmla="*/ 4985130 w 7111590"/>
              <a:gd name="connsiteY80" fmla="*/ 1495225 h 3531762"/>
              <a:gd name="connsiteX81" fmla="*/ 5084190 w 7111590"/>
              <a:gd name="connsiteY81" fmla="*/ 1502845 h 3531762"/>
              <a:gd name="connsiteX82" fmla="*/ 5160390 w 7111590"/>
              <a:gd name="connsiteY82" fmla="*/ 1518085 h 3531762"/>
              <a:gd name="connsiteX83" fmla="*/ 5221350 w 7111590"/>
              <a:gd name="connsiteY83" fmla="*/ 1525705 h 3531762"/>
              <a:gd name="connsiteX84" fmla="*/ 5282310 w 7111590"/>
              <a:gd name="connsiteY84" fmla="*/ 1540945 h 3531762"/>
              <a:gd name="connsiteX85" fmla="*/ 5358510 w 7111590"/>
              <a:gd name="connsiteY85" fmla="*/ 1556185 h 3531762"/>
              <a:gd name="connsiteX86" fmla="*/ 5404230 w 7111590"/>
              <a:gd name="connsiteY86" fmla="*/ 1571425 h 3531762"/>
              <a:gd name="connsiteX87" fmla="*/ 5472810 w 7111590"/>
              <a:gd name="connsiteY87" fmla="*/ 1586665 h 3531762"/>
              <a:gd name="connsiteX88" fmla="*/ 5571870 w 7111590"/>
              <a:gd name="connsiteY88" fmla="*/ 1624765 h 3531762"/>
              <a:gd name="connsiteX89" fmla="*/ 5602350 w 7111590"/>
              <a:gd name="connsiteY89" fmla="*/ 1640005 h 3531762"/>
              <a:gd name="connsiteX90" fmla="*/ 5648070 w 7111590"/>
              <a:gd name="connsiteY90" fmla="*/ 1655245 h 3531762"/>
              <a:gd name="connsiteX91" fmla="*/ 5716650 w 7111590"/>
              <a:gd name="connsiteY91" fmla="*/ 1685725 h 3531762"/>
              <a:gd name="connsiteX92" fmla="*/ 5830950 w 7111590"/>
              <a:gd name="connsiteY92" fmla="*/ 1731445 h 3531762"/>
              <a:gd name="connsiteX93" fmla="*/ 5853810 w 7111590"/>
              <a:gd name="connsiteY93" fmla="*/ 1746685 h 3531762"/>
              <a:gd name="connsiteX94" fmla="*/ 5960490 w 7111590"/>
              <a:gd name="connsiteY94" fmla="*/ 1784785 h 3531762"/>
              <a:gd name="connsiteX95" fmla="*/ 5998590 w 7111590"/>
              <a:gd name="connsiteY95" fmla="*/ 1800025 h 3531762"/>
              <a:gd name="connsiteX96" fmla="*/ 6036690 w 7111590"/>
              <a:gd name="connsiteY96" fmla="*/ 1807645 h 3531762"/>
              <a:gd name="connsiteX97" fmla="*/ 6067170 w 7111590"/>
              <a:gd name="connsiteY97" fmla="*/ 1815265 h 3531762"/>
              <a:gd name="connsiteX98" fmla="*/ 6234810 w 7111590"/>
              <a:gd name="connsiteY98" fmla="*/ 1838125 h 3531762"/>
              <a:gd name="connsiteX99" fmla="*/ 6303390 w 7111590"/>
              <a:gd name="connsiteY99" fmla="*/ 1845745 h 3531762"/>
              <a:gd name="connsiteX100" fmla="*/ 6349110 w 7111590"/>
              <a:gd name="connsiteY100" fmla="*/ 1853365 h 3531762"/>
              <a:gd name="connsiteX101" fmla="*/ 6516750 w 7111590"/>
              <a:gd name="connsiteY101" fmla="*/ 1860985 h 3531762"/>
              <a:gd name="connsiteX102" fmla="*/ 6592950 w 7111590"/>
              <a:gd name="connsiteY102" fmla="*/ 1876225 h 3531762"/>
              <a:gd name="connsiteX103" fmla="*/ 7071149 w 7111590"/>
              <a:gd name="connsiteY103" fmla="*/ 2001610 h 3531762"/>
              <a:gd name="connsiteX104" fmla="*/ 7110162 w 7111590"/>
              <a:gd name="connsiteY104" fmla="*/ 0 h 3531762"/>
              <a:gd name="connsiteX0" fmla="*/ 7110162 w 7111590"/>
              <a:gd name="connsiteY0" fmla="*/ 0 h 3528457"/>
              <a:gd name="connsiteX1" fmla="*/ 0 w 7111590"/>
              <a:gd name="connsiteY1" fmla="*/ 24744 h 3528457"/>
              <a:gd name="connsiteX2" fmla="*/ 9270 w 7111590"/>
              <a:gd name="connsiteY2" fmla="*/ 3293545 h 3528457"/>
              <a:gd name="connsiteX3" fmla="*/ 664590 w 7111590"/>
              <a:gd name="connsiteY3" fmla="*/ 3263065 h 3528457"/>
              <a:gd name="connsiteX4" fmla="*/ 733170 w 7111590"/>
              <a:gd name="connsiteY4" fmla="*/ 3217345 h 3528457"/>
              <a:gd name="connsiteX5" fmla="*/ 847470 w 7111590"/>
              <a:gd name="connsiteY5" fmla="*/ 3133525 h 3528457"/>
              <a:gd name="connsiteX6" fmla="*/ 885570 w 7111590"/>
              <a:gd name="connsiteY6" fmla="*/ 3110665 h 3528457"/>
              <a:gd name="connsiteX7" fmla="*/ 931290 w 7111590"/>
              <a:gd name="connsiteY7" fmla="*/ 3057325 h 3528457"/>
              <a:gd name="connsiteX8" fmla="*/ 969390 w 7111590"/>
              <a:gd name="connsiteY8" fmla="*/ 3019225 h 3528457"/>
              <a:gd name="connsiteX9" fmla="*/ 999870 w 7111590"/>
              <a:gd name="connsiteY9" fmla="*/ 2958265 h 3528457"/>
              <a:gd name="connsiteX10" fmla="*/ 1045590 w 7111590"/>
              <a:gd name="connsiteY10" fmla="*/ 2904925 h 3528457"/>
              <a:gd name="connsiteX11" fmla="*/ 1091310 w 7111590"/>
              <a:gd name="connsiteY11" fmla="*/ 2843965 h 3528457"/>
              <a:gd name="connsiteX12" fmla="*/ 1114170 w 7111590"/>
              <a:gd name="connsiteY12" fmla="*/ 2805865 h 3528457"/>
              <a:gd name="connsiteX13" fmla="*/ 1167510 w 7111590"/>
              <a:gd name="connsiteY13" fmla="*/ 2760145 h 3528457"/>
              <a:gd name="connsiteX14" fmla="*/ 1190370 w 7111590"/>
              <a:gd name="connsiteY14" fmla="*/ 2722045 h 3528457"/>
              <a:gd name="connsiteX15" fmla="*/ 1220850 w 7111590"/>
              <a:gd name="connsiteY15" fmla="*/ 2691565 h 3528457"/>
              <a:gd name="connsiteX16" fmla="*/ 1258950 w 7111590"/>
              <a:gd name="connsiteY16" fmla="*/ 2622985 h 3528457"/>
              <a:gd name="connsiteX17" fmla="*/ 1281810 w 7111590"/>
              <a:gd name="connsiteY17" fmla="*/ 2592505 h 3528457"/>
              <a:gd name="connsiteX18" fmla="*/ 1297050 w 7111590"/>
              <a:gd name="connsiteY18" fmla="*/ 2531545 h 3528457"/>
              <a:gd name="connsiteX19" fmla="*/ 1319910 w 7111590"/>
              <a:gd name="connsiteY19" fmla="*/ 2508685 h 3528457"/>
              <a:gd name="connsiteX20" fmla="*/ 1342770 w 7111590"/>
              <a:gd name="connsiteY20" fmla="*/ 2455345 h 3528457"/>
              <a:gd name="connsiteX21" fmla="*/ 1350390 w 7111590"/>
              <a:gd name="connsiteY21" fmla="*/ 2424865 h 3528457"/>
              <a:gd name="connsiteX22" fmla="*/ 1365630 w 7111590"/>
              <a:gd name="connsiteY22" fmla="*/ 2402005 h 3528457"/>
              <a:gd name="connsiteX23" fmla="*/ 1403730 w 7111590"/>
              <a:gd name="connsiteY23" fmla="*/ 2333425 h 3528457"/>
              <a:gd name="connsiteX24" fmla="*/ 1434210 w 7111590"/>
              <a:gd name="connsiteY24" fmla="*/ 2295325 h 3528457"/>
              <a:gd name="connsiteX25" fmla="*/ 1464690 w 7111590"/>
              <a:gd name="connsiteY25" fmla="*/ 2257225 h 3528457"/>
              <a:gd name="connsiteX26" fmla="*/ 1472310 w 7111590"/>
              <a:gd name="connsiteY26" fmla="*/ 2234365 h 3528457"/>
              <a:gd name="connsiteX27" fmla="*/ 1495170 w 7111590"/>
              <a:gd name="connsiteY27" fmla="*/ 2211505 h 3528457"/>
              <a:gd name="connsiteX28" fmla="*/ 1502790 w 7111590"/>
              <a:gd name="connsiteY28" fmla="*/ 2188645 h 3528457"/>
              <a:gd name="connsiteX29" fmla="*/ 1548510 w 7111590"/>
              <a:gd name="connsiteY29" fmla="*/ 2158165 h 3528457"/>
              <a:gd name="connsiteX30" fmla="*/ 1578990 w 7111590"/>
              <a:gd name="connsiteY30" fmla="*/ 2135305 h 3528457"/>
              <a:gd name="connsiteX31" fmla="*/ 1601850 w 7111590"/>
              <a:gd name="connsiteY31" fmla="*/ 2127685 h 3528457"/>
              <a:gd name="connsiteX32" fmla="*/ 1617090 w 7111590"/>
              <a:gd name="connsiteY32" fmla="*/ 2104825 h 3528457"/>
              <a:gd name="connsiteX33" fmla="*/ 1647570 w 7111590"/>
              <a:gd name="connsiteY33" fmla="*/ 2089585 h 3528457"/>
              <a:gd name="connsiteX34" fmla="*/ 1678050 w 7111590"/>
              <a:gd name="connsiteY34" fmla="*/ 2066725 h 3528457"/>
              <a:gd name="connsiteX35" fmla="*/ 1716150 w 7111590"/>
              <a:gd name="connsiteY35" fmla="*/ 2043865 h 3528457"/>
              <a:gd name="connsiteX36" fmla="*/ 1746630 w 7111590"/>
              <a:gd name="connsiteY36" fmla="*/ 2013385 h 3528457"/>
              <a:gd name="connsiteX37" fmla="*/ 1769490 w 7111590"/>
              <a:gd name="connsiteY37" fmla="*/ 2005765 h 3528457"/>
              <a:gd name="connsiteX38" fmla="*/ 1815210 w 7111590"/>
              <a:gd name="connsiteY38" fmla="*/ 1975285 h 3528457"/>
              <a:gd name="connsiteX39" fmla="*/ 1838070 w 7111590"/>
              <a:gd name="connsiteY39" fmla="*/ 1952425 h 3528457"/>
              <a:gd name="connsiteX40" fmla="*/ 1860930 w 7111590"/>
              <a:gd name="connsiteY40" fmla="*/ 1944805 h 3528457"/>
              <a:gd name="connsiteX41" fmla="*/ 1883790 w 7111590"/>
              <a:gd name="connsiteY41" fmla="*/ 1929565 h 3528457"/>
              <a:gd name="connsiteX42" fmla="*/ 1944750 w 7111590"/>
              <a:gd name="connsiteY42" fmla="*/ 1906705 h 3528457"/>
              <a:gd name="connsiteX43" fmla="*/ 2013330 w 7111590"/>
              <a:gd name="connsiteY43" fmla="*/ 1860985 h 3528457"/>
              <a:gd name="connsiteX44" fmla="*/ 2074290 w 7111590"/>
              <a:gd name="connsiteY44" fmla="*/ 1830505 h 3528457"/>
              <a:gd name="connsiteX45" fmla="*/ 2135250 w 7111590"/>
              <a:gd name="connsiteY45" fmla="*/ 1792405 h 3528457"/>
              <a:gd name="connsiteX46" fmla="*/ 2165730 w 7111590"/>
              <a:gd name="connsiteY46" fmla="*/ 1769545 h 3528457"/>
              <a:gd name="connsiteX47" fmla="*/ 2211450 w 7111590"/>
              <a:gd name="connsiteY47" fmla="*/ 1754305 h 3528457"/>
              <a:gd name="connsiteX48" fmla="*/ 2241930 w 7111590"/>
              <a:gd name="connsiteY48" fmla="*/ 1739065 h 3528457"/>
              <a:gd name="connsiteX49" fmla="*/ 2272410 w 7111590"/>
              <a:gd name="connsiteY49" fmla="*/ 1731445 h 3528457"/>
              <a:gd name="connsiteX50" fmla="*/ 2333370 w 7111590"/>
              <a:gd name="connsiteY50" fmla="*/ 1708585 h 3528457"/>
              <a:gd name="connsiteX51" fmla="*/ 2356230 w 7111590"/>
              <a:gd name="connsiteY51" fmla="*/ 1693345 h 3528457"/>
              <a:gd name="connsiteX52" fmla="*/ 2401950 w 7111590"/>
              <a:gd name="connsiteY52" fmla="*/ 1678105 h 3528457"/>
              <a:gd name="connsiteX53" fmla="*/ 2455290 w 7111590"/>
              <a:gd name="connsiteY53" fmla="*/ 1647625 h 3528457"/>
              <a:gd name="connsiteX54" fmla="*/ 2531490 w 7111590"/>
              <a:gd name="connsiteY54" fmla="*/ 1624765 h 3528457"/>
              <a:gd name="connsiteX55" fmla="*/ 2622930 w 7111590"/>
              <a:gd name="connsiteY55" fmla="*/ 1586665 h 3528457"/>
              <a:gd name="connsiteX56" fmla="*/ 2661030 w 7111590"/>
              <a:gd name="connsiteY56" fmla="*/ 1563805 h 3528457"/>
              <a:gd name="connsiteX57" fmla="*/ 2691510 w 7111590"/>
              <a:gd name="connsiteY57" fmla="*/ 1540945 h 3528457"/>
              <a:gd name="connsiteX58" fmla="*/ 2721990 w 7111590"/>
              <a:gd name="connsiteY58" fmla="*/ 1525705 h 3528457"/>
              <a:gd name="connsiteX59" fmla="*/ 2752470 w 7111590"/>
              <a:gd name="connsiteY59" fmla="*/ 1502845 h 3528457"/>
              <a:gd name="connsiteX60" fmla="*/ 2790570 w 7111590"/>
              <a:gd name="connsiteY60" fmla="*/ 1495225 h 3528457"/>
              <a:gd name="connsiteX61" fmla="*/ 2843910 w 7111590"/>
              <a:gd name="connsiteY61" fmla="*/ 1472365 h 3528457"/>
              <a:gd name="connsiteX62" fmla="*/ 2866770 w 7111590"/>
              <a:gd name="connsiteY62" fmla="*/ 1457125 h 3528457"/>
              <a:gd name="connsiteX63" fmla="*/ 2958210 w 7111590"/>
              <a:gd name="connsiteY63" fmla="*/ 1426645 h 3528457"/>
              <a:gd name="connsiteX64" fmla="*/ 3003930 w 7111590"/>
              <a:gd name="connsiteY64" fmla="*/ 1403785 h 3528457"/>
              <a:gd name="connsiteX65" fmla="*/ 3034410 w 7111590"/>
              <a:gd name="connsiteY65" fmla="*/ 1396165 h 3528457"/>
              <a:gd name="connsiteX66" fmla="*/ 3080130 w 7111590"/>
              <a:gd name="connsiteY66" fmla="*/ 1380925 h 3528457"/>
              <a:gd name="connsiteX67" fmla="*/ 3171570 w 7111590"/>
              <a:gd name="connsiteY67" fmla="*/ 1373305 h 3528457"/>
              <a:gd name="connsiteX68" fmla="*/ 3209670 w 7111590"/>
              <a:gd name="connsiteY68" fmla="*/ 1365685 h 3528457"/>
              <a:gd name="connsiteX69" fmla="*/ 3354450 w 7111590"/>
              <a:gd name="connsiteY69" fmla="*/ 1350445 h 3528457"/>
              <a:gd name="connsiteX70" fmla="*/ 4063110 w 7111590"/>
              <a:gd name="connsiteY70" fmla="*/ 1365685 h 3528457"/>
              <a:gd name="connsiteX71" fmla="*/ 4261230 w 7111590"/>
              <a:gd name="connsiteY71" fmla="*/ 1388545 h 3528457"/>
              <a:gd name="connsiteX72" fmla="*/ 4345050 w 7111590"/>
              <a:gd name="connsiteY72" fmla="*/ 1403785 h 3528457"/>
              <a:gd name="connsiteX73" fmla="*/ 4444110 w 7111590"/>
              <a:gd name="connsiteY73" fmla="*/ 1419025 h 3528457"/>
              <a:gd name="connsiteX74" fmla="*/ 4573650 w 7111590"/>
              <a:gd name="connsiteY74" fmla="*/ 1434265 h 3528457"/>
              <a:gd name="connsiteX75" fmla="*/ 4756530 w 7111590"/>
              <a:gd name="connsiteY75" fmla="*/ 1457125 h 3528457"/>
              <a:gd name="connsiteX76" fmla="*/ 4817490 w 7111590"/>
              <a:gd name="connsiteY76" fmla="*/ 1464745 h 3528457"/>
              <a:gd name="connsiteX77" fmla="*/ 4855590 w 7111590"/>
              <a:gd name="connsiteY77" fmla="*/ 1472365 h 3528457"/>
              <a:gd name="connsiteX78" fmla="*/ 4916550 w 7111590"/>
              <a:gd name="connsiteY78" fmla="*/ 1479985 h 3528457"/>
              <a:gd name="connsiteX79" fmla="*/ 4985130 w 7111590"/>
              <a:gd name="connsiteY79" fmla="*/ 1495225 h 3528457"/>
              <a:gd name="connsiteX80" fmla="*/ 5084190 w 7111590"/>
              <a:gd name="connsiteY80" fmla="*/ 1502845 h 3528457"/>
              <a:gd name="connsiteX81" fmla="*/ 5160390 w 7111590"/>
              <a:gd name="connsiteY81" fmla="*/ 1518085 h 3528457"/>
              <a:gd name="connsiteX82" fmla="*/ 5221350 w 7111590"/>
              <a:gd name="connsiteY82" fmla="*/ 1525705 h 3528457"/>
              <a:gd name="connsiteX83" fmla="*/ 5282310 w 7111590"/>
              <a:gd name="connsiteY83" fmla="*/ 1540945 h 3528457"/>
              <a:gd name="connsiteX84" fmla="*/ 5358510 w 7111590"/>
              <a:gd name="connsiteY84" fmla="*/ 1556185 h 3528457"/>
              <a:gd name="connsiteX85" fmla="*/ 5404230 w 7111590"/>
              <a:gd name="connsiteY85" fmla="*/ 1571425 h 3528457"/>
              <a:gd name="connsiteX86" fmla="*/ 5472810 w 7111590"/>
              <a:gd name="connsiteY86" fmla="*/ 1586665 h 3528457"/>
              <a:gd name="connsiteX87" fmla="*/ 5571870 w 7111590"/>
              <a:gd name="connsiteY87" fmla="*/ 1624765 h 3528457"/>
              <a:gd name="connsiteX88" fmla="*/ 5602350 w 7111590"/>
              <a:gd name="connsiteY88" fmla="*/ 1640005 h 3528457"/>
              <a:gd name="connsiteX89" fmla="*/ 5648070 w 7111590"/>
              <a:gd name="connsiteY89" fmla="*/ 1655245 h 3528457"/>
              <a:gd name="connsiteX90" fmla="*/ 5716650 w 7111590"/>
              <a:gd name="connsiteY90" fmla="*/ 1685725 h 3528457"/>
              <a:gd name="connsiteX91" fmla="*/ 5830950 w 7111590"/>
              <a:gd name="connsiteY91" fmla="*/ 1731445 h 3528457"/>
              <a:gd name="connsiteX92" fmla="*/ 5853810 w 7111590"/>
              <a:gd name="connsiteY92" fmla="*/ 1746685 h 3528457"/>
              <a:gd name="connsiteX93" fmla="*/ 5960490 w 7111590"/>
              <a:gd name="connsiteY93" fmla="*/ 1784785 h 3528457"/>
              <a:gd name="connsiteX94" fmla="*/ 5998590 w 7111590"/>
              <a:gd name="connsiteY94" fmla="*/ 1800025 h 3528457"/>
              <a:gd name="connsiteX95" fmla="*/ 6036690 w 7111590"/>
              <a:gd name="connsiteY95" fmla="*/ 1807645 h 3528457"/>
              <a:gd name="connsiteX96" fmla="*/ 6067170 w 7111590"/>
              <a:gd name="connsiteY96" fmla="*/ 1815265 h 3528457"/>
              <a:gd name="connsiteX97" fmla="*/ 6234810 w 7111590"/>
              <a:gd name="connsiteY97" fmla="*/ 1838125 h 3528457"/>
              <a:gd name="connsiteX98" fmla="*/ 6303390 w 7111590"/>
              <a:gd name="connsiteY98" fmla="*/ 1845745 h 3528457"/>
              <a:gd name="connsiteX99" fmla="*/ 6349110 w 7111590"/>
              <a:gd name="connsiteY99" fmla="*/ 1853365 h 3528457"/>
              <a:gd name="connsiteX100" fmla="*/ 6516750 w 7111590"/>
              <a:gd name="connsiteY100" fmla="*/ 1860985 h 3528457"/>
              <a:gd name="connsiteX101" fmla="*/ 6592950 w 7111590"/>
              <a:gd name="connsiteY101" fmla="*/ 1876225 h 3528457"/>
              <a:gd name="connsiteX102" fmla="*/ 7071149 w 7111590"/>
              <a:gd name="connsiteY102" fmla="*/ 2001610 h 3528457"/>
              <a:gd name="connsiteX103" fmla="*/ 7110162 w 7111590"/>
              <a:gd name="connsiteY103" fmla="*/ 0 h 3528457"/>
              <a:gd name="connsiteX0" fmla="*/ 7110162 w 7111590"/>
              <a:gd name="connsiteY0" fmla="*/ 0 h 3517026"/>
              <a:gd name="connsiteX1" fmla="*/ 0 w 7111590"/>
              <a:gd name="connsiteY1" fmla="*/ 24744 h 3517026"/>
              <a:gd name="connsiteX2" fmla="*/ 9270 w 7111590"/>
              <a:gd name="connsiteY2" fmla="*/ 3293545 h 3517026"/>
              <a:gd name="connsiteX3" fmla="*/ 733170 w 7111590"/>
              <a:gd name="connsiteY3" fmla="*/ 3217345 h 3517026"/>
              <a:gd name="connsiteX4" fmla="*/ 847470 w 7111590"/>
              <a:gd name="connsiteY4" fmla="*/ 3133525 h 3517026"/>
              <a:gd name="connsiteX5" fmla="*/ 885570 w 7111590"/>
              <a:gd name="connsiteY5" fmla="*/ 3110665 h 3517026"/>
              <a:gd name="connsiteX6" fmla="*/ 931290 w 7111590"/>
              <a:gd name="connsiteY6" fmla="*/ 3057325 h 3517026"/>
              <a:gd name="connsiteX7" fmla="*/ 969390 w 7111590"/>
              <a:gd name="connsiteY7" fmla="*/ 3019225 h 3517026"/>
              <a:gd name="connsiteX8" fmla="*/ 999870 w 7111590"/>
              <a:gd name="connsiteY8" fmla="*/ 2958265 h 3517026"/>
              <a:gd name="connsiteX9" fmla="*/ 1045590 w 7111590"/>
              <a:gd name="connsiteY9" fmla="*/ 2904925 h 3517026"/>
              <a:gd name="connsiteX10" fmla="*/ 1091310 w 7111590"/>
              <a:gd name="connsiteY10" fmla="*/ 2843965 h 3517026"/>
              <a:gd name="connsiteX11" fmla="*/ 1114170 w 7111590"/>
              <a:gd name="connsiteY11" fmla="*/ 2805865 h 3517026"/>
              <a:gd name="connsiteX12" fmla="*/ 1167510 w 7111590"/>
              <a:gd name="connsiteY12" fmla="*/ 2760145 h 3517026"/>
              <a:gd name="connsiteX13" fmla="*/ 1190370 w 7111590"/>
              <a:gd name="connsiteY13" fmla="*/ 2722045 h 3517026"/>
              <a:gd name="connsiteX14" fmla="*/ 1220850 w 7111590"/>
              <a:gd name="connsiteY14" fmla="*/ 2691565 h 3517026"/>
              <a:gd name="connsiteX15" fmla="*/ 1258950 w 7111590"/>
              <a:gd name="connsiteY15" fmla="*/ 2622985 h 3517026"/>
              <a:gd name="connsiteX16" fmla="*/ 1281810 w 7111590"/>
              <a:gd name="connsiteY16" fmla="*/ 2592505 h 3517026"/>
              <a:gd name="connsiteX17" fmla="*/ 1297050 w 7111590"/>
              <a:gd name="connsiteY17" fmla="*/ 2531545 h 3517026"/>
              <a:gd name="connsiteX18" fmla="*/ 1319910 w 7111590"/>
              <a:gd name="connsiteY18" fmla="*/ 2508685 h 3517026"/>
              <a:gd name="connsiteX19" fmla="*/ 1342770 w 7111590"/>
              <a:gd name="connsiteY19" fmla="*/ 2455345 h 3517026"/>
              <a:gd name="connsiteX20" fmla="*/ 1350390 w 7111590"/>
              <a:gd name="connsiteY20" fmla="*/ 2424865 h 3517026"/>
              <a:gd name="connsiteX21" fmla="*/ 1365630 w 7111590"/>
              <a:gd name="connsiteY21" fmla="*/ 2402005 h 3517026"/>
              <a:gd name="connsiteX22" fmla="*/ 1403730 w 7111590"/>
              <a:gd name="connsiteY22" fmla="*/ 2333425 h 3517026"/>
              <a:gd name="connsiteX23" fmla="*/ 1434210 w 7111590"/>
              <a:gd name="connsiteY23" fmla="*/ 2295325 h 3517026"/>
              <a:gd name="connsiteX24" fmla="*/ 1464690 w 7111590"/>
              <a:gd name="connsiteY24" fmla="*/ 2257225 h 3517026"/>
              <a:gd name="connsiteX25" fmla="*/ 1472310 w 7111590"/>
              <a:gd name="connsiteY25" fmla="*/ 2234365 h 3517026"/>
              <a:gd name="connsiteX26" fmla="*/ 1495170 w 7111590"/>
              <a:gd name="connsiteY26" fmla="*/ 2211505 h 3517026"/>
              <a:gd name="connsiteX27" fmla="*/ 1502790 w 7111590"/>
              <a:gd name="connsiteY27" fmla="*/ 2188645 h 3517026"/>
              <a:gd name="connsiteX28" fmla="*/ 1548510 w 7111590"/>
              <a:gd name="connsiteY28" fmla="*/ 2158165 h 3517026"/>
              <a:gd name="connsiteX29" fmla="*/ 1578990 w 7111590"/>
              <a:gd name="connsiteY29" fmla="*/ 2135305 h 3517026"/>
              <a:gd name="connsiteX30" fmla="*/ 1601850 w 7111590"/>
              <a:gd name="connsiteY30" fmla="*/ 2127685 h 3517026"/>
              <a:gd name="connsiteX31" fmla="*/ 1617090 w 7111590"/>
              <a:gd name="connsiteY31" fmla="*/ 2104825 h 3517026"/>
              <a:gd name="connsiteX32" fmla="*/ 1647570 w 7111590"/>
              <a:gd name="connsiteY32" fmla="*/ 2089585 h 3517026"/>
              <a:gd name="connsiteX33" fmla="*/ 1678050 w 7111590"/>
              <a:gd name="connsiteY33" fmla="*/ 2066725 h 3517026"/>
              <a:gd name="connsiteX34" fmla="*/ 1716150 w 7111590"/>
              <a:gd name="connsiteY34" fmla="*/ 2043865 h 3517026"/>
              <a:gd name="connsiteX35" fmla="*/ 1746630 w 7111590"/>
              <a:gd name="connsiteY35" fmla="*/ 2013385 h 3517026"/>
              <a:gd name="connsiteX36" fmla="*/ 1769490 w 7111590"/>
              <a:gd name="connsiteY36" fmla="*/ 2005765 h 3517026"/>
              <a:gd name="connsiteX37" fmla="*/ 1815210 w 7111590"/>
              <a:gd name="connsiteY37" fmla="*/ 1975285 h 3517026"/>
              <a:gd name="connsiteX38" fmla="*/ 1838070 w 7111590"/>
              <a:gd name="connsiteY38" fmla="*/ 1952425 h 3517026"/>
              <a:gd name="connsiteX39" fmla="*/ 1860930 w 7111590"/>
              <a:gd name="connsiteY39" fmla="*/ 1944805 h 3517026"/>
              <a:gd name="connsiteX40" fmla="*/ 1883790 w 7111590"/>
              <a:gd name="connsiteY40" fmla="*/ 1929565 h 3517026"/>
              <a:gd name="connsiteX41" fmla="*/ 1944750 w 7111590"/>
              <a:gd name="connsiteY41" fmla="*/ 1906705 h 3517026"/>
              <a:gd name="connsiteX42" fmla="*/ 2013330 w 7111590"/>
              <a:gd name="connsiteY42" fmla="*/ 1860985 h 3517026"/>
              <a:gd name="connsiteX43" fmla="*/ 2074290 w 7111590"/>
              <a:gd name="connsiteY43" fmla="*/ 1830505 h 3517026"/>
              <a:gd name="connsiteX44" fmla="*/ 2135250 w 7111590"/>
              <a:gd name="connsiteY44" fmla="*/ 1792405 h 3517026"/>
              <a:gd name="connsiteX45" fmla="*/ 2165730 w 7111590"/>
              <a:gd name="connsiteY45" fmla="*/ 1769545 h 3517026"/>
              <a:gd name="connsiteX46" fmla="*/ 2211450 w 7111590"/>
              <a:gd name="connsiteY46" fmla="*/ 1754305 h 3517026"/>
              <a:gd name="connsiteX47" fmla="*/ 2241930 w 7111590"/>
              <a:gd name="connsiteY47" fmla="*/ 1739065 h 3517026"/>
              <a:gd name="connsiteX48" fmla="*/ 2272410 w 7111590"/>
              <a:gd name="connsiteY48" fmla="*/ 1731445 h 3517026"/>
              <a:gd name="connsiteX49" fmla="*/ 2333370 w 7111590"/>
              <a:gd name="connsiteY49" fmla="*/ 1708585 h 3517026"/>
              <a:gd name="connsiteX50" fmla="*/ 2356230 w 7111590"/>
              <a:gd name="connsiteY50" fmla="*/ 1693345 h 3517026"/>
              <a:gd name="connsiteX51" fmla="*/ 2401950 w 7111590"/>
              <a:gd name="connsiteY51" fmla="*/ 1678105 h 3517026"/>
              <a:gd name="connsiteX52" fmla="*/ 2455290 w 7111590"/>
              <a:gd name="connsiteY52" fmla="*/ 1647625 h 3517026"/>
              <a:gd name="connsiteX53" fmla="*/ 2531490 w 7111590"/>
              <a:gd name="connsiteY53" fmla="*/ 1624765 h 3517026"/>
              <a:gd name="connsiteX54" fmla="*/ 2622930 w 7111590"/>
              <a:gd name="connsiteY54" fmla="*/ 1586665 h 3517026"/>
              <a:gd name="connsiteX55" fmla="*/ 2661030 w 7111590"/>
              <a:gd name="connsiteY55" fmla="*/ 1563805 h 3517026"/>
              <a:gd name="connsiteX56" fmla="*/ 2691510 w 7111590"/>
              <a:gd name="connsiteY56" fmla="*/ 1540945 h 3517026"/>
              <a:gd name="connsiteX57" fmla="*/ 2721990 w 7111590"/>
              <a:gd name="connsiteY57" fmla="*/ 1525705 h 3517026"/>
              <a:gd name="connsiteX58" fmla="*/ 2752470 w 7111590"/>
              <a:gd name="connsiteY58" fmla="*/ 1502845 h 3517026"/>
              <a:gd name="connsiteX59" fmla="*/ 2790570 w 7111590"/>
              <a:gd name="connsiteY59" fmla="*/ 1495225 h 3517026"/>
              <a:gd name="connsiteX60" fmla="*/ 2843910 w 7111590"/>
              <a:gd name="connsiteY60" fmla="*/ 1472365 h 3517026"/>
              <a:gd name="connsiteX61" fmla="*/ 2866770 w 7111590"/>
              <a:gd name="connsiteY61" fmla="*/ 1457125 h 3517026"/>
              <a:gd name="connsiteX62" fmla="*/ 2958210 w 7111590"/>
              <a:gd name="connsiteY62" fmla="*/ 1426645 h 3517026"/>
              <a:gd name="connsiteX63" fmla="*/ 3003930 w 7111590"/>
              <a:gd name="connsiteY63" fmla="*/ 1403785 h 3517026"/>
              <a:gd name="connsiteX64" fmla="*/ 3034410 w 7111590"/>
              <a:gd name="connsiteY64" fmla="*/ 1396165 h 3517026"/>
              <a:gd name="connsiteX65" fmla="*/ 3080130 w 7111590"/>
              <a:gd name="connsiteY65" fmla="*/ 1380925 h 3517026"/>
              <a:gd name="connsiteX66" fmla="*/ 3171570 w 7111590"/>
              <a:gd name="connsiteY66" fmla="*/ 1373305 h 3517026"/>
              <a:gd name="connsiteX67" fmla="*/ 3209670 w 7111590"/>
              <a:gd name="connsiteY67" fmla="*/ 1365685 h 3517026"/>
              <a:gd name="connsiteX68" fmla="*/ 3354450 w 7111590"/>
              <a:gd name="connsiteY68" fmla="*/ 1350445 h 3517026"/>
              <a:gd name="connsiteX69" fmla="*/ 4063110 w 7111590"/>
              <a:gd name="connsiteY69" fmla="*/ 1365685 h 3517026"/>
              <a:gd name="connsiteX70" fmla="*/ 4261230 w 7111590"/>
              <a:gd name="connsiteY70" fmla="*/ 1388545 h 3517026"/>
              <a:gd name="connsiteX71" fmla="*/ 4345050 w 7111590"/>
              <a:gd name="connsiteY71" fmla="*/ 1403785 h 3517026"/>
              <a:gd name="connsiteX72" fmla="*/ 4444110 w 7111590"/>
              <a:gd name="connsiteY72" fmla="*/ 1419025 h 3517026"/>
              <a:gd name="connsiteX73" fmla="*/ 4573650 w 7111590"/>
              <a:gd name="connsiteY73" fmla="*/ 1434265 h 3517026"/>
              <a:gd name="connsiteX74" fmla="*/ 4756530 w 7111590"/>
              <a:gd name="connsiteY74" fmla="*/ 1457125 h 3517026"/>
              <a:gd name="connsiteX75" fmla="*/ 4817490 w 7111590"/>
              <a:gd name="connsiteY75" fmla="*/ 1464745 h 3517026"/>
              <a:gd name="connsiteX76" fmla="*/ 4855590 w 7111590"/>
              <a:gd name="connsiteY76" fmla="*/ 1472365 h 3517026"/>
              <a:gd name="connsiteX77" fmla="*/ 4916550 w 7111590"/>
              <a:gd name="connsiteY77" fmla="*/ 1479985 h 3517026"/>
              <a:gd name="connsiteX78" fmla="*/ 4985130 w 7111590"/>
              <a:gd name="connsiteY78" fmla="*/ 1495225 h 3517026"/>
              <a:gd name="connsiteX79" fmla="*/ 5084190 w 7111590"/>
              <a:gd name="connsiteY79" fmla="*/ 1502845 h 3517026"/>
              <a:gd name="connsiteX80" fmla="*/ 5160390 w 7111590"/>
              <a:gd name="connsiteY80" fmla="*/ 1518085 h 3517026"/>
              <a:gd name="connsiteX81" fmla="*/ 5221350 w 7111590"/>
              <a:gd name="connsiteY81" fmla="*/ 1525705 h 3517026"/>
              <a:gd name="connsiteX82" fmla="*/ 5282310 w 7111590"/>
              <a:gd name="connsiteY82" fmla="*/ 1540945 h 3517026"/>
              <a:gd name="connsiteX83" fmla="*/ 5358510 w 7111590"/>
              <a:gd name="connsiteY83" fmla="*/ 1556185 h 3517026"/>
              <a:gd name="connsiteX84" fmla="*/ 5404230 w 7111590"/>
              <a:gd name="connsiteY84" fmla="*/ 1571425 h 3517026"/>
              <a:gd name="connsiteX85" fmla="*/ 5472810 w 7111590"/>
              <a:gd name="connsiteY85" fmla="*/ 1586665 h 3517026"/>
              <a:gd name="connsiteX86" fmla="*/ 5571870 w 7111590"/>
              <a:gd name="connsiteY86" fmla="*/ 1624765 h 3517026"/>
              <a:gd name="connsiteX87" fmla="*/ 5602350 w 7111590"/>
              <a:gd name="connsiteY87" fmla="*/ 1640005 h 3517026"/>
              <a:gd name="connsiteX88" fmla="*/ 5648070 w 7111590"/>
              <a:gd name="connsiteY88" fmla="*/ 1655245 h 3517026"/>
              <a:gd name="connsiteX89" fmla="*/ 5716650 w 7111590"/>
              <a:gd name="connsiteY89" fmla="*/ 1685725 h 3517026"/>
              <a:gd name="connsiteX90" fmla="*/ 5830950 w 7111590"/>
              <a:gd name="connsiteY90" fmla="*/ 1731445 h 3517026"/>
              <a:gd name="connsiteX91" fmla="*/ 5853810 w 7111590"/>
              <a:gd name="connsiteY91" fmla="*/ 1746685 h 3517026"/>
              <a:gd name="connsiteX92" fmla="*/ 5960490 w 7111590"/>
              <a:gd name="connsiteY92" fmla="*/ 1784785 h 3517026"/>
              <a:gd name="connsiteX93" fmla="*/ 5998590 w 7111590"/>
              <a:gd name="connsiteY93" fmla="*/ 1800025 h 3517026"/>
              <a:gd name="connsiteX94" fmla="*/ 6036690 w 7111590"/>
              <a:gd name="connsiteY94" fmla="*/ 1807645 h 3517026"/>
              <a:gd name="connsiteX95" fmla="*/ 6067170 w 7111590"/>
              <a:gd name="connsiteY95" fmla="*/ 1815265 h 3517026"/>
              <a:gd name="connsiteX96" fmla="*/ 6234810 w 7111590"/>
              <a:gd name="connsiteY96" fmla="*/ 1838125 h 3517026"/>
              <a:gd name="connsiteX97" fmla="*/ 6303390 w 7111590"/>
              <a:gd name="connsiteY97" fmla="*/ 1845745 h 3517026"/>
              <a:gd name="connsiteX98" fmla="*/ 6349110 w 7111590"/>
              <a:gd name="connsiteY98" fmla="*/ 1853365 h 3517026"/>
              <a:gd name="connsiteX99" fmla="*/ 6516750 w 7111590"/>
              <a:gd name="connsiteY99" fmla="*/ 1860985 h 3517026"/>
              <a:gd name="connsiteX100" fmla="*/ 6592950 w 7111590"/>
              <a:gd name="connsiteY100" fmla="*/ 1876225 h 3517026"/>
              <a:gd name="connsiteX101" fmla="*/ 7071149 w 7111590"/>
              <a:gd name="connsiteY101" fmla="*/ 2001610 h 3517026"/>
              <a:gd name="connsiteX102" fmla="*/ 7110162 w 7111590"/>
              <a:gd name="connsiteY102" fmla="*/ 0 h 3517026"/>
              <a:gd name="connsiteX0" fmla="*/ 7110162 w 7111590"/>
              <a:gd name="connsiteY0" fmla="*/ 0 h 3493747"/>
              <a:gd name="connsiteX1" fmla="*/ 0 w 7111590"/>
              <a:gd name="connsiteY1" fmla="*/ 24744 h 3493747"/>
              <a:gd name="connsiteX2" fmla="*/ 9270 w 7111590"/>
              <a:gd name="connsiteY2" fmla="*/ 3293545 h 3493747"/>
              <a:gd name="connsiteX3" fmla="*/ 847470 w 7111590"/>
              <a:gd name="connsiteY3" fmla="*/ 3133525 h 3493747"/>
              <a:gd name="connsiteX4" fmla="*/ 885570 w 7111590"/>
              <a:gd name="connsiteY4" fmla="*/ 3110665 h 3493747"/>
              <a:gd name="connsiteX5" fmla="*/ 931290 w 7111590"/>
              <a:gd name="connsiteY5" fmla="*/ 3057325 h 3493747"/>
              <a:gd name="connsiteX6" fmla="*/ 969390 w 7111590"/>
              <a:gd name="connsiteY6" fmla="*/ 3019225 h 3493747"/>
              <a:gd name="connsiteX7" fmla="*/ 999870 w 7111590"/>
              <a:gd name="connsiteY7" fmla="*/ 2958265 h 3493747"/>
              <a:gd name="connsiteX8" fmla="*/ 1045590 w 7111590"/>
              <a:gd name="connsiteY8" fmla="*/ 2904925 h 3493747"/>
              <a:gd name="connsiteX9" fmla="*/ 1091310 w 7111590"/>
              <a:gd name="connsiteY9" fmla="*/ 2843965 h 3493747"/>
              <a:gd name="connsiteX10" fmla="*/ 1114170 w 7111590"/>
              <a:gd name="connsiteY10" fmla="*/ 2805865 h 3493747"/>
              <a:gd name="connsiteX11" fmla="*/ 1167510 w 7111590"/>
              <a:gd name="connsiteY11" fmla="*/ 2760145 h 3493747"/>
              <a:gd name="connsiteX12" fmla="*/ 1190370 w 7111590"/>
              <a:gd name="connsiteY12" fmla="*/ 2722045 h 3493747"/>
              <a:gd name="connsiteX13" fmla="*/ 1220850 w 7111590"/>
              <a:gd name="connsiteY13" fmla="*/ 2691565 h 3493747"/>
              <a:gd name="connsiteX14" fmla="*/ 1258950 w 7111590"/>
              <a:gd name="connsiteY14" fmla="*/ 2622985 h 3493747"/>
              <a:gd name="connsiteX15" fmla="*/ 1281810 w 7111590"/>
              <a:gd name="connsiteY15" fmla="*/ 2592505 h 3493747"/>
              <a:gd name="connsiteX16" fmla="*/ 1297050 w 7111590"/>
              <a:gd name="connsiteY16" fmla="*/ 2531545 h 3493747"/>
              <a:gd name="connsiteX17" fmla="*/ 1319910 w 7111590"/>
              <a:gd name="connsiteY17" fmla="*/ 2508685 h 3493747"/>
              <a:gd name="connsiteX18" fmla="*/ 1342770 w 7111590"/>
              <a:gd name="connsiteY18" fmla="*/ 2455345 h 3493747"/>
              <a:gd name="connsiteX19" fmla="*/ 1350390 w 7111590"/>
              <a:gd name="connsiteY19" fmla="*/ 2424865 h 3493747"/>
              <a:gd name="connsiteX20" fmla="*/ 1365630 w 7111590"/>
              <a:gd name="connsiteY20" fmla="*/ 2402005 h 3493747"/>
              <a:gd name="connsiteX21" fmla="*/ 1403730 w 7111590"/>
              <a:gd name="connsiteY21" fmla="*/ 2333425 h 3493747"/>
              <a:gd name="connsiteX22" fmla="*/ 1434210 w 7111590"/>
              <a:gd name="connsiteY22" fmla="*/ 2295325 h 3493747"/>
              <a:gd name="connsiteX23" fmla="*/ 1464690 w 7111590"/>
              <a:gd name="connsiteY23" fmla="*/ 2257225 h 3493747"/>
              <a:gd name="connsiteX24" fmla="*/ 1472310 w 7111590"/>
              <a:gd name="connsiteY24" fmla="*/ 2234365 h 3493747"/>
              <a:gd name="connsiteX25" fmla="*/ 1495170 w 7111590"/>
              <a:gd name="connsiteY25" fmla="*/ 2211505 h 3493747"/>
              <a:gd name="connsiteX26" fmla="*/ 1502790 w 7111590"/>
              <a:gd name="connsiteY26" fmla="*/ 2188645 h 3493747"/>
              <a:gd name="connsiteX27" fmla="*/ 1548510 w 7111590"/>
              <a:gd name="connsiteY27" fmla="*/ 2158165 h 3493747"/>
              <a:gd name="connsiteX28" fmla="*/ 1578990 w 7111590"/>
              <a:gd name="connsiteY28" fmla="*/ 2135305 h 3493747"/>
              <a:gd name="connsiteX29" fmla="*/ 1601850 w 7111590"/>
              <a:gd name="connsiteY29" fmla="*/ 2127685 h 3493747"/>
              <a:gd name="connsiteX30" fmla="*/ 1617090 w 7111590"/>
              <a:gd name="connsiteY30" fmla="*/ 2104825 h 3493747"/>
              <a:gd name="connsiteX31" fmla="*/ 1647570 w 7111590"/>
              <a:gd name="connsiteY31" fmla="*/ 2089585 h 3493747"/>
              <a:gd name="connsiteX32" fmla="*/ 1678050 w 7111590"/>
              <a:gd name="connsiteY32" fmla="*/ 2066725 h 3493747"/>
              <a:gd name="connsiteX33" fmla="*/ 1716150 w 7111590"/>
              <a:gd name="connsiteY33" fmla="*/ 2043865 h 3493747"/>
              <a:gd name="connsiteX34" fmla="*/ 1746630 w 7111590"/>
              <a:gd name="connsiteY34" fmla="*/ 2013385 h 3493747"/>
              <a:gd name="connsiteX35" fmla="*/ 1769490 w 7111590"/>
              <a:gd name="connsiteY35" fmla="*/ 2005765 h 3493747"/>
              <a:gd name="connsiteX36" fmla="*/ 1815210 w 7111590"/>
              <a:gd name="connsiteY36" fmla="*/ 1975285 h 3493747"/>
              <a:gd name="connsiteX37" fmla="*/ 1838070 w 7111590"/>
              <a:gd name="connsiteY37" fmla="*/ 1952425 h 3493747"/>
              <a:gd name="connsiteX38" fmla="*/ 1860930 w 7111590"/>
              <a:gd name="connsiteY38" fmla="*/ 1944805 h 3493747"/>
              <a:gd name="connsiteX39" fmla="*/ 1883790 w 7111590"/>
              <a:gd name="connsiteY39" fmla="*/ 1929565 h 3493747"/>
              <a:gd name="connsiteX40" fmla="*/ 1944750 w 7111590"/>
              <a:gd name="connsiteY40" fmla="*/ 1906705 h 3493747"/>
              <a:gd name="connsiteX41" fmla="*/ 2013330 w 7111590"/>
              <a:gd name="connsiteY41" fmla="*/ 1860985 h 3493747"/>
              <a:gd name="connsiteX42" fmla="*/ 2074290 w 7111590"/>
              <a:gd name="connsiteY42" fmla="*/ 1830505 h 3493747"/>
              <a:gd name="connsiteX43" fmla="*/ 2135250 w 7111590"/>
              <a:gd name="connsiteY43" fmla="*/ 1792405 h 3493747"/>
              <a:gd name="connsiteX44" fmla="*/ 2165730 w 7111590"/>
              <a:gd name="connsiteY44" fmla="*/ 1769545 h 3493747"/>
              <a:gd name="connsiteX45" fmla="*/ 2211450 w 7111590"/>
              <a:gd name="connsiteY45" fmla="*/ 1754305 h 3493747"/>
              <a:gd name="connsiteX46" fmla="*/ 2241930 w 7111590"/>
              <a:gd name="connsiteY46" fmla="*/ 1739065 h 3493747"/>
              <a:gd name="connsiteX47" fmla="*/ 2272410 w 7111590"/>
              <a:gd name="connsiteY47" fmla="*/ 1731445 h 3493747"/>
              <a:gd name="connsiteX48" fmla="*/ 2333370 w 7111590"/>
              <a:gd name="connsiteY48" fmla="*/ 1708585 h 3493747"/>
              <a:gd name="connsiteX49" fmla="*/ 2356230 w 7111590"/>
              <a:gd name="connsiteY49" fmla="*/ 1693345 h 3493747"/>
              <a:gd name="connsiteX50" fmla="*/ 2401950 w 7111590"/>
              <a:gd name="connsiteY50" fmla="*/ 1678105 h 3493747"/>
              <a:gd name="connsiteX51" fmla="*/ 2455290 w 7111590"/>
              <a:gd name="connsiteY51" fmla="*/ 1647625 h 3493747"/>
              <a:gd name="connsiteX52" fmla="*/ 2531490 w 7111590"/>
              <a:gd name="connsiteY52" fmla="*/ 1624765 h 3493747"/>
              <a:gd name="connsiteX53" fmla="*/ 2622930 w 7111590"/>
              <a:gd name="connsiteY53" fmla="*/ 1586665 h 3493747"/>
              <a:gd name="connsiteX54" fmla="*/ 2661030 w 7111590"/>
              <a:gd name="connsiteY54" fmla="*/ 1563805 h 3493747"/>
              <a:gd name="connsiteX55" fmla="*/ 2691510 w 7111590"/>
              <a:gd name="connsiteY55" fmla="*/ 1540945 h 3493747"/>
              <a:gd name="connsiteX56" fmla="*/ 2721990 w 7111590"/>
              <a:gd name="connsiteY56" fmla="*/ 1525705 h 3493747"/>
              <a:gd name="connsiteX57" fmla="*/ 2752470 w 7111590"/>
              <a:gd name="connsiteY57" fmla="*/ 1502845 h 3493747"/>
              <a:gd name="connsiteX58" fmla="*/ 2790570 w 7111590"/>
              <a:gd name="connsiteY58" fmla="*/ 1495225 h 3493747"/>
              <a:gd name="connsiteX59" fmla="*/ 2843910 w 7111590"/>
              <a:gd name="connsiteY59" fmla="*/ 1472365 h 3493747"/>
              <a:gd name="connsiteX60" fmla="*/ 2866770 w 7111590"/>
              <a:gd name="connsiteY60" fmla="*/ 1457125 h 3493747"/>
              <a:gd name="connsiteX61" fmla="*/ 2958210 w 7111590"/>
              <a:gd name="connsiteY61" fmla="*/ 1426645 h 3493747"/>
              <a:gd name="connsiteX62" fmla="*/ 3003930 w 7111590"/>
              <a:gd name="connsiteY62" fmla="*/ 1403785 h 3493747"/>
              <a:gd name="connsiteX63" fmla="*/ 3034410 w 7111590"/>
              <a:gd name="connsiteY63" fmla="*/ 1396165 h 3493747"/>
              <a:gd name="connsiteX64" fmla="*/ 3080130 w 7111590"/>
              <a:gd name="connsiteY64" fmla="*/ 1380925 h 3493747"/>
              <a:gd name="connsiteX65" fmla="*/ 3171570 w 7111590"/>
              <a:gd name="connsiteY65" fmla="*/ 1373305 h 3493747"/>
              <a:gd name="connsiteX66" fmla="*/ 3209670 w 7111590"/>
              <a:gd name="connsiteY66" fmla="*/ 1365685 h 3493747"/>
              <a:gd name="connsiteX67" fmla="*/ 3354450 w 7111590"/>
              <a:gd name="connsiteY67" fmla="*/ 1350445 h 3493747"/>
              <a:gd name="connsiteX68" fmla="*/ 4063110 w 7111590"/>
              <a:gd name="connsiteY68" fmla="*/ 1365685 h 3493747"/>
              <a:gd name="connsiteX69" fmla="*/ 4261230 w 7111590"/>
              <a:gd name="connsiteY69" fmla="*/ 1388545 h 3493747"/>
              <a:gd name="connsiteX70" fmla="*/ 4345050 w 7111590"/>
              <a:gd name="connsiteY70" fmla="*/ 1403785 h 3493747"/>
              <a:gd name="connsiteX71" fmla="*/ 4444110 w 7111590"/>
              <a:gd name="connsiteY71" fmla="*/ 1419025 h 3493747"/>
              <a:gd name="connsiteX72" fmla="*/ 4573650 w 7111590"/>
              <a:gd name="connsiteY72" fmla="*/ 1434265 h 3493747"/>
              <a:gd name="connsiteX73" fmla="*/ 4756530 w 7111590"/>
              <a:gd name="connsiteY73" fmla="*/ 1457125 h 3493747"/>
              <a:gd name="connsiteX74" fmla="*/ 4817490 w 7111590"/>
              <a:gd name="connsiteY74" fmla="*/ 1464745 h 3493747"/>
              <a:gd name="connsiteX75" fmla="*/ 4855590 w 7111590"/>
              <a:gd name="connsiteY75" fmla="*/ 1472365 h 3493747"/>
              <a:gd name="connsiteX76" fmla="*/ 4916550 w 7111590"/>
              <a:gd name="connsiteY76" fmla="*/ 1479985 h 3493747"/>
              <a:gd name="connsiteX77" fmla="*/ 4985130 w 7111590"/>
              <a:gd name="connsiteY77" fmla="*/ 1495225 h 3493747"/>
              <a:gd name="connsiteX78" fmla="*/ 5084190 w 7111590"/>
              <a:gd name="connsiteY78" fmla="*/ 1502845 h 3493747"/>
              <a:gd name="connsiteX79" fmla="*/ 5160390 w 7111590"/>
              <a:gd name="connsiteY79" fmla="*/ 1518085 h 3493747"/>
              <a:gd name="connsiteX80" fmla="*/ 5221350 w 7111590"/>
              <a:gd name="connsiteY80" fmla="*/ 1525705 h 3493747"/>
              <a:gd name="connsiteX81" fmla="*/ 5282310 w 7111590"/>
              <a:gd name="connsiteY81" fmla="*/ 1540945 h 3493747"/>
              <a:gd name="connsiteX82" fmla="*/ 5358510 w 7111590"/>
              <a:gd name="connsiteY82" fmla="*/ 1556185 h 3493747"/>
              <a:gd name="connsiteX83" fmla="*/ 5404230 w 7111590"/>
              <a:gd name="connsiteY83" fmla="*/ 1571425 h 3493747"/>
              <a:gd name="connsiteX84" fmla="*/ 5472810 w 7111590"/>
              <a:gd name="connsiteY84" fmla="*/ 1586665 h 3493747"/>
              <a:gd name="connsiteX85" fmla="*/ 5571870 w 7111590"/>
              <a:gd name="connsiteY85" fmla="*/ 1624765 h 3493747"/>
              <a:gd name="connsiteX86" fmla="*/ 5602350 w 7111590"/>
              <a:gd name="connsiteY86" fmla="*/ 1640005 h 3493747"/>
              <a:gd name="connsiteX87" fmla="*/ 5648070 w 7111590"/>
              <a:gd name="connsiteY87" fmla="*/ 1655245 h 3493747"/>
              <a:gd name="connsiteX88" fmla="*/ 5716650 w 7111590"/>
              <a:gd name="connsiteY88" fmla="*/ 1685725 h 3493747"/>
              <a:gd name="connsiteX89" fmla="*/ 5830950 w 7111590"/>
              <a:gd name="connsiteY89" fmla="*/ 1731445 h 3493747"/>
              <a:gd name="connsiteX90" fmla="*/ 5853810 w 7111590"/>
              <a:gd name="connsiteY90" fmla="*/ 1746685 h 3493747"/>
              <a:gd name="connsiteX91" fmla="*/ 5960490 w 7111590"/>
              <a:gd name="connsiteY91" fmla="*/ 1784785 h 3493747"/>
              <a:gd name="connsiteX92" fmla="*/ 5998590 w 7111590"/>
              <a:gd name="connsiteY92" fmla="*/ 1800025 h 3493747"/>
              <a:gd name="connsiteX93" fmla="*/ 6036690 w 7111590"/>
              <a:gd name="connsiteY93" fmla="*/ 1807645 h 3493747"/>
              <a:gd name="connsiteX94" fmla="*/ 6067170 w 7111590"/>
              <a:gd name="connsiteY94" fmla="*/ 1815265 h 3493747"/>
              <a:gd name="connsiteX95" fmla="*/ 6234810 w 7111590"/>
              <a:gd name="connsiteY95" fmla="*/ 1838125 h 3493747"/>
              <a:gd name="connsiteX96" fmla="*/ 6303390 w 7111590"/>
              <a:gd name="connsiteY96" fmla="*/ 1845745 h 3493747"/>
              <a:gd name="connsiteX97" fmla="*/ 6349110 w 7111590"/>
              <a:gd name="connsiteY97" fmla="*/ 1853365 h 3493747"/>
              <a:gd name="connsiteX98" fmla="*/ 6516750 w 7111590"/>
              <a:gd name="connsiteY98" fmla="*/ 1860985 h 3493747"/>
              <a:gd name="connsiteX99" fmla="*/ 6592950 w 7111590"/>
              <a:gd name="connsiteY99" fmla="*/ 1876225 h 3493747"/>
              <a:gd name="connsiteX100" fmla="*/ 7071149 w 7111590"/>
              <a:gd name="connsiteY100" fmla="*/ 2001610 h 3493747"/>
              <a:gd name="connsiteX101" fmla="*/ 7110162 w 7111590"/>
              <a:gd name="connsiteY101" fmla="*/ 0 h 3493747"/>
              <a:gd name="connsiteX0" fmla="*/ 7110162 w 7111590"/>
              <a:gd name="connsiteY0" fmla="*/ 0 h 3405541"/>
              <a:gd name="connsiteX1" fmla="*/ 0 w 7111590"/>
              <a:gd name="connsiteY1" fmla="*/ 24744 h 3405541"/>
              <a:gd name="connsiteX2" fmla="*/ 9270 w 7111590"/>
              <a:gd name="connsiteY2" fmla="*/ 3293545 h 3405541"/>
              <a:gd name="connsiteX3" fmla="*/ 847470 w 7111590"/>
              <a:gd name="connsiteY3" fmla="*/ 3133525 h 3405541"/>
              <a:gd name="connsiteX4" fmla="*/ 885570 w 7111590"/>
              <a:gd name="connsiteY4" fmla="*/ 3110665 h 3405541"/>
              <a:gd name="connsiteX5" fmla="*/ 931290 w 7111590"/>
              <a:gd name="connsiteY5" fmla="*/ 3057325 h 3405541"/>
              <a:gd name="connsiteX6" fmla="*/ 969390 w 7111590"/>
              <a:gd name="connsiteY6" fmla="*/ 3019225 h 3405541"/>
              <a:gd name="connsiteX7" fmla="*/ 999870 w 7111590"/>
              <a:gd name="connsiteY7" fmla="*/ 2958265 h 3405541"/>
              <a:gd name="connsiteX8" fmla="*/ 1045590 w 7111590"/>
              <a:gd name="connsiteY8" fmla="*/ 2904925 h 3405541"/>
              <a:gd name="connsiteX9" fmla="*/ 1091310 w 7111590"/>
              <a:gd name="connsiteY9" fmla="*/ 2843965 h 3405541"/>
              <a:gd name="connsiteX10" fmla="*/ 1114170 w 7111590"/>
              <a:gd name="connsiteY10" fmla="*/ 2805865 h 3405541"/>
              <a:gd name="connsiteX11" fmla="*/ 1167510 w 7111590"/>
              <a:gd name="connsiteY11" fmla="*/ 2760145 h 3405541"/>
              <a:gd name="connsiteX12" fmla="*/ 1190370 w 7111590"/>
              <a:gd name="connsiteY12" fmla="*/ 2722045 h 3405541"/>
              <a:gd name="connsiteX13" fmla="*/ 1220850 w 7111590"/>
              <a:gd name="connsiteY13" fmla="*/ 2691565 h 3405541"/>
              <a:gd name="connsiteX14" fmla="*/ 1258950 w 7111590"/>
              <a:gd name="connsiteY14" fmla="*/ 2622985 h 3405541"/>
              <a:gd name="connsiteX15" fmla="*/ 1281810 w 7111590"/>
              <a:gd name="connsiteY15" fmla="*/ 2592505 h 3405541"/>
              <a:gd name="connsiteX16" fmla="*/ 1297050 w 7111590"/>
              <a:gd name="connsiteY16" fmla="*/ 2531545 h 3405541"/>
              <a:gd name="connsiteX17" fmla="*/ 1319910 w 7111590"/>
              <a:gd name="connsiteY17" fmla="*/ 2508685 h 3405541"/>
              <a:gd name="connsiteX18" fmla="*/ 1342770 w 7111590"/>
              <a:gd name="connsiteY18" fmla="*/ 2455345 h 3405541"/>
              <a:gd name="connsiteX19" fmla="*/ 1350390 w 7111590"/>
              <a:gd name="connsiteY19" fmla="*/ 2424865 h 3405541"/>
              <a:gd name="connsiteX20" fmla="*/ 1365630 w 7111590"/>
              <a:gd name="connsiteY20" fmla="*/ 2402005 h 3405541"/>
              <a:gd name="connsiteX21" fmla="*/ 1403730 w 7111590"/>
              <a:gd name="connsiteY21" fmla="*/ 2333425 h 3405541"/>
              <a:gd name="connsiteX22" fmla="*/ 1434210 w 7111590"/>
              <a:gd name="connsiteY22" fmla="*/ 2295325 h 3405541"/>
              <a:gd name="connsiteX23" fmla="*/ 1464690 w 7111590"/>
              <a:gd name="connsiteY23" fmla="*/ 2257225 h 3405541"/>
              <a:gd name="connsiteX24" fmla="*/ 1472310 w 7111590"/>
              <a:gd name="connsiteY24" fmla="*/ 2234365 h 3405541"/>
              <a:gd name="connsiteX25" fmla="*/ 1495170 w 7111590"/>
              <a:gd name="connsiteY25" fmla="*/ 2211505 h 3405541"/>
              <a:gd name="connsiteX26" fmla="*/ 1502790 w 7111590"/>
              <a:gd name="connsiteY26" fmla="*/ 2188645 h 3405541"/>
              <a:gd name="connsiteX27" fmla="*/ 1548510 w 7111590"/>
              <a:gd name="connsiteY27" fmla="*/ 2158165 h 3405541"/>
              <a:gd name="connsiteX28" fmla="*/ 1578990 w 7111590"/>
              <a:gd name="connsiteY28" fmla="*/ 2135305 h 3405541"/>
              <a:gd name="connsiteX29" fmla="*/ 1601850 w 7111590"/>
              <a:gd name="connsiteY29" fmla="*/ 2127685 h 3405541"/>
              <a:gd name="connsiteX30" fmla="*/ 1617090 w 7111590"/>
              <a:gd name="connsiteY30" fmla="*/ 2104825 h 3405541"/>
              <a:gd name="connsiteX31" fmla="*/ 1647570 w 7111590"/>
              <a:gd name="connsiteY31" fmla="*/ 2089585 h 3405541"/>
              <a:gd name="connsiteX32" fmla="*/ 1678050 w 7111590"/>
              <a:gd name="connsiteY32" fmla="*/ 2066725 h 3405541"/>
              <a:gd name="connsiteX33" fmla="*/ 1716150 w 7111590"/>
              <a:gd name="connsiteY33" fmla="*/ 2043865 h 3405541"/>
              <a:gd name="connsiteX34" fmla="*/ 1746630 w 7111590"/>
              <a:gd name="connsiteY34" fmla="*/ 2013385 h 3405541"/>
              <a:gd name="connsiteX35" fmla="*/ 1769490 w 7111590"/>
              <a:gd name="connsiteY35" fmla="*/ 2005765 h 3405541"/>
              <a:gd name="connsiteX36" fmla="*/ 1815210 w 7111590"/>
              <a:gd name="connsiteY36" fmla="*/ 1975285 h 3405541"/>
              <a:gd name="connsiteX37" fmla="*/ 1838070 w 7111590"/>
              <a:gd name="connsiteY37" fmla="*/ 1952425 h 3405541"/>
              <a:gd name="connsiteX38" fmla="*/ 1860930 w 7111590"/>
              <a:gd name="connsiteY38" fmla="*/ 1944805 h 3405541"/>
              <a:gd name="connsiteX39" fmla="*/ 1883790 w 7111590"/>
              <a:gd name="connsiteY39" fmla="*/ 1929565 h 3405541"/>
              <a:gd name="connsiteX40" fmla="*/ 1944750 w 7111590"/>
              <a:gd name="connsiteY40" fmla="*/ 1906705 h 3405541"/>
              <a:gd name="connsiteX41" fmla="*/ 2013330 w 7111590"/>
              <a:gd name="connsiteY41" fmla="*/ 1860985 h 3405541"/>
              <a:gd name="connsiteX42" fmla="*/ 2074290 w 7111590"/>
              <a:gd name="connsiteY42" fmla="*/ 1830505 h 3405541"/>
              <a:gd name="connsiteX43" fmla="*/ 2135250 w 7111590"/>
              <a:gd name="connsiteY43" fmla="*/ 1792405 h 3405541"/>
              <a:gd name="connsiteX44" fmla="*/ 2165730 w 7111590"/>
              <a:gd name="connsiteY44" fmla="*/ 1769545 h 3405541"/>
              <a:gd name="connsiteX45" fmla="*/ 2211450 w 7111590"/>
              <a:gd name="connsiteY45" fmla="*/ 1754305 h 3405541"/>
              <a:gd name="connsiteX46" fmla="*/ 2241930 w 7111590"/>
              <a:gd name="connsiteY46" fmla="*/ 1739065 h 3405541"/>
              <a:gd name="connsiteX47" fmla="*/ 2272410 w 7111590"/>
              <a:gd name="connsiteY47" fmla="*/ 1731445 h 3405541"/>
              <a:gd name="connsiteX48" fmla="*/ 2333370 w 7111590"/>
              <a:gd name="connsiteY48" fmla="*/ 1708585 h 3405541"/>
              <a:gd name="connsiteX49" fmla="*/ 2356230 w 7111590"/>
              <a:gd name="connsiteY49" fmla="*/ 1693345 h 3405541"/>
              <a:gd name="connsiteX50" fmla="*/ 2401950 w 7111590"/>
              <a:gd name="connsiteY50" fmla="*/ 1678105 h 3405541"/>
              <a:gd name="connsiteX51" fmla="*/ 2455290 w 7111590"/>
              <a:gd name="connsiteY51" fmla="*/ 1647625 h 3405541"/>
              <a:gd name="connsiteX52" fmla="*/ 2531490 w 7111590"/>
              <a:gd name="connsiteY52" fmla="*/ 1624765 h 3405541"/>
              <a:gd name="connsiteX53" fmla="*/ 2622930 w 7111590"/>
              <a:gd name="connsiteY53" fmla="*/ 1586665 h 3405541"/>
              <a:gd name="connsiteX54" fmla="*/ 2661030 w 7111590"/>
              <a:gd name="connsiteY54" fmla="*/ 1563805 h 3405541"/>
              <a:gd name="connsiteX55" fmla="*/ 2691510 w 7111590"/>
              <a:gd name="connsiteY55" fmla="*/ 1540945 h 3405541"/>
              <a:gd name="connsiteX56" fmla="*/ 2721990 w 7111590"/>
              <a:gd name="connsiteY56" fmla="*/ 1525705 h 3405541"/>
              <a:gd name="connsiteX57" fmla="*/ 2752470 w 7111590"/>
              <a:gd name="connsiteY57" fmla="*/ 1502845 h 3405541"/>
              <a:gd name="connsiteX58" fmla="*/ 2790570 w 7111590"/>
              <a:gd name="connsiteY58" fmla="*/ 1495225 h 3405541"/>
              <a:gd name="connsiteX59" fmla="*/ 2843910 w 7111590"/>
              <a:gd name="connsiteY59" fmla="*/ 1472365 h 3405541"/>
              <a:gd name="connsiteX60" fmla="*/ 2866770 w 7111590"/>
              <a:gd name="connsiteY60" fmla="*/ 1457125 h 3405541"/>
              <a:gd name="connsiteX61" fmla="*/ 2958210 w 7111590"/>
              <a:gd name="connsiteY61" fmla="*/ 1426645 h 3405541"/>
              <a:gd name="connsiteX62" fmla="*/ 3003930 w 7111590"/>
              <a:gd name="connsiteY62" fmla="*/ 1403785 h 3405541"/>
              <a:gd name="connsiteX63" fmla="*/ 3034410 w 7111590"/>
              <a:gd name="connsiteY63" fmla="*/ 1396165 h 3405541"/>
              <a:gd name="connsiteX64" fmla="*/ 3080130 w 7111590"/>
              <a:gd name="connsiteY64" fmla="*/ 1380925 h 3405541"/>
              <a:gd name="connsiteX65" fmla="*/ 3171570 w 7111590"/>
              <a:gd name="connsiteY65" fmla="*/ 1373305 h 3405541"/>
              <a:gd name="connsiteX66" fmla="*/ 3209670 w 7111590"/>
              <a:gd name="connsiteY66" fmla="*/ 1365685 h 3405541"/>
              <a:gd name="connsiteX67" fmla="*/ 3354450 w 7111590"/>
              <a:gd name="connsiteY67" fmla="*/ 1350445 h 3405541"/>
              <a:gd name="connsiteX68" fmla="*/ 4063110 w 7111590"/>
              <a:gd name="connsiteY68" fmla="*/ 1365685 h 3405541"/>
              <a:gd name="connsiteX69" fmla="*/ 4261230 w 7111590"/>
              <a:gd name="connsiteY69" fmla="*/ 1388545 h 3405541"/>
              <a:gd name="connsiteX70" fmla="*/ 4345050 w 7111590"/>
              <a:gd name="connsiteY70" fmla="*/ 1403785 h 3405541"/>
              <a:gd name="connsiteX71" fmla="*/ 4444110 w 7111590"/>
              <a:gd name="connsiteY71" fmla="*/ 1419025 h 3405541"/>
              <a:gd name="connsiteX72" fmla="*/ 4573650 w 7111590"/>
              <a:gd name="connsiteY72" fmla="*/ 1434265 h 3405541"/>
              <a:gd name="connsiteX73" fmla="*/ 4756530 w 7111590"/>
              <a:gd name="connsiteY73" fmla="*/ 1457125 h 3405541"/>
              <a:gd name="connsiteX74" fmla="*/ 4817490 w 7111590"/>
              <a:gd name="connsiteY74" fmla="*/ 1464745 h 3405541"/>
              <a:gd name="connsiteX75" fmla="*/ 4855590 w 7111590"/>
              <a:gd name="connsiteY75" fmla="*/ 1472365 h 3405541"/>
              <a:gd name="connsiteX76" fmla="*/ 4916550 w 7111590"/>
              <a:gd name="connsiteY76" fmla="*/ 1479985 h 3405541"/>
              <a:gd name="connsiteX77" fmla="*/ 4985130 w 7111590"/>
              <a:gd name="connsiteY77" fmla="*/ 1495225 h 3405541"/>
              <a:gd name="connsiteX78" fmla="*/ 5084190 w 7111590"/>
              <a:gd name="connsiteY78" fmla="*/ 1502845 h 3405541"/>
              <a:gd name="connsiteX79" fmla="*/ 5160390 w 7111590"/>
              <a:gd name="connsiteY79" fmla="*/ 1518085 h 3405541"/>
              <a:gd name="connsiteX80" fmla="*/ 5221350 w 7111590"/>
              <a:gd name="connsiteY80" fmla="*/ 1525705 h 3405541"/>
              <a:gd name="connsiteX81" fmla="*/ 5282310 w 7111590"/>
              <a:gd name="connsiteY81" fmla="*/ 1540945 h 3405541"/>
              <a:gd name="connsiteX82" fmla="*/ 5358510 w 7111590"/>
              <a:gd name="connsiteY82" fmla="*/ 1556185 h 3405541"/>
              <a:gd name="connsiteX83" fmla="*/ 5404230 w 7111590"/>
              <a:gd name="connsiteY83" fmla="*/ 1571425 h 3405541"/>
              <a:gd name="connsiteX84" fmla="*/ 5472810 w 7111590"/>
              <a:gd name="connsiteY84" fmla="*/ 1586665 h 3405541"/>
              <a:gd name="connsiteX85" fmla="*/ 5571870 w 7111590"/>
              <a:gd name="connsiteY85" fmla="*/ 1624765 h 3405541"/>
              <a:gd name="connsiteX86" fmla="*/ 5602350 w 7111590"/>
              <a:gd name="connsiteY86" fmla="*/ 1640005 h 3405541"/>
              <a:gd name="connsiteX87" fmla="*/ 5648070 w 7111590"/>
              <a:gd name="connsiteY87" fmla="*/ 1655245 h 3405541"/>
              <a:gd name="connsiteX88" fmla="*/ 5716650 w 7111590"/>
              <a:gd name="connsiteY88" fmla="*/ 1685725 h 3405541"/>
              <a:gd name="connsiteX89" fmla="*/ 5830950 w 7111590"/>
              <a:gd name="connsiteY89" fmla="*/ 1731445 h 3405541"/>
              <a:gd name="connsiteX90" fmla="*/ 5853810 w 7111590"/>
              <a:gd name="connsiteY90" fmla="*/ 1746685 h 3405541"/>
              <a:gd name="connsiteX91" fmla="*/ 5960490 w 7111590"/>
              <a:gd name="connsiteY91" fmla="*/ 1784785 h 3405541"/>
              <a:gd name="connsiteX92" fmla="*/ 5998590 w 7111590"/>
              <a:gd name="connsiteY92" fmla="*/ 1800025 h 3405541"/>
              <a:gd name="connsiteX93" fmla="*/ 6036690 w 7111590"/>
              <a:gd name="connsiteY93" fmla="*/ 1807645 h 3405541"/>
              <a:gd name="connsiteX94" fmla="*/ 6067170 w 7111590"/>
              <a:gd name="connsiteY94" fmla="*/ 1815265 h 3405541"/>
              <a:gd name="connsiteX95" fmla="*/ 6234810 w 7111590"/>
              <a:gd name="connsiteY95" fmla="*/ 1838125 h 3405541"/>
              <a:gd name="connsiteX96" fmla="*/ 6303390 w 7111590"/>
              <a:gd name="connsiteY96" fmla="*/ 1845745 h 3405541"/>
              <a:gd name="connsiteX97" fmla="*/ 6349110 w 7111590"/>
              <a:gd name="connsiteY97" fmla="*/ 1853365 h 3405541"/>
              <a:gd name="connsiteX98" fmla="*/ 6516750 w 7111590"/>
              <a:gd name="connsiteY98" fmla="*/ 1860985 h 3405541"/>
              <a:gd name="connsiteX99" fmla="*/ 6592950 w 7111590"/>
              <a:gd name="connsiteY99" fmla="*/ 1876225 h 3405541"/>
              <a:gd name="connsiteX100" fmla="*/ 7071149 w 7111590"/>
              <a:gd name="connsiteY100" fmla="*/ 2001610 h 3405541"/>
              <a:gd name="connsiteX101" fmla="*/ 7110162 w 7111590"/>
              <a:gd name="connsiteY101" fmla="*/ 0 h 3405541"/>
              <a:gd name="connsiteX0" fmla="*/ 7152751 w 7154179"/>
              <a:gd name="connsiteY0" fmla="*/ 0 h 3751771"/>
              <a:gd name="connsiteX1" fmla="*/ 42589 w 7154179"/>
              <a:gd name="connsiteY1" fmla="*/ 24744 h 3751771"/>
              <a:gd name="connsiteX2" fmla="*/ 290 w 7154179"/>
              <a:gd name="connsiteY2" fmla="*/ 3676282 h 3751771"/>
              <a:gd name="connsiteX3" fmla="*/ 890059 w 7154179"/>
              <a:gd name="connsiteY3" fmla="*/ 3133525 h 3751771"/>
              <a:gd name="connsiteX4" fmla="*/ 928159 w 7154179"/>
              <a:gd name="connsiteY4" fmla="*/ 3110665 h 3751771"/>
              <a:gd name="connsiteX5" fmla="*/ 973879 w 7154179"/>
              <a:gd name="connsiteY5" fmla="*/ 3057325 h 3751771"/>
              <a:gd name="connsiteX6" fmla="*/ 1011979 w 7154179"/>
              <a:gd name="connsiteY6" fmla="*/ 3019225 h 3751771"/>
              <a:gd name="connsiteX7" fmla="*/ 1042459 w 7154179"/>
              <a:gd name="connsiteY7" fmla="*/ 2958265 h 3751771"/>
              <a:gd name="connsiteX8" fmla="*/ 1088179 w 7154179"/>
              <a:gd name="connsiteY8" fmla="*/ 2904925 h 3751771"/>
              <a:gd name="connsiteX9" fmla="*/ 1133899 w 7154179"/>
              <a:gd name="connsiteY9" fmla="*/ 2843965 h 3751771"/>
              <a:gd name="connsiteX10" fmla="*/ 1156759 w 7154179"/>
              <a:gd name="connsiteY10" fmla="*/ 2805865 h 3751771"/>
              <a:gd name="connsiteX11" fmla="*/ 1210099 w 7154179"/>
              <a:gd name="connsiteY11" fmla="*/ 2760145 h 3751771"/>
              <a:gd name="connsiteX12" fmla="*/ 1232959 w 7154179"/>
              <a:gd name="connsiteY12" fmla="*/ 2722045 h 3751771"/>
              <a:gd name="connsiteX13" fmla="*/ 1263439 w 7154179"/>
              <a:gd name="connsiteY13" fmla="*/ 2691565 h 3751771"/>
              <a:gd name="connsiteX14" fmla="*/ 1301539 w 7154179"/>
              <a:gd name="connsiteY14" fmla="*/ 2622985 h 3751771"/>
              <a:gd name="connsiteX15" fmla="*/ 1324399 w 7154179"/>
              <a:gd name="connsiteY15" fmla="*/ 2592505 h 3751771"/>
              <a:gd name="connsiteX16" fmla="*/ 1339639 w 7154179"/>
              <a:gd name="connsiteY16" fmla="*/ 2531545 h 3751771"/>
              <a:gd name="connsiteX17" fmla="*/ 1362499 w 7154179"/>
              <a:gd name="connsiteY17" fmla="*/ 2508685 h 3751771"/>
              <a:gd name="connsiteX18" fmla="*/ 1385359 w 7154179"/>
              <a:gd name="connsiteY18" fmla="*/ 2455345 h 3751771"/>
              <a:gd name="connsiteX19" fmla="*/ 1392979 w 7154179"/>
              <a:gd name="connsiteY19" fmla="*/ 2424865 h 3751771"/>
              <a:gd name="connsiteX20" fmla="*/ 1408219 w 7154179"/>
              <a:gd name="connsiteY20" fmla="*/ 2402005 h 3751771"/>
              <a:gd name="connsiteX21" fmla="*/ 1446319 w 7154179"/>
              <a:gd name="connsiteY21" fmla="*/ 2333425 h 3751771"/>
              <a:gd name="connsiteX22" fmla="*/ 1476799 w 7154179"/>
              <a:gd name="connsiteY22" fmla="*/ 2295325 h 3751771"/>
              <a:gd name="connsiteX23" fmla="*/ 1507279 w 7154179"/>
              <a:gd name="connsiteY23" fmla="*/ 2257225 h 3751771"/>
              <a:gd name="connsiteX24" fmla="*/ 1514899 w 7154179"/>
              <a:gd name="connsiteY24" fmla="*/ 2234365 h 3751771"/>
              <a:gd name="connsiteX25" fmla="*/ 1537759 w 7154179"/>
              <a:gd name="connsiteY25" fmla="*/ 2211505 h 3751771"/>
              <a:gd name="connsiteX26" fmla="*/ 1545379 w 7154179"/>
              <a:gd name="connsiteY26" fmla="*/ 2188645 h 3751771"/>
              <a:gd name="connsiteX27" fmla="*/ 1591099 w 7154179"/>
              <a:gd name="connsiteY27" fmla="*/ 2158165 h 3751771"/>
              <a:gd name="connsiteX28" fmla="*/ 1621579 w 7154179"/>
              <a:gd name="connsiteY28" fmla="*/ 2135305 h 3751771"/>
              <a:gd name="connsiteX29" fmla="*/ 1644439 w 7154179"/>
              <a:gd name="connsiteY29" fmla="*/ 2127685 h 3751771"/>
              <a:gd name="connsiteX30" fmla="*/ 1659679 w 7154179"/>
              <a:gd name="connsiteY30" fmla="*/ 2104825 h 3751771"/>
              <a:gd name="connsiteX31" fmla="*/ 1690159 w 7154179"/>
              <a:gd name="connsiteY31" fmla="*/ 2089585 h 3751771"/>
              <a:gd name="connsiteX32" fmla="*/ 1720639 w 7154179"/>
              <a:gd name="connsiteY32" fmla="*/ 2066725 h 3751771"/>
              <a:gd name="connsiteX33" fmla="*/ 1758739 w 7154179"/>
              <a:gd name="connsiteY33" fmla="*/ 2043865 h 3751771"/>
              <a:gd name="connsiteX34" fmla="*/ 1789219 w 7154179"/>
              <a:gd name="connsiteY34" fmla="*/ 2013385 h 3751771"/>
              <a:gd name="connsiteX35" fmla="*/ 1812079 w 7154179"/>
              <a:gd name="connsiteY35" fmla="*/ 2005765 h 3751771"/>
              <a:gd name="connsiteX36" fmla="*/ 1857799 w 7154179"/>
              <a:gd name="connsiteY36" fmla="*/ 1975285 h 3751771"/>
              <a:gd name="connsiteX37" fmla="*/ 1880659 w 7154179"/>
              <a:gd name="connsiteY37" fmla="*/ 1952425 h 3751771"/>
              <a:gd name="connsiteX38" fmla="*/ 1903519 w 7154179"/>
              <a:gd name="connsiteY38" fmla="*/ 1944805 h 3751771"/>
              <a:gd name="connsiteX39" fmla="*/ 1926379 w 7154179"/>
              <a:gd name="connsiteY39" fmla="*/ 1929565 h 3751771"/>
              <a:gd name="connsiteX40" fmla="*/ 1987339 w 7154179"/>
              <a:gd name="connsiteY40" fmla="*/ 1906705 h 3751771"/>
              <a:gd name="connsiteX41" fmla="*/ 2055919 w 7154179"/>
              <a:gd name="connsiteY41" fmla="*/ 1860985 h 3751771"/>
              <a:gd name="connsiteX42" fmla="*/ 2116879 w 7154179"/>
              <a:gd name="connsiteY42" fmla="*/ 1830505 h 3751771"/>
              <a:gd name="connsiteX43" fmla="*/ 2177839 w 7154179"/>
              <a:gd name="connsiteY43" fmla="*/ 1792405 h 3751771"/>
              <a:gd name="connsiteX44" fmla="*/ 2208319 w 7154179"/>
              <a:gd name="connsiteY44" fmla="*/ 1769545 h 3751771"/>
              <a:gd name="connsiteX45" fmla="*/ 2254039 w 7154179"/>
              <a:gd name="connsiteY45" fmla="*/ 1754305 h 3751771"/>
              <a:gd name="connsiteX46" fmla="*/ 2284519 w 7154179"/>
              <a:gd name="connsiteY46" fmla="*/ 1739065 h 3751771"/>
              <a:gd name="connsiteX47" fmla="*/ 2314999 w 7154179"/>
              <a:gd name="connsiteY47" fmla="*/ 1731445 h 3751771"/>
              <a:gd name="connsiteX48" fmla="*/ 2375959 w 7154179"/>
              <a:gd name="connsiteY48" fmla="*/ 1708585 h 3751771"/>
              <a:gd name="connsiteX49" fmla="*/ 2398819 w 7154179"/>
              <a:gd name="connsiteY49" fmla="*/ 1693345 h 3751771"/>
              <a:gd name="connsiteX50" fmla="*/ 2444539 w 7154179"/>
              <a:gd name="connsiteY50" fmla="*/ 1678105 h 3751771"/>
              <a:gd name="connsiteX51" fmla="*/ 2497879 w 7154179"/>
              <a:gd name="connsiteY51" fmla="*/ 1647625 h 3751771"/>
              <a:gd name="connsiteX52" fmla="*/ 2574079 w 7154179"/>
              <a:gd name="connsiteY52" fmla="*/ 1624765 h 3751771"/>
              <a:gd name="connsiteX53" fmla="*/ 2665519 w 7154179"/>
              <a:gd name="connsiteY53" fmla="*/ 1586665 h 3751771"/>
              <a:gd name="connsiteX54" fmla="*/ 2703619 w 7154179"/>
              <a:gd name="connsiteY54" fmla="*/ 1563805 h 3751771"/>
              <a:gd name="connsiteX55" fmla="*/ 2734099 w 7154179"/>
              <a:gd name="connsiteY55" fmla="*/ 1540945 h 3751771"/>
              <a:gd name="connsiteX56" fmla="*/ 2764579 w 7154179"/>
              <a:gd name="connsiteY56" fmla="*/ 1525705 h 3751771"/>
              <a:gd name="connsiteX57" fmla="*/ 2795059 w 7154179"/>
              <a:gd name="connsiteY57" fmla="*/ 1502845 h 3751771"/>
              <a:gd name="connsiteX58" fmla="*/ 2833159 w 7154179"/>
              <a:gd name="connsiteY58" fmla="*/ 1495225 h 3751771"/>
              <a:gd name="connsiteX59" fmla="*/ 2886499 w 7154179"/>
              <a:gd name="connsiteY59" fmla="*/ 1472365 h 3751771"/>
              <a:gd name="connsiteX60" fmla="*/ 2909359 w 7154179"/>
              <a:gd name="connsiteY60" fmla="*/ 1457125 h 3751771"/>
              <a:gd name="connsiteX61" fmla="*/ 3000799 w 7154179"/>
              <a:gd name="connsiteY61" fmla="*/ 1426645 h 3751771"/>
              <a:gd name="connsiteX62" fmla="*/ 3046519 w 7154179"/>
              <a:gd name="connsiteY62" fmla="*/ 1403785 h 3751771"/>
              <a:gd name="connsiteX63" fmla="*/ 3076999 w 7154179"/>
              <a:gd name="connsiteY63" fmla="*/ 1396165 h 3751771"/>
              <a:gd name="connsiteX64" fmla="*/ 3122719 w 7154179"/>
              <a:gd name="connsiteY64" fmla="*/ 1380925 h 3751771"/>
              <a:gd name="connsiteX65" fmla="*/ 3214159 w 7154179"/>
              <a:gd name="connsiteY65" fmla="*/ 1373305 h 3751771"/>
              <a:gd name="connsiteX66" fmla="*/ 3252259 w 7154179"/>
              <a:gd name="connsiteY66" fmla="*/ 1365685 h 3751771"/>
              <a:gd name="connsiteX67" fmla="*/ 3397039 w 7154179"/>
              <a:gd name="connsiteY67" fmla="*/ 1350445 h 3751771"/>
              <a:gd name="connsiteX68" fmla="*/ 4105699 w 7154179"/>
              <a:gd name="connsiteY68" fmla="*/ 1365685 h 3751771"/>
              <a:gd name="connsiteX69" fmla="*/ 4303819 w 7154179"/>
              <a:gd name="connsiteY69" fmla="*/ 1388545 h 3751771"/>
              <a:gd name="connsiteX70" fmla="*/ 4387639 w 7154179"/>
              <a:gd name="connsiteY70" fmla="*/ 1403785 h 3751771"/>
              <a:gd name="connsiteX71" fmla="*/ 4486699 w 7154179"/>
              <a:gd name="connsiteY71" fmla="*/ 1419025 h 3751771"/>
              <a:gd name="connsiteX72" fmla="*/ 4616239 w 7154179"/>
              <a:gd name="connsiteY72" fmla="*/ 1434265 h 3751771"/>
              <a:gd name="connsiteX73" fmla="*/ 4799119 w 7154179"/>
              <a:gd name="connsiteY73" fmla="*/ 1457125 h 3751771"/>
              <a:gd name="connsiteX74" fmla="*/ 4860079 w 7154179"/>
              <a:gd name="connsiteY74" fmla="*/ 1464745 h 3751771"/>
              <a:gd name="connsiteX75" fmla="*/ 4898179 w 7154179"/>
              <a:gd name="connsiteY75" fmla="*/ 1472365 h 3751771"/>
              <a:gd name="connsiteX76" fmla="*/ 4959139 w 7154179"/>
              <a:gd name="connsiteY76" fmla="*/ 1479985 h 3751771"/>
              <a:gd name="connsiteX77" fmla="*/ 5027719 w 7154179"/>
              <a:gd name="connsiteY77" fmla="*/ 1495225 h 3751771"/>
              <a:gd name="connsiteX78" fmla="*/ 5126779 w 7154179"/>
              <a:gd name="connsiteY78" fmla="*/ 1502845 h 3751771"/>
              <a:gd name="connsiteX79" fmla="*/ 5202979 w 7154179"/>
              <a:gd name="connsiteY79" fmla="*/ 1518085 h 3751771"/>
              <a:gd name="connsiteX80" fmla="*/ 5263939 w 7154179"/>
              <a:gd name="connsiteY80" fmla="*/ 1525705 h 3751771"/>
              <a:gd name="connsiteX81" fmla="*/ 5324899 w 7154179"/>
              <a:gd name="connsiteY81" fmla="*/ 1540945 h 3751771"/>
              <a:gd name="connsiteX82" fmla="*/ 5401099 w 7154179"/>
              <a:gd name="connsiteY82" fmla="*/ 1556185 h 3751771"/>
              <a:gd name="connsiteX83" fmla="*/ 5446819 w 7154179"/>
              <a:gd name="connsiteY83" fmla="*/ 1571425 h 3751771"/>
              <a:gd name="connsiteX84" fmla="*/ 5515399 w 7154179"/>
              <a:gd name="connsiteY84" fmla="*/ 1586665 h 3751771"/>
              <a:gd name="connsiteX85" fmla="*/ 5614459 w 7154179"/>
              <a:gd name="connsiteY85" fmla="*/ 1624765 h 3751771"/>
              <a:gd name="connsiteX86" fmla="*/ 5644939 w 7154179"/>
              <a:gd name="connsiteY86" fmla="*/ 1640005 h 3751771"/>
              <a:gd name="connsiteX87" fmla="*/ 5690659 w 7154179"/>
              <a:gd name="connsiteY87" fmla="*/ 1655245 h 3751771"/>
              <a:gd name="connsiteX88" fmla="*/ 5759239 w 7154179"/>
              <a:gd name="connsiteY88" fmla="*/ 1685725 h 3751771"/>
              <a:gd name="connsiteX89" fmla="*/ 5873539 w 7154179"/>
              <a:gd name="connsiteY89" fmla="*/ 1731445 h 3751771"/>
              <a:gd name="connsiteX90" fmla="*/ 5896399 w 7154179"/>
              <a:gd name="connsiteY90" fmla="*/ 1746685 h 3751771"/>
              <a:gd name="connsiteX91" fmla="*/ 6003079 w 7154179"/>
              <a:gd name="connsiteY91" fmla="*/ 1784785 h 3751771"/>
              <a:gd name="connsiteX92" fmla="*/ 6041179 w 7154179"/>
              <a:gd name="connsiteY92" fmla="*/ 1800025 h 3751771"/>
              <a:gd name="connsiteX93" fmla="*/ 6079279 w 7154179"/>
              <a:gd name="connsiteY93" fmla="*/ 1807645 h 3751771"/>
              <a:gd name="connsiteX94" fmla="*/ 6109759 w 7154179"/>
              <a:gd name="connsiteY94" fmla="*/ 1815265 h 3751771"/>
              <a:gd name="connsiteX95" fmla="*/ 6277399 w 7154179"/>
              <a:gd name="connsiteY95" fmla="*/ 1838125 h 3751771"/>
              <a:gd name="connsiteX96" fmla="*/ 6345979 w 7154179"/>
              <a:gd name="connsiteY96" fmla="*/ 1845745 h 3751771"/>
              <a:gd name="connsiteX97" fmla="*/ 6391699 w 7154179"/>
              <a:gd name="connsiteY97" fmla="*/ 1853365 h 3751771"/>
              <a:gd name="connsiteX98" fmla="*/ 6559339 w 7154179"/>
              <a:gd name="connsiteY98" fmla="*/ 1860985 h 3751771"/>
              <a:gd name="connsiteX99" fmla="*/ 6635539 w 7154179"/>
              <a:gd name="connsiteY99" fmla="*/ 1876225 h 3751771"/>
              <a:gd name="connsiteX100" fmla="*/ 7113738 w 7154179"/>
              <a:gd name="connsiteY100" fmla="*/ 2001610 h 3751771"/>
              <a:gd name="connsiteX101" fmla="*/ 7152751 w 7154179"/>
              <a:gd name="connsiteY101" fmla="*/ 0 h 3751771"/>
              <a:gd name="connsiteX0" fmla="*/ 7153110 w 7154538"/>
              <a:gd name="connsiteY0" fmla="*/ 0 h 3751771"/>
              <a:gd name="connsiteX1" fmla="*/ 12475 w 7154538"/>
              <a:gd name="connsiteY1" fmla="*/ 2096 h 3751771"/>
              <a:gd name="connsiteX2" fmla="*/ 649 w 7154538"/>
              <a:gd name="connsiteY2" fmla="*/ 3676282 h 3751771"/>
              <a:gd name="connsiteX3" fmla="*/ 890418 w 7154538"/>
              <a:gd name="connsiteY3" fmla="*/ 3133525 h 3751771"/>
              <a:gd name="connsiteX4" fmla="*/ 928518 w 7154538"/>
              <a:gd name="connsiteY4" fmla="*/ 3110665 h 3751771"/>
              <a:gd name="connsiteX5" fmla="*/ 974238 w 7154538"/>
              <a:gd name="connsiteY5" fmla="*/ 3057325 h 3751771"/>
              <a:gd name="connsiteX6" fmla="*/ 1012338 w 7154538"/>
              <a:gd name="connsiteY6" fmla="*/ 3019225 h 3751771"/>
              <a:gd name="connsiteX7" fmla="*/ 1042818 w 7154538"/>
              <a:gd name="connsiteY7" fmla="*/ 2958265 h 3751771"/>
              <a:gd name="connsiteX8" fmla="*/ 1088538 w 7154538"/>
              <a:gd name="connsiteY8" fmla="*/ 2904925 h 3751771"/>
              <a:gd name="connsiteX9" fmla="*/ 1134258 w 7154538"/>
              <a:gd name="connsiteY9" fmla="*/ 2843965 h 3751771"/>
              <a:gd name="connsiteX10" fmla="*/ 1157118 w 7154538"/>
              <a:gd name="connsiteY10" fmla="*/ 2805865 h 3751771"/>
              <a:gd name="connsiteX11" fmla="*/ 1210458 w 7154538"/>
              <a:gd name="connsiteY11" fmla="*/ 2760145 h 3751771"/>
              <a:gd name="connsiteX12" fmla="*/ 1233318 w 7154538"/>
              <a:gd name="connsiteY12" fmla="*/ 2722045 h 3751771"/>
              <a:gd name="connsiteX13" fmla="*/ 1263798 w 7154538"/>
              <a:gd name="connsiteY13" fmla="*/ 2691565 h 3751771"/>
              <a:gd name="connsiteX14" fmla="*/ 1301898 w 7154538"/>
              <a:gd name="connsiteY14" fmla="*/ 2622985 h 3751771"/>
              <a:gd name="connsiteX15" fmla="*/ 1324758 w 7154538"/>
              <a:gd name="connsiteY15" fmla="*/ 2592505 h 3751771"/>
              <a:gd name="connsiteX16" fmla="*/ 1339998 w 7154538"/>
              <a:gd name="connsiteY16" fmla="*/ 2531545 h 3751771"/>
              <a:gd name="connsiteX17" fmla="*/ 1362858 w 7154538"/>
              <a:gd name="connsiteY17" fmla="*/ 2508685 h 3751771"/>
              <a:gd name="connsiteX18" fmla="*/ 1385718 w 7154538"/>
              <a:gd name="connsiteY18" fmla="*/ 2455345 h 3751771"/>
              <a:gd name="connsiteX19" fmla="*/ 1393338 w 7154538"/>
              <a:gd name="connsiteY19" fmla="*/ 2424865 h 3751771"/>
              <a:gd name="connsiteX20" fmla="*/ 1408578 w 7154538"/>
              <a:gd name="connsiteY20" fmla="*/ 2402005 h 3751771"/>
              <a:gd name="connsiteX21" fmla="*/ 1446678 w 7154538"/>
              <a:gd name="connsiteY21" fmla="*/ 2333425 h 3751771"/>
              <a:gd name="connsiteX22" fmla="*/ 1477158 w 7154538"/>
              <a:gd name="connsiteY22" fmla="*/ 2295325 h 3751771"/>
              <a:gd name="connsiteX23" fmla="*/ 1507638 w 7154538"/>
              <a:gd name="connsiteY23" fmla="*/ 2257225 h 3751771"/>
              <a:gd name="connsiteX24" fmla="*/ 1515258 w 7154538"/>
              <a:gd name="connsiteY24" fmla="*/ 2234365 h 3751771"/>
              <a:gd name="connsiteX25" fmla="*/ 1538118 w 7154538"/>
              <a:gd name="connsiteY25" fmla="*/ 2211505 h 3751771"/>
              <a:gd name="connsiteX26" fmla="*/ 1545738 w 7154538"/>
              <a:gd name="connsiteY26" fmla="*/ 2188645 h 3751771"/>
              <a:gd name="connsiteX27" fmla="*/ 1591458 w 7154538"/>
              <a:gd name="connsiteY27" fmla="*/ 2158165 h 3751771"/>
              <a:gd name="connsiteX28" fmla="*/ 1621938 w 7154538"/>
              <a:gd name="connsiteY28" fmla="*/ 2135305 h 3751771"/>
              <a:gd name="connsiteX29" fmla="*/ 1644798 w 7154538"/>
              <a:gd name="connsiteY29" fmla="*/ 2127685 h 3751771"/>
              <a:gd name="connsiteX30" fmla="*/ 1660038 w 7154538"/>
              <a:gd name="connsiteY30" fmla="*/ 2104825 h 3751771"/>
              <a:gd name="connsiteX31" fmla="*/ 1690518 w 7154538"/>
              <a:gd name="connsiteY31" fmla="*/ 2089585 h 3751771"/>
              <a:gd name="connsiteX32" fmla="*/ 1720998 w 7154538"/>
              <a:gd name="connsiteY32" fmla="*/ 2066725 h 3751771"/>
              <a:gd name="connsiteX33" fmla="*/ 1759098 w 7154538"/>
              <a:gd name="connsiteY33" fmla="*/ 2043865 h 3751771"/>
              <a:gd name="connsiteX34" fmla="*/ 1789578 w 7154538"/>
              <a:gd name="connsiteY34" fmla="*/ 2013385 h 3751771"/>
              <a:gd name="connsiteX35" fmla="*/ 1812438 w 7154538"/>
              <a:gd name="connsiteY35" fmla="*/ 2005765 h 3751771"/>
              <a:gd name="connsiteX36" fmla="*/ 1858158 w 7154538"/>
              <a:gd name="connsiteY36" fmla="*/ 1975285 h 3751771"/>
              <a:gd name="connsiteX37" fmla="*/ 1881018 w 7154538"/>
              <a:gd name="connsiteY37" fmla="*/ 1952425 h 3751771"/>
              <a:gd name="connsiteX38" fmla="*/ 1903878 w 7154538"/>
              <a:gd name="connsiteY38" fmla="*/ 1944805 h 3751771"/>
              <a:gd name="connsiteX39" fmla="*/ 1926738 w 7154538"/>
              <a:gd name="connsiteY39" fmla="*/ 1929565 h 3751771"/>
              <a:gd name="connsiteX40" fmla="*/ 1987698 w 7154538"/>
              <a:gd name="connsiteY40" fmla="*/ 1906705 h 3751771"/>
              <a:gd name="connsiteX41" fmla="*/ 2056278 w 7154538"/>
              <a:gd name="connsiteY41" fmla="*/ 1860985 h 3751771"/>
              <a:gd name="connsiteX42" fmla="*/ 2117238 w 7154538"/>
              <a:gd name="connsiteY42" fmla="*/ 1830505 h 3751771"/>
              <a:gd name="connsiteX43" fmla="*/ 2178198 w 7154538"/>
              <a:gd name="connsiteY43" fmla="*/ 1792405 h 3751771"/>
              <a:gd name="connsiteX44" fmla="*/ 2208678 w 7154538"/>
              <a:gd name="connsiteY44" fmla="*/ 1769545 h 3751771"/>
              <a:gd name="connsiteX45" fmla="*/ 2254398 w 7154538"/>
              <a:gd name="connsiteY45" fmla="*/ 1754305 h 3751771"/>
              <a:gd name="connsiteX46" fmla="*/ 2284878 w 7154538"/>
              <a:gd name="connsiteY46" fmla="*/ 1739065 h 3751771"/>
              <a:gd name="connsiteX47" fmla="*/ 2315358 w 7154538"/>
              <a:gd name="connsiteY47" fmla="*/ 1731445 h 3751771"/>
              <a:gd name="connsiteX48" fmla="*/ 2376318 w 7154538"/>
              <a:gd name="connsiteY48" fmla="*/ 1708585 h 3751771"/>
              <a:gd name="connsiteX49" fmla="*/ 2399178 w 7154538"/>
              <a:gd name="connsiteY49" fmla="*/ 1693345 h 3751771"/>
              <a:gd name="connsiteX50" fmla="*/ 2444898 w 7154538"/>
              <a:gd name="connsiteY50" fmla="*/ 1678105 h 3751771"/>
              <a:gd name="connsiteX51" fmla="*/ 2498238 w 7154538"/>
              <a:gd name="connsiteY51" fmla="*/ 1647625 h 3751771"/>
              <a:gd name="connsiteX52" fmla="*/ 2574438 w 7154538"/>
              <a:gd name="connsiteY52" fmla="*/ 1624765 h 3751771"/>
              <a:gd name="connsiteX53" fmla="*/ 2665878 w 7154538"/>
              <a:gd name="connsiteY53" fmla="*/ 1586665 h 3751771"/>
              <a:gd name="connsiteX54" fmla="*/ 2703978 w 7154538"/>
              <a:gd name="connsiteY54" fmla="*/ 1563805 h 3751771"/>
              <a:gd name="connsiteX55" fmla="*/ 2734458 w 7154538"/>
              <a:gd name="connsiteY55" fmla="*/ 1540945 h 3751771"/>
              <a:gd name="connsiteX56" fmla="*/ 2764938 w 7154538"/>
              <a:gd name="connsiteY56" fmla="*/ 1525705 h 3751771"/>
              <a:gd name="connsiteX57" fmla="*/ 2795418 w 7154538"/>
              <a:gd name="connsiteY57" fmla="*/ 1502845 h 3751771"/>
              <a:gd name="connsiteX58" fmla="*/ 2833518 w 7154538"/>
              <a:gd name="connsiteY58" fmla="*/ 1495225 h 3751771"/>
              <a:gd name="connsiteX59" fmla="*/ 2886858 w 7154538"/>
              <a:gd name="connsiteY59" fmla="*/ 1472365 h 3751771"/>
              <a:gd name="connsiteX60" fmla="*/ 2909718 w 7154538"/>
              <a:gd name="connsiteY60" fmla="*/ 1457125 h 3751771"/>
              <a:gd name="connsiteX61" fmla="*/ 3001158 w 7154538"/>
              <a:gd name="connsiteY61" fmla="*/ 1426645 h 3751771"/>
              <a:gd name="connsiteX62" fmla="*/ 3046878 w 7154538"/>
              <a:gd name="connsiteY62" fmla="*/ 1403785 h 3751771"/>
              <a:gd name="connsiteX63" fmla="*/ 3077358 w 7154538"/>
              <a:gd name="connsiteY63" fmla="*/ 1396165 h 3751771"/>
              <a:gd name="connsiteX64" fmla="*/ 3123078 w 7154538"/>
              <a:gd name="connsiteY64" fmla="*/ 1380925 h 3751771"/>
              <a:gd name="connsiteX65" fmla="*/ 3214518 w 7154538"/>
              <a:gd name="connsiteY65" fmla="*/ 1373305 h 3751771"/>
              <a:gd name="connsiteX66" fmla="*/ 3252618 w 7154538"/>
              <a:gd name="connsiteY66" fmla="*/ 1365685 h 3751771"/>
              <a:gd name="connsiteX67" fmla="*/ 3397398 w 7154538"/>
              <a:gd name="connsiteY67" fmla="*/ 1350445 h 3751771"/>
              <a:gd name="connsiteX68" fmla="*/ 4106058 w 7154538"/>
              <a:gd name="connsiteY68" fmla="*/ 1365685 h 3751771"/>
              <a:gd name="connsiteX69" fmla="*/ 4304178 w 7154538"/>
              <a:gd name="connsiteY69" fmla="*/ 1388545 h 3751771"/>
              <a:gd name="connsiteX70" fmla="*/ 4387998 w 7154538"/>
              <a:gd name="connsiteY70" fmla="*/ 1403785 h 3751771"/>
              <a:gd name="connsiteX71" fmla="*/ 4487058 w 7154538"/>
              <a:gd name="connsiteY71" fmla="*/ 1419025 h 3751771"/>
              <a:gd name="connsiteX72" fmla="*/ 4616598 w 7154538"/>
              <a:gd name="connsiteY72" fmla="*/ 1434265 h 3751771"/>
              <a:gd name="connsiteX73" fmla="*/ 4799478 w 7154538"/>
              <a:gd name="connsiteY73" fmla="*/ 1457125 h 3751771"/>
              <a:gd name="connsiteX74" fmla="*/ 4860438 w 7154538"/>
              <a:gd name="connsiteY74" fmla="*/ 1464745 h 3751771"/>
              <a:gd name="connsiteX75" fmla="*/ 4898538 w 7154538"/>
              <a:gd name="connsiteY75" fmla="*/ 1472365 h 3751771"/>
              <a:gd name="connsiteX76" fmla="*/ 4959498 w 7154538"/>
              <a:gd name="connsiteY76" fmla="*/ 1479985 h 3751771"/>
              <a:gd name="connsiteX77" fmla="*/ 5028078 w 7154538"/>
              <a:gd name="connsiteY77" fmla="*/ 1495225 h 3751771"/>
              <a:gd name="connsiteX78" fmla="*/ 5127138 w 7154538"/>
              <a:gd name="connsiteY78" fmla="*/ 1502845 h 3751771"/>
              <a:gd name="connsiteX79" fmla="*/ 5203338 w 7154538"/>
              <a:gd name="connsiteY79" fmla="*/ 1518085 h 3751771"/>
              <a:gd name="connsiteX80" fmla="*/ 5264298 w 7154538"/>
              <a:gd name="connsiteY80" fmla="*/ 1525705 h 3751771"/>
              <a:gd name="connsiteX81" fmla="*/ 5325258 w 7154538"/>
              <a:gd name="connsiteY81" fmla="*/ 1540945 h 3751771"/>
              <a:gd name="connsiteX82" fmla="*/ 5401458 w 7154538"/>
              <a:gd name="connsiteY82" fmla="*/ 1556185 h 3751771"/>
              <a:gd name="connsiteX83" fmla="*/ 5447178 w 7154538"/>
              <a:gd name="connsiteY83" fmla="*/ 1571425 h 3751771"/>
              <a:gd name="connsiteX84" fmla="*/ 5515758 w 7154538"/>
              <a:gd name="connsiteY84" fmla="*/ 1586665 h 3751771"/>
              <a:gd name="connsiteX85" fmla="*/ 5614818 w 7154538"/>
              <a:gd name="connsiteY85" fmla="*/ 1624765 h 3751771"/>
              <a:gd name="connsiteX86" fmla="*/ 5645298 w 7154538"/>
              <a:gd name="connsiteY86" fmla="*/ 1640005 h 3751771"/>
              <a:gd name="connsiteX87" fmla="*/ 5691018 w 7154538"/>
              <a:gd name="connsiteY87" fmla="*/ 1655245 h 3751771"/>
              <a:gd name="connsiteX88" fmla="*/ 5759598 w 7154538"/>
              <a:gd name="connsiteY88" fmla="*/ 1685725 h 3751771"/>
              <a:gd name="connsiteX89" fmla="*/ 5873898 w 7154538"/>
              <a:gd name="connsiteY89" fmla="*/ 1731445 h 3751771"/>
              <a:gd name="connsiteX90" fmla="*/ 5896758 w 7154538"/>
              <a:gd name="connsiteY90" fmla="*/ 1746685 h 3751771"/>
              <a:gd name="connsiteX91" fmla="*/ 6003438 w 7154538"/>
              <a:gd name="connsiteY91" fmla="*/ 1784785 h 3751771"/>
              <a:gd name="connsiteX92" fmla="*/ 6041538 w 7154538"/>
              <a:gd name="connsiteY92" fmla="*/ 1800025 h 3751771"/>
              <a:gd name="connsiteX93" fmla="*/ 6079638 w 7154538"/>
              <a:gd name="connsiteY93" fmla="*/ 1807645 h 3751771"/>
              <a:gd name="connsiteX94" fmla="*/ 6110118 w 7154538"/>
              <a:gd name="connsiteY94" fmla="*/ 1815265 h 3751771"/>
              <a:gd name="connsiteX95" fmla="*/ 6277758 w 7154538"/>
              <a:gd name="connsiteY95" fmla="*/ 1838125 h 3751771"/>
              <a:gd name="connsiteX96" fmla="*/ 6346338 w 7154538"/>
              <a:gd name="connsiteY96" fmla="*/ 1845745 h 3751771"/>
              <a:gd name="connsiteX97" fmla="*/ 6392058 w 7154538"/>
              <a:gd name="connsiteY97" fmla="*/ 1853365 h 3751771"/>
              <a:gd name="connsiteX98" fmla="*/ 6559698 w 7154538"/>
              <a:gd name="connsiteY98" fmla="*/ 1860985 h 3751771"/>
              <a:gd name="connsiteX99" fmla="*/ 6635898 w 7154538"/>
              <a:gd name="connsiteY99" fmla="*/ 1876225 h 3751771"/>
              <a:gd name="connsiteX100" fmla="*/ 7114097 w 7154538"/>
              <a:gd name="connsiteY100" fmla="*/ 2001610 h 3751771"/>
              <a:gd name="connsiteX101" fmla="*/ 7153110 w 7154538"/>
              <a:gd name="connsiteY101" fmla="*/ 0 h 3751771"/>
              <a:gd name="connsiteX0" fmla="*/ 7153110 w 7153374"/>
              <a:gd name="connsiteY0" fmla="*/ 0 h 3751771"/>
              <a:gd name="connsiteX1" fmla="*/ 12475 w 7153374"/>
              <a:gd name="connsiteY1" fmla="*/ 2096 h 3751771"/>
              <a:gd name="connsiteX2" fmla="*/ 649 w 7153374"/>
              <a:gd name="connsiteY2" fmla="*/ 3676282 h 3751771"/>
              <a:gd name="connsiteX3" fmla="*/ 890418 w 7153374"/>
              <a:gd name="connsiteY3" fmla="*/ 3133525 h 3751771"/>
              <a:gd name="connsiteX4" fmla="*/ 928518 w 7153374"/>
              <a:gd name="connsiteY4" fmla="*/ 3110665 h 3751771"/>
              <a:gd name="connsiteX5" fmla="*/ 974238 w 7153374"/>
              <a:gd name="connsiteY5" fmla="*/ 3057325 h 3751771"/>
              <a:gd name="connsiteX6" fmla="*/ 1012338 w 7153374"/>
              <a:gd name="connsiteY6" fmla="*/ 3019225 h 3751771"/>
              <a:gd name="connsiteX7" fmla="*/ 1042818 w 7153374"/>
              <a:gd name="connsiteY7" fmla="*/ 2958265 h 3751771"/>
              <a:gd name="connsiteX8" fmla="*/ 1088538 w 7153374"/>
              <a:gd name="connsiteY8" fmla="*/ 2904925 h 3751771"/>
              <a:gd name="connsiteX9" fmla="*/ 1134258 w 7153374"/>
              <a:gd name="connsiteY9" fmla="*/ 2843965 h 3751771"/>
              <a:gd name="connsiteX10" fmla="*/ 1157118 w 7153374"/>
              <a:gd name="connsiteY10" fmla="*/ 2805865 h 3751771"/>
              <a:gd name="connsiteX11" fmla="*/ 1210458 w 7153374"/>
              <a:gd name="connsiteY11" fmla="*/ 2760145 h 3751771"/>
              <a:gd name="connsiteX12" fmla="*/ 1233318 w 7153374"/>
              <a:gd name="connsiteY12" fmla="*/ 2722045 h 3751771"/>
              <a:gd name="connsiteX13" fmla="*/ 1263798 w 7153374"/>
              <a:gd name="connsiteY13" fmla="*/ 2691565 h 3751771"/>
              <a:gd name="connsiteX14" fmla="*/ 1301898 w 7153374"/>
              <a:gd name="connsiteY14" fmla="*/ 2622985 h 3751771"/>
              <a:gd name="connsiteX15" fmla="*/ 1324758 w 7153374"/>
              <a:gd name="connsiteY15" fmla="*/ 2592505 h 3751771"/>
              <a:gd name="connsiteX16" fmla="*/ 1339998 w 7153374"/>
              <a:gd name="connsiteY16" fmla="*/ 2531545 h 3751771"/>
              <a:gd name="connsiteX17" fmla="*/ 1362858 w 7153374"/>
              <a:gd name="connsiteY17" fmla="*/ 2508685 h 3751771"/>
              <a:gd name="connsiteX18" fmla="*/ 1385718 w 7153374"/>
              <a:gd name="connsiteY18" fmla="*/ 2455345 h 3751771"/>
              <a:gd name="connsiteX19" fmla="*/ 1393338 w 7153374"/>
              <a:gd name="connsiteY19" fmla="*/ 2424865 h 3751771"/>
              <a:gd name="connsiteX20" fmla="*/ 1408578 w 7153374"/>
              <a:gd name="connsiteY20" fmla="*/ 2402005 h 3751771"/>
              <a:gd name="connsiteX21" fmla="*/ 1446678 w 7153374"/>
              <a:gd name="connsiteY21" fmla="*/ 2333425 h 3751771"/>
              <a:gd name="connsiteX22" fmla="*/ 1477158 w 7153374"/>
              <a:gd name="connsiteY22" fmla="*/ 2295325 h 3751771"/>
              <a:gd name="connsiteX23" fmla="*/ 1507638 w 7153374"/>
              <a:gd name="connsiteY23" fmla="*/ 2257225 h 3751771"/>
              <a:gd name="connsiteX24" fmla="*/ 1515258 w 7153374"/>
              <a:gd name="connsiteY24" fmla="*/ 2234365 h 3751771"/>
              <a:gd name="connsiteX25" fmla="*/ 1538118 w 7153374"/>
              <a:gd name="connsiteY25" fmla="*/ 2211505 h 3751771"/>
              <a:gd name="connsiteX26" fmla="*/ 1545738 w 7153374"/>
              <a:gd name="connsiteY26" fmla="*/ 2188645 h 3751771"/>
              <a:gd name="connsiteX27" fmla="*/ 1591458 w 7153374"/>
              <a:gd name="connsiteY27" fmla="*/ 2158165 h 3751771"/>
              <a:gd name="connsiteX28" fmla="*/ 1621938 w 7153374"/>
              <a:gd name="connsiteY28" fmla="*/ 2135305 h 3751771"/>
              <a:gd name="connsiteX29" fmla="*/ 1644798 w 7153374"/>
              <a:gd name="connsiteY29" fmla="*/ 2127685 h 3751771"/>
              <a:gd name="connsiteX30" fmla="*/ 1660038 w 7153374"/>
              <a:gd name="connsiteY30" fmla="*/ 2104825 h 3751771"/>
              <a:gd name="connsiteX31" fmla="*/ 1690518 w 7153374"/>
              <a:gd name="connsiteY31" fmla="*/ 2089585 h 3751771"/>
              <a:gd name="connsiteX32" fmla="*/ 1720998 w 7153374"/>
              <a:gd name="connsiteY32" fmla="*/ 2066725 h 3751771"/>
              <a:gd name="connsiteX33" fmla="*/ 1759098 w 7153374"/>
              <a:gd name="connsiteY33" fmla="*/ 2043865 h 3751771"/>
              <a:gd name="connsiteX34" fmla="*/ 1789578 w 7153374"/>
              <a:gd name="connsiteY34" fmla="*/ 2013385 h 3751771"/>
              <a:gd name="connsiteX35" fmla="*/ 1812438 w 7153374"/>
              <a:gd name="connsiteY35" fmla="*/ 2005765 h 3751771"/>
              <a:gd name="connsiteX36" fmla="*/ 1858158 w 7153374"/>
              <a:gd name="connsiteY36" fmla="*/ 1975285 h 3751771"/>
              <a:gd name="connsiteX37" fmla="*/ 1881018 w 7153374"/>
              <a:gd name="connsiteY37" fmla="*/ 1952425 h 3751771"/>
              <a:gd name="connsiteX38" fmla="*/ 1903878 w 7153374"/>
              <a:gd name="connsiteY38" fmla="*/ 1944805 h 3751771"/>
              <a:gd name="connsiteX39" fmla="*/ 1926738 w 7153374"/>
              <a:gd name="connsiteY39" fmla="*/ 1929565 h 3751771"/>
              <a:gd name="connsiteX40" fmla="*/ 1987698 w 7153374"/>
              <a:gd name="connsiteY40" fmla="*/ 1906705 h 3751771"/>
              <a:gd name="connsiteX41" fmla="*/ 2056278 w 7153374"/>
              <a:gd name="connsiteY41" fmla="*/ 1860985 h 3751771"/>
              <a:gd name="connsiteX42" fmla="*/ 2117238 w 7153374"/>
              <a:gd name="connsiteY42" fmla="*/ 1830505 h 3751771"/>
              <a:gd name="connsiteX43" fmla="*/ 2178198 w 7153374"/>
              <a:gd name="connsiteY43" fmla="*/ 1792405 h 3751771"/>
              <a:gd name="connsiteX44" fmla="*/ 2208678 w 7153374"/>
              <a:gd name="connsiteY44" fmla="*/ 1769545 h 3751771"/>
              <a:gd name="connsiteX45" fmla="*/ 2254398 w 7153374"/>
              <a:gd name="connsiteY45" fmla="*/ 1754305 h 3751771"/>
              <a:gd name="connsiteX46" fmla="*/ 2284878 w 7153374"/>
              <a:gd name="connsiteY46" fmla="*/ 1739065 h 3751771"/>
              <a:gd name="connsiteX47" fmla="*/ 2315358 w 7153374"/>
              <a:gd name="connsiteY47" fmla="*/ 1731445 h 3751771"/>
              <a:gd name="connsiteX48" fmla="*/ 2376318 w 7153374"/>
              <a:gd name="connsiteY48" fmla="*/ 1708585 h 3751771"/>
              <a:gd name="connsiteX49" fmla="*/ 2399178 w 7153374"/>
              <a:gd name="connsiteY49" fmla="*/ 1693345 h 3751771"/>
              <a:gd name="connsiteX50" fmla="*/ 2444898 w 7153374"/>
              <a:gd name="connsiteY50" fmla="*/ 1678105 h 3751771"/>
              <a:gd name="connsiteX51" fmla="*/ 2498238 w 7153374"/>
              <a:gd name="connsiteY51" fmla="*/ 1647625 h 3751771"/>
              <a:gd name="connsiteX52" fmla="*/ 2574438 w 7153374"/>
              <a:gd name="connsiteY52" fmla="*/ 1624765 h 3751771"/>
              <a:gd name="connsiteX53" fmla="*/ 2665878 w 7153374"/>
              <a:gd name="connsiteY53" fmla="*/ 1586665 h 3751771"/>
              <a:gd name="connsiteX54" fmla="*/ 2703978 w 7153374"/>
              <a:gd name="connsiteY54" fmla="*/ 1563805 h 3751771"/>
              <a:gd name="connsiteX55" fmla="*/ 2734458 w 7153374"/>
              <a:gd name="connsiteY55" fmla="*/ 1540945 h 3751771"/>
              <a:gd name="connsiteX56" fmla="*/ 2764938 w 7153374"/>
              <a:gd name="connsiteY56" fmla="*/ 1525705 h 3751771"/>
              <a:gd name="connsiteX57" fmla="*/ 2795418 w 7153374"/>
              <a:gd name="connsiteY57" fmla="*/ 1502845 h 3751771"/>
              <a:gd name="connsiteX58" fmla="*/ 2833518 w 7153374"/>
              <a:gd name="connsiteY58" fmla="*/ 1495225 h 3751771"/>
              <a:gd name="connsiteX59" fmla="*/ 2886858 w 7153374"/>
              <a:gd name="connsiteY59" fmla="*/ 1472365 h 3751771"/>
              <a:gd name="connsiteX60" fmla="*/ 2909718 w 7153374"/>
              <a:gd name="connsiteY60" fmla="*/ 1457125 h 3751771"/>
              <a:gd name="connsiteX61" fmla="*/ 3001158 w 7153374"/>
              <a:gd name="connsiteY61" fmla="*/ 1426645 h 3751771"/>
              <a:gd name="connsiteX62" fmla="*/ 3046878 w 7153374"/>
              <a:gd name="connsiteY62" fmla="*/ 1403785 h 3751771"/>
              <a:gd name="connsiteX63" fmla="*/ 3077358 w 7153374"/>
              <a:gd name="connsiteY63" fmla="*/ 1396165 h 3751771"/>
              <a:gd name="connsiteX64" fmla="*/ 3123078 w 7153374"/>
              <a:gd name="connsiteY64" fmla="*/ 1380925 h 3751771"/>
              <a:gd name="connsiteX65" fmla="*/ 3214518 w 7153374"/>
              <a:gd name="connsiteY65" fmla="*/ 1373305 h 3751771"/>
              <a:gd name="connsiteX66" fmla="*/ 3252618 w 7153374"/>
              <a:gd name="connsiteY66" fmla="*/ 1365685 h 3751771"/>
              <a:gd name="connsiteX67" fmla="*/ 3397398 w 7153374"/>
              <a:gd name="connsiteY67" fmla="*/ 1350445 h 3751771"/>
              <a:gd name="connsiteX68" fmla="*/ 4106058 w 7153374"/>
              <a:gd name="connsiteY68" fmla="*/ 1365685 h 3751771"/>
              <a:gd name="connsiteX69" fmla="*/ 4304178 w 7153374"/>
              <a:gd name="connsiteY69" fmla="*/ 1388545 h 3751771"/>
              <a:gd name="connsiteX70" fmla="*/ 4387998 w 7153374"/>
              <a:gd name="connsiteY70" fmla="*/ 1403785 h 3751771"/>
              <a:gd name="connsiteX71" fmla="*/ 4487058 w 7153374"/>
              <a:gd name="connsiteY71" fmla="*/ 1419025 h 3751771"/>
              <a:gd name="connsiteX72" fmla="*/ 4616598 w 7153374"/>
              <a:gd name="connsiteY72" fmla="*/ 1434265 h 3751771"/>
              <a:gd name="connsiteX73" fmla="*/ 4799478 w 7153374"/>
              <a:gd name="connsiteY73" fmla="*/ 1457125 h 3751771"/>
              <a:gd name="connsiteX74" fmla="*/ 4860438 w 7153374"/>
              <a:gd name="connsiteY74" fmla="*/ 1464745 h 3751771"/>
              <a:gd name="connsiteX75" fmla="*/ 4898538 w 7153374"/>
              <a:gd name="connsiteY75" fmla="*/ 1472365 h 3751771"/>
              <a:gd name="connsiteX76" fmla="*/ 4959498 w 7153374"/>
              <a:gd name="connsiteY76" fmla="*/ 1479985 h 3751771"/>
              <a:gd name="connsiteX77" fmla="*/ 5028078 w 7153374"/>
              <a:gd name="connsiteY77" fmla="*/ 1495225 h 3751771"/>
              <a:gd name="connsiteX78" fmla="*/ 5127138 w 7153374"/>
              <a:gd name="connsiteY78" fmla="*/ 1502845 h 3751771"/>
              <a:gd name="connsiteX79" fmla="*/ 5203338 w 7153374"/>
              <a:gd name="connsiteY79" fmla="*/ 1518085 h 3751771"/>
              <a:gd name="connsiteX80" fmla="*/ 5264298 w 7153374"/>
              <a:gd name="connsiteY80" fmla="*/ 1525705 h 3751771"/>
              <a:gd name="connsiteX81" fmla="*/ 5325258 w 7153374"/>
              <a:gd name="connsiteY81" fmla="*/ 1540945 h 3751771"/>
              <a:gd name="connsiteX82" fmla="*/ 5401458 w 7153374"/>
              <a:gd name="connsiteY82" fmla="*/ 1556185 h 3751771"/>
              <a:gd name="connsiteX83" fmla="*/ 5447178 w 7153374"/>
              <a:gd name="connsiteY83" fmla="*/ 1571425 h 3751771"/>
              <a:gd name="connsiteX84" fmla="*/ 5515758 w 7153374"/>
              <a:gd name="connsiteY84" fmla="*/ 1586665 h 3751771"/>
              <a:gd name="connsiteX85" fmla="*/ 5614818 w 7153374"/>
              <a:gd name="connsiteY85" fmla="*/ 1624765 h 3751771"/>
              <a:gd name="connsiteX86" fmla="*/ 5645298 w 7153374"/>
              <a:gd name="connsiteY86" fmla="*/ 1640005 h 3751771"/>
              <a:gd name="connsiteX87" fmla="*/ 5691018 w 7153374"/>
              <a:gd name="connsiteY87" fmla="*/ 1655245 h 3751771"/>
              <a:gd name="connsiteX88" fmla="*/ 5759598 w 7153374"/>
              <a:gd name="connsiteY88" fmla="*/ 1685725 h 3751771"/>
              <a:gd name="connsiteX89" fmla="*/ 5873898 w 7153374"/>
              <a:gd name="connsiteY89" fmla="*/ 1731445 h 3751771"/>
              <a:gd name="connsiteX90" fmla="*/ 5896758 w 7153374"/>
              <a:gd name="connsiteY90" fmla="*/ 1746685 h 3751771"/>
              <a:gd name="connsiteX91" fmla="*/ 6003438 w 7153374"/>
              <a:gd name="connsiteY91" fmla="*/ 1784785 h 3751771"/>
              <a:gd name="connsiteX92" fmla="*/ 6041538 w 7153374"/>
              <a:gd name="connsiteY92" fmla="*/ 1800025 h 3751771"/>
              <a:gd name="connsiteX93" fmla="*/ 6079638 w 7153374"/>
              <a:gd name="connsiteY93" fmla="*/ 1807645 h 3751771"/>
              <a:gd name="connsiteX94" fmla="*/ 6110118 w 7153374"/>
              <a:gd name="connsiteY94" fmla="*/ 1815265 h 3751771"/>
              <a:gd name="connsiteX95" fmla="*/ 6277758 w 7153374"/>
              <a:gd name="connsiteY95" fmla="*/ 1838125 h 3751771"/>
              <a:gd name="connsiteX96" fmla="*/ 6346338 w 7153374"/>
              <a:gd name="connsiteY96" fmla="*/ 1845745 h 3751771"/>
              <a:gd name="connsiteX97" fmla="*/ 6392058 w 7153374"/>
              <a:gd name="connsiteY97" fmla="*/ 1853365 h 3751771"/>
              <a:gd name="connsiteX98" fmla="*/ 6559698 w 7153374"/>
              <a:gd name="connsiteY98" fmla="*/ 1860985 h 3751771"/>
              <a:gd name="connsiteX99" fmla="*/ 6635898 w 7153374"/>
              <a:gd name="connsiteY99" fmla="*/ 1876225 h 3751771"/>
              <a:gd name="connsiteX100" fmla="*/ 7114097 w 7153374"/>
              <a:gd name="connsiteY100" fmla="*/ 2001610 h 3751771"/>
              <a:gd name="connsiteX101" fmla="*/ 7153110 w 7153374"/>
              <a:gd name="connsiteY101" fmla="*/ 0 h 3751771"/>
              <a:gd name="connsiteX0" fmla="*/ 7153110 w 7153110"/>
              <a:gd name="connsiteY0" fmla="*/ 0 h 3751771"/>
              <a:gd name="connsiteX1" fmla="*/ 12475 w 7153110"/>
              <a:gd name="connsiteY1" fmla="*/ 2096 h 3751771"/>
              <a:gd name="connsiteX2" fmla="*/ 649 w 7153110"/>
              <a:gd name="connsiteY2" fmla="*/ 3676282 h 3751771"/>
              <a:gd name="connsiteX3" fmla="*/ 890418 w 7153110"/>
              <a:gd name="connsiteY3" fmla="*/ 3133525 h 3751771"/>
              <a:gd name="connsiteX4" fmla="*/ 928518 w 7153110"/>
              <a:gd name="connsiteY4" fmla="*/ 3110665 h 3751771"/>
              <a:gd name="connsiteX5" fmla="*/ 974238 w 7153110"/>
              <a:gd name="connsiteY5" fmla="*/ 3057325 h 3751771"/>
              <a:gd name="connsiteX6" fmla="*/ 1012338 w 7153110"/>
              <a:gd name="connsiteY6" fmla="*/ 3019225 h 3751771"/>
              <a:gd name="connsiteX7" fmla="*/ 1042818 w 7153110"/>
              <a:gd name="connsiteY7" fmla="*/ 2958265 h 3751771"/>
              <a:gd name="connsiteX8" fmla="*/ 1088538 w 7153110"/>
              <a:gd name="connsiteY8" fmla="*/ 2904925 h 3751771"/>
              <a:gd name="connsiteX9" fmla="*/ 1134258 w 7153110"/>
              <a:gd name="connsiteY9" fmla="*/ 2843965 h 3751771"/>
              <a:gd name="connsiteX10" fmla="*/ 1157118 w 7153110"/>
              <a:gd name="connsiteY10" fmla="*/ 2805865 h 3751771"/>
              <a:gd name="connsiteX11" fmla="*/ 1210458 w 7153110"/>
              <a:gd name="connsiteY11" fmla="*/ 2760145 h 3751771"/>
              <a:gd name="connsiteX12" fmla="*/ 1233318 w 7153110"/>
              <a:gd name="connsiteY12" fmla="*/ 2722045 h 3751771"/>
              <a:gd name="connsiteX13" fmla="*/ 1263798 w 7153110"/>
              <a:gd name="connsiteY13" fmla="*/ 2691565 h 3751771"/>
              <a:gd name="connsiteX14" fmla="*/ 1301898 w 7153110"/>
              <a:gd name="connsiteY14" fmla="*/ 2622985 h 3751771"/>
              <a:gd name="connsiteX15" fmla="*/ 1324758 w 7153110"/>
              <a:gd name="connsiteY15" fmla="*/ 2592505 h 3751771"/>
              <a:gd name="connsiteX16" fmla="*/ 1339998 w 7153110"/>
              <a:gd name="connsiteY16" fmla="*/ 2531545 h 3751771"/>
              <a:gd name="connsiteX17" fmla="*/ 1362858 w 7153110"/>
              <a:gd name="connsiteY17" fmla="*/ 2508685 h 3751771"/>
              <a:gd name="connsiteX18" fmla="*/ 1385718 w 7153110"/>
              <a:gd name="connsiteY18" fmla="*/ 2455345 h 3751771"/>
              <a:gd name="connsiteX19" fmla="*/ 1393338 w 7153110"/>
              <a:gd name="connsiteY19" fmla="*/ 2424865 h 3751771"/>
              <a:gd name="connsiteX20" fmla="*/ 1408578 w 7153110"/>
              <a:gd name="connsiteY20" fmla="*/ 2402005 h 3751771"/>
              <a:gd name="connsiteX21" fmla="*/ 1446678 w 7153110"/>
              <a:gd name="connsiteY21" fmla="*/ 2333425 h 3751771"/>
              <a:gd name="connsiteX22" fmla="*/ 1477158 w 7153110"/>
              <a:gd name="connsiteY22" fmla="*/ 2295325 h 3751771"/>
              <a:gd name="connsiteX23" fmla="*/ 1507638 w 7153110"/>
              <a:gd name="connsiteY23" fmla="*/ 2257225 h 3751771"/>
              <a:gd name="connsiteX24" fmla="*/ 1515258 w 7153110"/>
              <a:gd name="connsiteY24" fmla="*/ 2234365 h 3751771"/>
              <a:gd name="connsiteX25" fmla="*/ 1538118 w 7153110"/>
              <a:gd name="connsiteY25" fmla="*/ 2211505 h 3751771"/>
              <a:gd name="connsiteX26" fmla="*/ 1545738 w 7153110"/>
              <a:gd name="connsiteY26" fmla="*/ 2188645 h 3751771"/>
              <a:gd name="connsiteX27" fmla="*/ 1591458 w 7153110"/>
              <a:gd name="connsiteY27" fmla="*/ 2158165 h 3751771"/>
              <a:gd name="connsiteX28" fmla="*/ 1621938 w 7153110"/>
              <a:gd name="connsiteY28" fmla="*/ 2135305 h 3751771"/>
              <a:gd name="connsiteX29" fmla="*/ 1644798 w 7153110"/>
              <a:gd name="connsiteY29" fmla="*/ 2127685 h 3751771"/>
              <a:gd name="connsiteX30" fmla="*/ 1660038 w 7153110"/>
              <a:gd name="connsiteY30" fmla="*/ 2104825 h 3751771"/>
              <a:gd name="connsiteX31" fmla="*/ 1690518 w 7153110"/>
              <a:gd name="connsiteY31" fmla="*/ 2089585 h 3751771"/>
              <a:gd name="connsiteX32" fmla="*/ 1720998 w 7153110"/>
              <a:gd name="connsiteY32" fmla="*/ 2066725 h 3751771"/>
              <a:gd name="connsiteX33" fmla="*/ 1759098 w 7153110"/>
              <a:gd name="connsiteY33" fmla="*/ 2043865 h 3751771"/>
              <a:gd name="connsiteX34" fmla="*/ 1789578 w 7153110"/>
              <a:gd name="connsiteY34" fmla="*/ 2013385 h 3751771"/>
              <a:gd name="connsiteX35" fmla="*/ 1812438 w 7153110"/>
              <a:gd name="connsiteY35" fmla="*/ 2005765 h 3751771"/>
              <a:gd name="connsiteX36" fmla="*/ 1858158 w 7153110"/>
              <a:gd name="connsiteY36" fmla="*/ 1975285 h 3751771"/>
              <a:gd name="connsiteX37" fmla="*/ 1881018 w 7153110"/>
              <a:gd name="connsiteY37" fmla="*/ 1952425 h 3751771"/>
              <a:gd name="connsiteX38" fmla="*/ 1903878 w 7153110"/>
              <a:gd name="connsiteY38" fmla="*/ 1944805 h 3751771"/>
              <a:gd name="connsiteX39" fmla="*/ 1926738 w 7153110"/>
              <a:gd name="connsiteY39" fmla="*/ 1929565 h 3751771"/>
              <a:gd name="connsiteX40" fmla="*/ 1987698 w 7153110"/>
              <a:gd name="connsiteY40" fmla="*/ 1906705 h 3751771"/>
              <a:gd name="connsiteX41" fmla="*/ 2056278 w 7153110"/>
              <a:gd name="connsiteY41" fmla="*/ 1860985 h 3751771"/>
              <a:gd name="connsiteX42" fmla="*/ 2117238 w 7153110"/>
              <a:gd name="connsiteY42" fmla="*/ 1830505 h 3751771"/>
              <a:gd name="connsiteX43" fmla="*/ 2178198 w 7153110"/>
              <a:gd name="connsiteY43" fmla="*/ 1792405 h 3751771"/>
              <a:gd name="connsiteX44" fmla="*/ 2208678 w 7153110"/>
              <a:gd name="connsiteY44" fmla="*/ 1769545 h 3751771"/>
              <a:gd name="connsiteX45" fmla="*/ 2254398 w 7153110"/>
              <a:gd name="connsiteY45" fmla="*/ 1754305 h 3751771"/>
              <a:gd name="connsiteX46" fmla="*/ 2284878 w 7153110"/>
              <a:gd name="connsiteY46" fmla="*/ 1739065 h 3751771"/>
              <a:gd name="connsiteX47" fmla="*/ 2315358 w 7153110"/>
              <a:gd name="connsiteY47" fmla="*/ 1731445 h 3751771"/>
              <a:gd name="connsiteX48" fmla="*/ 2376318 w 7153110"/>
              <a:gd name="connsiteY48" fmla="*/ 1708585 h 3751771"/>
              <a:gd name="connsiteX49" fmla="*/ 2399178 w 7153110"/>
              <a:gd name="connsiteY49" fmla="*/ 1693345 h 3751771"/>
              <a:gd name="connsiteX50" fmla="*/ 2444898 w 7153110"/>
              <a:gd name="connsiteY50" fmla="*/ 1678105 h 3751771"/>
              <a:gd name="connsiteX51" fmla="*/ 2498238 w 7153110"/>
              <a:gd name="connsiteY51" fmla="*/ 1647625 h 3751771"/>
              <a:gd name="connsiteX52" fmla="*/ 2574438 w 7153110"/>
              <a:gd name="connsiteY52" fmla="*/ 1624765 h 3751771"/>
              <a:gd name="connsiteX53" fmla="*/ 2665878 w 7153110"/>
              <a:gd name="connsiteY53" fmla="*/ 1586665 h 3751771"/>
              <a:gd name="connsiteX54" fmla="*/ 2703978 w 7153110"/>
              <a:gd name="connsiteY54" fmla="*/ 1563805 h 3751771"/>
              <a:gd name="connsiteX55" fmla="*/ 2734458 w 7153110"/>
              <a:gd name="connsiteY55" fmla="*/ 1540945 h 3751771"/>
              <a:gd name="connsiteX56" fmla="*/ 2764938 w 7153110"/>
              <a:gd name="connsiteY56" fmla="*/ 1525705 h 3751771"/>
              <a:gd name="connsiteX57" fmla="*/ 2795418 w 7153110"/>
              <a:gd name="connsiteY57" fmla="*/ 1502845 h 3751771"/>
              <a:gd name="connsiteX58" fmla="*/ 2833518 w 7153110"/>
              <a:gd name="connsiteY58" fmla="*/ 1495225 h 3751771"/>
              <a:gd name="connsiteX59" fmla="*/ 2886858 w 7153110"/>
              <a:gd name="connsiteY59" fmla="*/ 1472365 h 3751771"/>
              <a:gd name="connsiteX60" fmla="*/ 2909718 w 7153110"/>
              <a:gd name="connsiteY60" fmla="*/ 1457125 h 3751771"/>
              <a:gd name="connsiteX61" fmla="*/ 3001158 w 7153110"/>
              <a:gd name="connsiteY61" fmla="*/ 1426645 h 3751771"/>
              <a:gd name="connsiteX62" fmla="*/ 3046878 w 7153110"/>
              <a:gd name="connsiteY62" fmla="*/ 1403785 h 3751771"/>
              <a:gd name="connsiteX63" fmla="*/ 3077358 w 7153110"/>
              <a:gd name="connsiteY63" fmla="*/ 1396165 h 3751771"/>
              <a:gd name="connsiteX64" fmla="*/ 3123078 w 7153110"/>
              <a:gd name="connsiteY64" fmla="*/ 1380925 h 3751771"/>
              <a:gd name="connsiteX65" fmla="*/ 3214518 w 7153110"/>
              <a:gd name="connsiteY65" fmla="*/ 1373305 h 3751771"/>
              <a:gd name="connsiteX66" fmla="*/ 3252618 w 7153110"/>
              <a:gd name="connsiteY66" fmla="*/ 1365685 h 3751771"/>
              <a:gd name="connsiteX67" fmla="*/ 3397398 w 7153110"/>
              <a:gd name="connsiteY67" fmla="*/ 1350445 h 3751771"/>
              <a:gd name="connsiteX68" fmla="*/ 4106058 w 7153110"/>
              <a:gd name="connsiteY68" fmla="*/ 1365685 h 3751771"/>
              <a:gd name="connsiteX69" fmla="*/ 4304178 w 7153110"/>
              <a:gd name="connsiteY69" fmla="*/ 1388545 h 3751771"/>
              <a:gd name="connsiteX70" fmla="*/ 4387998 w 7153110"/>
              <a:gd name="connsiteY70" fmla="*/ 1403785 h 3751771"/>
              <a:gd name="connsiteX71" fmla="*/ 4487058 w 7153110"/>
              <a:gd name="connsiteY71" fmla="*/ 1419025 h 3751771"/>
              <a:gd name="connsiteX72" fmla="*/ 4616598 w 7153110"/>
              <a:gd name="connsiteY72" fmla="*/ 1434265 h 3751771"/>
              <a:gd name="connsiteX73" fmla="*/ 4799478 w 7153110"/>
              <a:gd name="connsiteY73" fmla="*/ 1457125 h 3751771"/>
              <a:gd name="connsiteX74" fmla="*/ 4860438 w 7153110"/>
              <a:gd name="connsiteY74" fmla="*/ 1464745 h 3751771"/>
              <a:gd name="connsiteX75" fmla="*/ 4898538 w 7153110"/>
              <a:gd name="connsiteY75" fmla="*/ 1472365 h 3751771"/>
              <a:gd name="connsiteX76" fmla="*/ 4959498 w 7153110"/>
              <a:gd name="connsiteY76" fmla="*/ 1479985 h 3751771"/>
              <a:gd name="connsiteX77" fmla="*/ 5028078 w 7153110"/>
              <a:gd name="connsiteY77" fmla="*/ 1495225 h 3751771"/>
              <a:gd name="connsiteX78" fmla="*/ 5127138 w 7153110"/>
              <a:gd name="connsiteY78" fmla="*/ 1502845 h 3751771"/>
              <a:gd name="connsiteX79" fmla="*/ 5203338 w 7153110"/>
              <a:gd name="connsiteY79" fmla="*/ 1518085 h 3751771"/>
              <a:gd name="connsiteX80" fmla="*/ 5264298 w 7153110"/>
              <a:gd name="connsiteY80" fmla="*/ 1525705 h 3751771"/>
              <a:gd name="connsiteX81" fmla="*/ 5325258 w 7153110"/>
              <a:gd name="connsiteY81" fmla="*/ 1540945 h 3751771"/>
              <a:gd name="connsiteX82" fmla="*/ 5401458 w 7153110"/>
              <a:gd name="connsiteY82" fmla="*/ 1556185 h 3751771"/>
              <a:gd name="connsiteX83" fmla="*/ 5447178 w 7153110"/>
              <a:gd name="connsiteY83" fmla="*/ 1571425 h 3751771"/>
              <a:gd name="connsiteX84" fmla="*/ 5515758 w 7153110"/>
              <a:gd name="connsiteY84" fmla="*/ 1586665 h 3751771"/>
              <a:gd name="connsiteX85" fmla="*/ 5614818 w 7153110"/>
              <a:gd name="connsiteY85" fmla="*/ 1624765 h 3751771"/>
              <a:gd name="connsiteX86" fmla="*/ 5645298 w 7153110"/>
              <a:gd name="connsiteY86" fmla="*/ 1640005 h 3751771"/>
              <a:gd name="connsiteX87" fmla="*/ 5691018 w 7153110"/>
              <a:gd name="connsiteY87" fmla="*/ 1655245 h 3751771"/>
              <a:gd name="connsiteX88" fmla="*/ 5759598 w 7153110"/>
              <a:gd name="connsiteY88" fmla="*/ 1685725 h 3751771"/>
              <a:gd name="connsiteX89" fmla="*/ 5873898 w 7153110"/>
              <a:gd name="connsiteY89" fmla="*/ 1731445 h 3751771"/>
              <a:gd name="connsiteX90" fmla="*/ 5896758 w 7153110"/>
              <a:gd name="connsiteY90" fmla="*/ 1746685 h 3751771"/>
              <a:gd name="connsiteX91" fmla="*/ 6003438 w 7153110"/>
              <a:gd name="connsiteY91" fmla="*/ 1784785 h 3751771"/>
              <a:gd name="connsiteX92" fmla="*/ 6041538 w 7153110"/>
              <a:gd name="connsiteY92" fmla="*/ 1800025 h 3751771"/>
              <a:gd name="connsiteX93" fmla="*/ 6079638 w 7153110"/>
              <a:gd name="connsiteY93" fmla="*/ 1807645 h 3751771"/>
              <a:gd name="connsiteX94" fmla="*/ 6110118 w 7153110"/>
              <a:gd name="connsiteY94" fmla="*/ 1815265 h 3751771"/>
              <a:gd name="connsiteX95" fmla="*/ 6277758 w 7153110"/>
              <a:gd name="connsiteY95" fmla="*/ 1838125 h 3751771"/>
              <a:gd name="connsiteX96" fmla="*/ 6346338 w 7153110"/>
              <a:gd name="connsiteY96" fmla="*/ 1845745 h 3751771"/>
              <a:gd name="connsiteX97" fmla="*/ 6392058 w 7153110"/>
              <a:gd name="connsiteY97" fmla="*/ 1853365 h 3751771"/>
              <a:gd name="connsiteX98" fmla="*/ 6559698 w 7153110"/>
              <a:gd name="connsiteY98" fmla="*/ 1860985 h 3751771"/>
              <a:gd name="connsiteX99" fmla="*/ 6635898 w 7153110"/>
              <a:gd name="connsiteY99" fmla="*/ 1876225 h 3751771"/>
              <a:gd name="connsiteX100" fmla="*/ 7114097 w 7153110"/>
              <a:gd name="connsiteY100" fmla="*/ 2001610 h 3751771"/>
              <a:gd name="connsiteX101" fmla="*/ 7153110 w 7153110"/>
              <a:gd name="connsiteY101" fmla="*/ 0 h 3751771"/>
              <a:gd name="connsiteX0" fmla="*/ 7153110 w 7153110"/>
              <a:gd name="connsiteY0" fmla="*/ 0 h 3751771"/>
              <a:gd name="connsiteX1" fmla="*/ 12475 w 7153110"/>
              <a:gd name="connsiteY1" fmla="*/ 2096 h 3751771"/>
              <a:gd name="connsiteX2" fmla="*/ 649 w 7153110"/>
              <a:gd name="connsiteY2" fmla="*/ 3676282 h 3751771"/>
              <a:gd name="connsiteX3" fmla="*/ 890418 w 7153110"/>
              <a:gd name="connsiteY3" fmla="*/ 3133525 h 3751771"/>
              <a:gd name="connsiteX4" fmla="*/ 928518 w 7153110"/>
              <a:gd name="connsiteY4" fmla="*/ 3110665 h 3751771"/>
              <a:gd name="connsiteX5" fmla="*/ 974238 w 7153110"/>
              <a:gd name="connsiteY5" fmla="*/ 3057325 h 3751771"/>
              <a:gd name="connsiteX6" fmla="*/ 1012338 w 7153110"/>
              <a:gd name="connsiteY6" fmla="*/ 3019225 h 3751771"/>
              <a:gd name="connsiteX7" fmla="*/ 1042818 w 7153110"/>
              <a:gd name="connsiteY7" fmla="*/ 2958265 h 3751771"/>
              <a:gd name="connsiteX8" fmla="*/ 1088538 w 7153110"/>
              <a:gd name="connsiteY8" fmla="*/ 2904925 h 3751771"/>
              <a:gd name="connsiteX9" fmla="*/ 1134258 w 7153110"/>
              <a:gd name="connsiteY9" fmla="*/ 2843965 h 3751771"/>
              <a:gd name="connsiteX10" fmla="*/ 1157118 w 7153110"/>
              <a:gd name="connsiteY10" fmla="*/ 2805865 h 3751771"/>
              <a:gd name="connsiteX11" fmla="*/ 1210458 w 7153110"/>
              <a:gd name="connsiteY11" fmla="*/ 2760145 h 3751771"/>
              <a:gd name="connsiteX12" fmla="*/ 1233318 w 7153110"/>
              <a:gd name="connsiteY12" fmla="*/ 2722045 h 3751771"/>
              <a:gd name="connsiteX13" fmla="*/ 1263798 w 7153110"/>
              <a:gd name="connsiteY13" fmla="*/ 2691565 h 3751771"/>
              <a:gd name="connsiteX14" fmla="*/ 1301898 w 7153110"/>
              <a:gd name="connsiteY14" fmla="*/ 2622985 h 3751771"/>
              <a:gd name="connsiteX15" fmla="*/ 1324758 w 7153110"/>
              <a:gd name="connsiteY15" fmla="*/ 2592505 h 3751771"/>
              <a:gd name="connsiteX16" fmla="*/ 1339998 w 7153110"/>
              <a:gd name="connsiteY16" fmla="*/ 2531545 h 3751771"/>
              <a:gd name="connsiteX17" fmla="*/ 1362858 w 7153110"/>
              <a:gd name="connsiteY17" fmla="*/ 2508685 h 3751771"/>
              <a:gd name="connsiteX18" fmla="*/ 1385718 w 7153110"/>
              <a:gd name="connsiteY18" fmla="*/ 2455345 h 3751771"/>
              <a:gd name="connsiteX19" fmla="*/ 1393338 w 7153110"/>
              <a:gd name="connsiteY19" fmla="*/ 2424865 h 3751771"/>
              <a:gd name="connsiteX20" fmla="*/ 1408578 w 7153110"/>
              <a:gd name="connsiteY20" fmla="*/ 2402005 h 3751771"/>
              <a:gd name="connsiteX21" fmla="*/ 1446678 w 7153110"/>
              <a:gd name="connsiteY21" fmla="*/ 2333425 h 3751771"/>
              <a:gd name="connsiteX22" fmla="*/ 1477158 w 7153110"/>
              <a:gd name="connsiteY22" fmla="*/ 2295325 h 3751771"/>
              <a:gd name="connsiteX23" fmla="*/ 1507638 w 7153110"/>
              <a:gd name="connsiteY23" fmla="*/ 2257225 h 3751771"/>
              <a:gd name="connsiteX24" fmla="*/ 1515258 w 7153110"/>
              <a:gd name="connsiteY24" fmla="*/ 2234365 h 3751771"/>
              <a:gd name="connsiteX25" fmla="*/ 1538118 w 7153110"/>
              <a:gd name="connsiteY25" fmla="*/ 2211505 h 3751771"/>
              <a:gd name="connsiteX26" fmla="*/ 1545738 w 7153110"/>
              <a:gd name="connsiteY26" fmla="*/ 2188645 h 3751771"/>
              <a:gd name="connsiteX27" fmla="*/ 1591458 w 7153110"/>
              <a:gd name="connsiteY27" fmla="*/ 2158165 h 3751771"/>
              <a:gd name="connsiteX28" fmla="*/ 1621938 w 7153110"/>
              <a:gd name="connsiteY28" fmla="*/ 2135305 h 3751771"/>
              <a:gd name="connsiteX29" fmla="*/ 1644798 w 7153110"/>
              <a:gd name="connsiteY29" fmla="*/ 2127685 h 3751771"/>
              <a:gd name="connsiteX30" fmla="*/ 1660038 w 7153110"/>
              <a:gd name="connsiteY30" fmla="*/ 2104825 h 3751771"/>
              <a:gd name="connsiteX31" fmla="*/ 1690518 w 7153110"/>
              <a:gd name="connsiteY31" fmla="*/ 2089585 h 3751771"/>
              <a:gd name="connsiteX32" fmla="*/ 1720998 w 7153110"/>
              <a:gd name="connsiteY32" fmla="*/ 2066725 h 3751771"/>
              <a:gd name="connsiteX33" fmla="*/ 1759098 w 7153110"/>
              <a:gd name="connsiteY33" fmla="*/ 2043865 h 3751771"/>
              <a:gd name="connsiteX34" fmla="*/ 1789578 w 7153110"/>
              <a:gd name="connsiteY34" fmla="*/ 2013385 h 3751771"/>
              <a:gd name="connsiteX35" fmla="*/ 1812438 w 7153110"/>
              <a:gd name="connsiteY35" fmla="*/ 2005765 h 3751771"/>
              <a:gd name="connsiteX36" fmla="*/ 1858158 w 7153110"/>
              <a:gd name="connsiteY36" fmla="*/ 1975285 h 3751771"/>
              <a:gd name="connsiteX37" fmla="*/ 1881018 w 7153110"/>
              <a:gd name="connsiteY37" fmla="*/ 1952425 h 3751771"/>
              <a:gd name="connsiteX38" fmla="*/ 1903878 w 7153110"/>
              <a:gd name="connsiteY38" fmla="*/ 1944805 h 3751771"/>
              <a:gd name="connsiteX39" fmla="*/ 1926738 w 7153110"/>
              <a:gd name="connsiteY39" fmla="*/ 1929565 h 3751771"/>
              <a:gd name="connsiteX40" fmla="*/ 1987698 w 7153110"/>
              <a:gd name="connsiteY40" fmla="*/ 1906705 h 3751771"/>
              <a:gd name="connsiteX41" fmla="*/ 2056278 w 7153110"/>
              <a:gd name="connsiteY41" fmla="*/ 1860985 h 3751771"/>
              <a:gd name="connsiteX42" fmla="*/ 2117238 w 7153110"/>
              <a:gd name="connsiteY42" fmla="*/ 1830505 h 3751771"/>
              <a:gd name="connsiteX43" fmla="*/ 2178198 w 7153110"/>
              <a:gd name="connsiteY43" fmla="*/ 1792405 h 3751771"/>
              <a:gd name="connsiteX44" fmla="*/ 2208678 w 7153110"/>
              <a:gd name="connsiteY44" fmla="*/ 1769545 h 3751771"/>
              <a:gd name="connsiteX45" fmla="*/ 2254398 w 7153110"/>
              <a:gd name="connsiteY45" fmla="*/ 1754305 h 3751771"/>
              <a:gd name="connsiteX46" fmla="*/ 2284878 w 7153110"/>
              <a:gd name="connsiteY46" fmla="*/ 1739065 h 3751771"/>
              <a:gd name="connsiteX47" fmla="*/ 2315358 w 7153110"/>
              <a:gd name="connsiteY47" fmla="*/ 1731445 h 3751771"/>
              <a:gd name="connsiteX48" fmla="*/ 2376318 w 7153110"/>
              <a:gd name="connsiteY48" fmla="*/ 1708585 h 3751771"/>
              <a:gd name="connsiteX49" fmla="*/ 2399178 w 7153110"/>
              <a:gd name="connsiteY49" fmla="*/ 1693345 h 3751771"/>
              <a:gd name="connsiteX50" fmla="*/ 2444898 w 7153110"/>
              <a:gd name="connsiteY50" fmla="*/ 1678105 h 3751771"/>
              <a:gd name="connsiteX51" fmla="*/ 2498238 w 7153110"/>
              <a:gd name="connsiteY51" fmla="*/ 1647625 h 3751771"/>
              <a:gd name="connsiteX52" fmla="*/ 2574438 w 7153110"/>
              <a:gd name="connsiteY52" fmla="*/ 1624765 h 3751771"/>
              <a:gd name="connsiteX53" fmla="*/ 2665878 w 7153110"/>
              <a:gd name="connsiteY53" fmla="*/ 1586665 h 3751771"/>
              <a:gd name="connsiteX54" fmla="*/ 2703978 w 7153110"/>
              <a:gd name="connsiteY54" fmla="*/ 1563805 h 3751771"/>
              <a:gd name="connsiteX55" fmla="*/ 2734458 w 7153110"/>
              <a:gd name="connsiteY55" fmla="*/ 1540945 h 3751771"/>
              <a:gd name="connsiteX56" fmla="*/ 2764938 w 7153110"/>
              <a:gd name="connsiteY56" fmla="*/ 1525705 h 3751771"/>
              <a:gd name="connsiteX57" fmla="*/ 2795418 w 7153110"/>
              <a:gd name="connsiteY57" fmla="*/ 1502845 h 3751771"/>
              <a:gd name="connsiteX58" fmla="*/ 2833518 w 7153110"/>
              <a:gd name="connsiteY58" fmla="*/ 1495225 h 3751771"/>
              <a:gd name="connsiteX59" fmla="*/ 2886858 w 7153110"/>
              <a:gd name="connsiteY59" fmla="*/ 1472365 h 3751771"/>
              <a:gd name="connsiteX60" fmla="*/ 2909718 w 7153110"/>
              <a:gd name="connsiteY60" fmla="*/ 1457125 h 3751771"/>
              <a:gd name="connsiteX61" fmla="*/ 3001158 w 7153110"/>
              <a:gd name="connsiteY61" fmla="*/ 1426645 h 3751771"/>
              <a:gd name="connsiteX62" fmla="*/ 3046878 w 7153110"/>
              <a:gd name="connsiteY62" fmla="*/ 1403785 h 3751771"/>
              <a:gd name="connsiteX63" fmla="*/ 3077358 w 7153110"/>
              <a:gd name="connsiteY63" fmla="*/ 1396165 h 3751771"/>
              <a:gd name="connsiteX64" fmla="*/ 3123078 w 7153110"/>
              <a:gd name="connsiteY64" fmla="*/ 1380925 h 3751771"/>
              <a:gd name="connsiteX65" fmla="*/ 3214518 w 7153110"/>
              <a:gd name="connsiteY65" fmla="*/ 1373305 h 3751771"/>
              <a:gd name="connsiteX66" fmla="*/ 3252618 w 7153110"/>
              <a:gd name="connsiteY66" fmla="*/ 1365685 h 3751771"/>
              <a:gd name="connsiteX67" fmla="*/ 3397398 w 7153110"/>
              <a:gd name="connsiteY67" fmla="*/ 1350445 h 3751771"/>
              <a:gd name="connsiteX68" fmla="*/ 4106058 w 7153110"/>
              <a:gd name="connsiteY68" fmla="*/ 1365685 h 3751771"/>
              <a:gd name="connsiteX69" fmla="*/ 4304178 w 7153110"/>
              <a:gd name="connsiteY69" fmla="*/ 1388545 h 3751771"/>
              <a:gd name="connsiteX70" fmla="*/ 4387998 w 7153110"/>
              <a:gd name="connsiteY70" fmla="*/ 1403785 h 3751771"/>
              <a:gd name="connsiteX71" fmla="*/ 4487058 w 7153110"/>
              <a:gd name="connsiteY71" fmla="*/ 1419025 h 3751771"/>
              <a:gd name="connsiteX72" fmla="*/ 4616598 w 7153110"/>
              <a:gd name="connsiteY72" fmla="*/ 1434265 h 3751771"/>
              <a:gd name="connsiteX73" fmla="*/ 4799478 w 7153110"/>
              <a:gd name="connsiteY73" fmla="*/ 1457125 h 3751771"/>
              <a:gd name="connsiteX74" fmla="*/ 4860438 w 7153110"/>
              <a:gd name="connsiteY74" fmla="*/ 1464745 h 3751771"/>
              <a:gd name="connsiteX75" fmla="*/ 4898538 w 7153110"/>
              <a:gd name="connsiteY75" fmla="*/ 1472365 h 3751771"/>
              <a:gd name="connsiteX76" fmla="*/ 4959498 w 7153110"/>
              <a:gd name="connsiteY76" fmla="*/ 1479985 h 3751771"/>
              <a:gd name="connsiteX77" fmla="*/ 5028078 w 7153110"/>
              <a:gd name="connsiteY77" fmla="*/ 1495225 h 3751771"/>
              <a:gd name="connsiteX78" fmla="*/ 5127138 w 7153110"/>
              <a:gd name="connsiteY78" fmla="*/ 1502845 h 3751771"/>
              <a:gd name="connsiteX79" fmla="*/ 5203338 w 7153110"/>
              <a:gd name="connsiteY79" fmla="*/ 1518085 h 3751771"/>
              <a:gd name="connsiteX80" fmla="*/ 5264298 w 7153110"/>
              <a:gd name="connsiteY80" fmla="*/ 1525705 h 3751771"/>
              <a:gd name="connsiteX81" fmla="*/ 5325258 w 7153110"/>
              <a:gd name="connsiteY81" fmla="*/ 1540945 h 3751771"/>
              <a:gd name="connsiteX82" fmla="*/ 5401458 w 7153110"/>
              <a:gd name="connsiteY82" fmla="*/ 1556185 h 3751771"/>
              <a:gd name="connsiteX83" fmla="*/ 5447178 w 7153110"/>
              <a:gd name="connsiteY83" fmla="*/ 1571425 h 3751771"/>
              <a:gd name="connsiteX84" fmla="*/ 5515758 w 7153110"/>
              <a:gd name="connsiteY84" fmla="*/ 1586665 h 3751771"/>
              <a:gd name="connsiteX85" fmla="*/ 5614818 w 7153110"/>
              <a:gd name="connsiteY85" fmla="*/ 1624765 h 3751771"/>
              <a:gd name="connsiteX86" fmla="*/ 5645298 w 7153110"/>
              <a:gd name="connsiteY86" fmla="*/ 1640005 h 3751771"/>
              <a:gd name="connsiteX87" fmla="*/ 5691018 w 7153110"/>
              <a:gd name="connsiteY87" fmla="*/ 1655245 h 3751771"/>
              <a:gd name="connsiteX88" fmla="*/ 5759598 w 7153110"/>
              <a:gd name="connsiteY88" fmla="*/ 1685725 h 3751771"/>
              <a:gd name="connsiteX89" fmla="*/ 5873898 w 7153110"/>
              <a:gd name="connsiteY89" fmla="*/ 1731445 h 3751771"/>
              <a:gd name="connsiteX90" fmla="*/ 5896758 w 7153110"/>
              <a:gd name="connsiteY90" fmla="*/ 1746685 h 3751771"/>
              <a:gd name="connsiteX91" fmla="*/ 6003438 w 7153110"/>
              <a:gd name="connsiteY91" fmla="*/ 1784785 h 3751771"/>
              <a:gd name="connsiteX92" fmla="*/ 6041538 w 7153110"/>
              <a:gd name="connsiteY92" fmla="*/ 1800025 h 3751771"/>
              <a:gd name="connsiteX93" fmla="*/ 6079638 w 7153110"/>
              <a:gd name="connsiteY93" fmla="*/ 1807645 h 3751771"/>
              <a:gd name="connsiteX94" fmla="*/ 6110118 w 7153110"/>
              <a:gd name="connsiteY94" fmla="*/ 1815265 h 3751771"/>
              <a:gd name="connsiteX95" fmla="*/ 6277758 w 7153110"/>
              <a:gd name="connsiteY95" fmla="*/ 1838125 h 3751771"/>
              <a:gd name="connsiteX96" fmla="*/ 6346338 w 7153110"/>
              <a:gd name="connsiteY96" fmla="*/ 1845745 h 3751771"/>
              <a:gd name="connsiteX97" fmla="*/ 6392058 w 7153110"/>
              <a:gd name="connsiteY97" fmla="*/ 1853365 h 3751771"/>
              <a:gd name="connsiteX98" fmla="*/ 6559698 w 7153110"/>
              <a:gd name="connsiteY98" fmla="*/ 1860985 h 3751771"/>
              <a:gd name="connsiteX99" fmla="*/ 6635898 w 7153110"/>
              <a:gd name="connsiteY99" fmla="*/ 1876225 h 3751771"/>
              <a:gd name="connsiteX100" fmla="*/ 7139883 w 7153110"/>
              <a:gd name="connsiteY100" fmla="*/ 1999345 h 3751771"/>
              <a:gd name="connsiteX101" fmla="*/ 7153110 w 7153110"/>
              <a:gd name="connsiteY10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028078 w 7165668"/>
              <a:gd name="connsiteY77" fmla="*/ 1495225 h 3751771"/>
              <a:gd name="connsiteX78" fmla="*/ 5127138 w 7165668"/>
              <a:gd name="connsiteY78" fmla="*/ 1502845 h 3751771"/>
              <a:gd name="connsiteX79" fmla="*/ 5203338 w 7165668"/>
              <a:gd name="connsiteY79" fmla="*/ 1518085 h 3751771"/>
              <a:gd name="connsiteX80" fmla="*/ 5264298 w 7165668"/>
              <a:gd name="connsiteY80" fmla="*/ 1525705 h 3751771"/>
              <a:gd name="connsiteX81" fmla="*/ 5325258 w 7165668"/>
              <a:gd name="connsiteY81" fmla="*/ 1540945 h 3751771"/>
              <a:gd name="connsiteX82" fmla="*/ 5401458 w 7165668"/>
              <a:gd name="connsiteY82" fmla="*/ 1556185 h 3751771"/>
              <a:gd name="connsiteX83" fmla="*/ 5447178 w 7165668"/>
              <a:gd name="connsiteY83" fmla="*/ 1571425 h 3751771"/>
              <a:gd name="connsiteX84" fmla="*/ 5515758 w 7165668"/>
              <a:gd name="connsiteY84" fmla="*/ 1586665 h 3751771"/>
              <a:gd name="connsiteX85" fmla="*/ 5614818 w 7165668"/>
              <a:gd name="connsiteY85" fmla="*/ 1624765 h 3751771"/>
              <a:gd name="connsiteX86" fmla="*/ 5645298 w 7165668"/>
              <a:gd name="connsiteY86" fmla="*/ 1640005 h 3751771"/>
              <a:gd name="connsiteX87" fmla="*/ 5691018 w 7165668"/>
              <a:gd name="connsiteY87" fmla="*/ 1655245 h 3751771"/>
              <a:gd name="connsiteX88" fmla="*/ 5759598 w 7165668"/>
              <a:gd name="connsiteY88" fmla="*/ 1685725 h 3751771"/>
              <a:gd name="connsiteX89" fmla="*/ 5873898 w 7165668"/>
              <a:gd name="connsiteY89" fmla="*/ 1731445 h 3751771"/>
              <a:gd name="connsiteX90" fmla="*/ 5896758 w 7165668"/>
              <a:gd name="connsiteY90" fmla="*/ 1746685 h 3751771"/>
              <a:gd name="connsiteX91" fmla="*/ 6003438 w 7165668"/>
              <a:gd name="connsiteY91" fmla="*/ 1784785 h 3751771"/>
              <a:gd name="connsiteX92" fmla="*/ 6041538 w 7165668"/>
              <a:gd name="connsiteY92" fmla="*/ 1800025 h 3751771"/>
              <a:gd name="connsiteX93" fmla="*/ 6079638 w 7165668"/>
              <a:gd name="connsiteY93" fmla="*/ 1807645 h 3751771"/>
              <a:gd name="connsiteX94" fmla="*/ 6110118 w 7165668"/>
              <a:gd name="connsiteY94" fmla="*/ 1815265 h 3751771"/>
              <a:gd name="connsiteX95" fmla="*/ 6277758 w 7165668"/>
              <a:gd name="connsiteY95" fmla="*/ 1838125 h 3751771"/>
              <a:gd name="connsiteX96" fmla="*/ 6346338 w 7165668"/>
              <a:gd name="connsiteY96" fmla="*/ 1845745 h 3751771"/>
              <a:gd name="connsiteX97" fmla="*/ 6392058 w 7165668"/>
              <a:gd name="connsiteY97" fmla="*/ 1853365 h 3751771"/>
              <a:gd name="connsiteX98" fmla="*/ 6559698 w 7165668"/>
              <a:gd name="connsiteY98" fmla="*/ 1860985 h 3751771"/>
              <a:gd name="connsiteX99" fmla="*/ 6635898 w 7165668"/>
              <a:gd name="connsiteY99" fmla="*/ 1876225 h 3751771"/>
              <a:gd name="connsiteX100" fmla="*/ 7165668 w 7165668"/>
              <a:gd name="connsiteY100" fmla="*/ 1999345 h 3751771"/>
              <a:gd name="connsiteX101" fmla="*/ 7153110 w 7165668"/>
              <a:gd name="connsiteY10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127138 w 7165668"/>
              <a:gd name="connsiteY77" fmla="*/ 1502845 h 3751771"/>
              <a:gd name="connsiteX78" fmla="*/ 5203338 w 7165668"/>
              <a:gd name="connsiteY78" fmla="*/ 1518085 h 3751771"/>
              <a:gd name="connsiteX79" fmla="*/ 5264298 w 7165668"/>
              <a:gd name="connsiteY79" fmla="*/ 1525705 h 3751771"/>
              <a:gd name="connsiteX80" fmla="*/ 5325258 w 7165668"/>
              <a:gd name="connsiteY80" fmla="*/ 1540945 h 3751771"/>
              <a:gd name="connsiteX81" fmla="*/ 5401458 w 7165668"/>
              <a:gd name="connsiteY81" fmla="*/ 1556185 h 3751771"/>
              <a:gd name="connsiteX82" fmla="*/ 5447178 w 7165668"/>
              <a:gd name="connsiteY82" fmla="*/ 1571425 h 3751771"/>
              <a:gd name="connsiteX83" fmla="*/ 5515758 w 7165668"/>
              <a:gd name="connsiteY83" fmla="*/ 1586665 h 3751771"/>
              <a:gd name="connsiteX84" fmla="*/ 5614818 w 7165668"/>
              <a:gd name="connsiteY84" fmla="*/ 1624765 h 3751771"/>
              <a:gd name="connsiteX85" fmla="*/ 5645298 w 7165668"/>
              <a:gd name="connsiteY85" fmla="*/ 1640005 h 3751771"/>
              <a:gd name="connsiteX86" fmla="*/ 5691018 w 7165668"/>
              <a:gd name="connsiteY86" fmla="*/ 1655245 h 3751771"/>
              <a:gd name="connsiteX87" fmla="*/ 5759598 w 7165668"/>
              <a:gd name="connsiteY87" fmla="*/ 1685725 h 3751771"/>
              <a:gd name="connsiteX88" fmla="*/ 5873898 w 7165668"/>
              <a:gd name="connsiteY88" fmla="*/ 1731445 h 3751771"/>
              <a:gd name="connsiteX89" fmla="*/ 5896758 w 7165668"/>
              <a:gd name="connsiteY89" fmla="*/ 1746685 h 3751771"/>
              <a:gd name="connsiteX90" fmla="*/ 6003438 w 7165668"/>
              <a:gd name="connsiteY90" fmla="*/ 1784785 h 3751771"/>
              <a:gd name="connsiteX91" fmla="*/ 6041538 w 7165668"/>
              <a:gd name="connsiteY91" fmla="*/ 1800025 h 3751771"/>
              <a:gd name="connsiteX92" fmla="*/ 6079638 w 7165668"/>
              <a:gd name="connsiteY92" fmla="*/ 1807645 h 3751771"/>
              <a:gd name="connsiteX93" fmla="*/ 6110118 w 7165668"/>
              <a:gd name="connsiteY93" fmla="*/ 1815265 h 3751771"/>
              <a:gd name="connsiteX94" fmla="*/ 6277758 w 7165668"/>
              <a:gd name="connsiteY94" fmla="*/ 1838125 h 3751771"/>
              <a:gd name="connsiteX95" fmla="*/ 6346338 w 7165668"/>
              <a:gd name="connsiteY95" fmla="*/ 1845745 h 3751771"/>
              <a:gd name="connsiteX96" fmla="*/ 6392058 w 7165668"/>
              <a:gd name="connsiteY96" fmla="*/ 1853365 h 3751771"/>
              <a:gd name="connsiteX97" fmla="*/ 6559698 w 7165668"/>
              <a:gd name="connsiteY97" fmla="*/ 1860985 h 3751771"/>
              <a:gd name="connsiteX98" fmla="*/ 6635898 w 7165668"/>
              <a:gd name="connsiteY98" fmla="*/ 1876225 h 3751771"/>
              <a:gd name="connsiteX99" fmla="*/ 7165668 w 7165668"/>
              <a:gd name="connsiteY99" fmla="*/ 1999345 h 3751771"/>
              <a:gd name="connsiteX100" fmla="*/ 7153110 w 7165668"/>
              <a:gd name="connsiteY10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203338 w 7165668"/>
              <a:gd name="connsiteY77" fmla="*/ 1518085 h 3751771"/>
              <a:gd name="connsiteX78" fmla="*/ 5264298 w 7165668"/>
              <a:gd name="connsiteY78" fmla="*/ 1525705 h 3751771"/>
              <a:gd name="connsiteX79" fmla="*/ 5325258 w 7165668"/>
              <a:gd name="connsiteY79" fmla="*/ 1540945 h 3751771"/>
              <a:gd name="connsiteX80" fmla="*/ 5401458 w 7165668"/>
              <a:gd name="connsiteY80" fmla="*/ 1556185 h 3751771"/>
              <a:gd name="connsiteX81" fmla="*/ 5447178 w 7165668"/>
              <a:gd name="connsiteY81" fmla="*/ 1571425 h 3751771"/>
              <a:gd name="connsiteX82" fmla="*/ 5515758 w 7165668"/>
              <a:gd name="connsiteY82" fmla="*/ 1586665 h 3751771"/>
              <a:gd name="connsiteX83" fmla="*/ 5614818 w 7165668"/>
              <a:gd name="connsiteY83" fmla="*/ 1624765 h 3751771"/>
              <a:gd name="connsiteX84" fmla="*/ 5645298 w 7165668"/>
              <a:gd name="connsiteY84" fmla="*/ 1640005 h 3751771"/>
              <a:gd name="connsiteX85" fmla="*/ 5691018 w 7165668"/>
              <a:gd name="connsiteY85" fmla="*/ 1655245 h 3751771"/>
              <a:gd name="connsiteX86" fmla="*/ 5759598 w 7165668"/>
              <a:gd name="connsiteY86" fmla="*/ 1685725 h 3751771"/>
              <a:gd name="connsiteX87" fmla="*/ 5873898 w 7165668"/>
              <a:gd name="connsiteY87" fmla="*/ 1731445 h 3751771"/>
              <a:gd name="connsiteX88" fmla="*/ 5896758 w 7165668"/>
              <a:gd name="connsiteY88" fmla="*/ 1746685 h 3751771"/>
              <a:gd name="connsiteX89" fmla="*/ 6003438 w 7165668"/>
              <a:gd name="connsiteY89" fmla="*/ 1784785 h 3751771"/>
              <a:gd name="connsiteX90" fmla="*/ 6041538 w 7165668"/>
              <a:gd name="connsiteY90" fmla="*/ 1800025 h 3751771"/>
              <a:gd name="connsiteX91" fmla="*/ 6079638 w 7165668"/>
              <a:gd name="connsiteY91" fmla="*/ 1807645 h 3751771"/>
              <a:gd name="connsiteX92" fmla="*/ 6110118 w 7165668"/>
              <a:gd name="connsiteY92" fmla="*/ 1815265 h 3751771"/>
              <a:gd name="connsiteX93" fmla="*/ 6277758 w 7165668"/>
              <a:gd name="connsiteY93" fmla="*/ 1838125 h 3751771"/>
              <a:gd name="connsiteX94" fmla="*/ 6346338 w 7165668"/>
              <a:gd name="connsiteY94" fmla="*/ 1845745 h 3751771"/>
              <a:gd name="connsiteX95" fmla="*/ 6392058 w 7165668"/>
              <a:gd name="connsiteY95" fmla="*/ 1853365 h 3751771"/>
              <a:gd name="connsiteX96" fmla="*/ 6559698 w 7165668"/>
              <a:gd name="connsiteY96" fmla="*/ 1860985 h 3751771"/>
              <a:gd name="connsiteX97" fmla="*/ 6635898 w 7165668"/>
              <a:gd name="connsiteY97" fmla="*/ 1876225 h 3751771"/>
              <a:gd name="connsiteX98" fmla="*/ 7165668 w 7165668"/>
              <a:gd name="connsiteY98" fmla="*/ 1999345 h 3751771"/>
              <a:gd name="connsiteX99" fmla="*/ 7153110 w 7165668"/>
              <a:gd name="connsiteY9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264298 w 7165668"/>
              <a:gd name="connsiteY77" fmla="*/ 1525705 h 3751771"/>
              <a:gd name="connsiteX78" fmla="*/ 5325258 w 7165668"/>
              <a:gd name="connsiteY78" fmla="*/ 1540945 h 3751771"/>
              <a:gd name="connsiteX79" fmla="*/ 5401458 w 7165668"/>
              <a:gd name="connsiteY79" fmla="*/ 1556185 h 3751771"/>
              <a:gd name="connsiteX80" fmla="*/ 5447178 w 7165668"/>
              <a:gd name="connsiteY80" fmla="*/ 1571425 h 3751771"/>
              <a:gd name="connsiteX81" fmla="*/ 5515758 w 7165668"/>
              <a:gd name="connsiteY81" fmla="*/ 1586665 h 3751771"/>
              <a:gd name="connsiteX82" fmla="*/ 5614818 w 7165668"/>
              <a:gd name="connsiteY82" fmla="*/ 1624765 h 3751771"/>
              <a:gd name="connsiteX83" fmla="*/ 5645298 w 7165668"/>
              <a:gd name="connsiteY83" fmla="*/ 1640005 h 3751771"/>
              <a:gd name="connsiteX84" fmla="*/ 5691018 w 7165668"/>
              <a:gd name="connsiteY84" fmla="*/ 1655245 h 3751771"/>
              <a:gd name="connsiteX85" fmla="*/ 5759598 w 7165668"/>
              <a:gd name="connsiteY85" fmla="*/ 1685725 h 3751771"/>
              <a:gd name="connsiteX86" fmla="*/ 5873898 w 7165668"/>
              <a:gd name="connsiteY86" fmla="*/ 1731445 h 3751771"/>
              <a:gd name="connsiteX87" fmla="*/ 5896758 w 7165668"/>
              <a:gd name="connsiteY87" fmla="*/ 1746685 h 3751771"/>
              <a:gd name="connsiteX88" fmla="*/ 6003438 w 7165668"/>
              <a:gd name="connsiteY88" fmla="*/ 1784785 h 3751771"/>
              <a:gd name="connsiteX89" fmla="*/ 6041538 w 7165668"/>
              <a:gd name="connsiteY89" fmla="*/ 1800025 h 3751771"/>
              <a:gd name="connsiteX90" fmla="*/ 6079638 w 7165668"/>
              <a:gd name="connsiteY90" fmla="*/ 1807645 h 3751771"/>
              <a:gd name="connsiteX91" fmla="*/ 6110118 w 7165668"/>
              <a:gd name="connsiteY91" fmla="*/ 1815265 h 3751771"/>
              <a:gd name="connsiteX92" fmla="*/ 6277758 w 7165668"/>
              <a:gd name="connsiteY92" fmla="*/ 1838125 h 3751771"/>
              <a:gd name="connsiteX93" fmla="*/ 6346338 w 7165668"/>
              <a:gd name="connsiteY93" fmla="*/ 1845745 h 3751771"/>
              <a:gd name="connsiteX94" fmla="*/ 6392058 w 7165668"/>
              <a:gd name="connsiteY94" fmla="*/ 1853365 h 3751771"/>
              <a:gd name="connsiteX95" fmla="*/ 6559698 w 7165668"/>
              <a:gd name="connsiteY95" fmla="*/ 1860985 h 3751771"/>
              <a:gd name="connsiteX96" fmla="*/ 6635898 w 7165668"/>
              <a:gd name="connsiteY96" fmla="*/ 1876225 h 3751771"/>
              <a:gd name="connsiteX97" fmla="*/ 7165668 w 7165668"/>
              <a:gd name="connsiteY97" fmla="*/ 1999345 h 3751771"/>
              <a:gd name="connsiteX98" fmla="*/ 7153110 w 7165668"/>
              <a:gd name="connsiteY9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401458 w 7165668"/>
              <a:gd name="connsiteY78" fmla="*/ 1556185 h 3751771"/>
              <a:gd name="connsiteX79" fmla="*/ 5447178 w 7165668"/>
              <a:gd name="connsiteY79" fmla="*/ 1571425 h 3751771"/>
              <a:gd name="connsiteX80" fmla="*/ 5515758 w 7165668"/>
              <a:gd name="connsiteY80" fmla="*/ 1586665 h 3751771"/>
              <a:gd name="connsiteX81" fmla="*/ 5614818 w 7165668"/>
              <a:gd name="connsiteY81" fmla="*/ 1624765 h 3751771"/>
              <a:gd name="connsiteX82" fmla="*/ 5645298 w 7165668"/>
              <a:gd name="connsiteY82" fmla="*/ 1640005 h 3751771"/>
              <a:gd name="connsiteX83" fmla="*/ 5691018 w 7165668"/>
              <a:gd name="connsiteY83" fmla="*/ 1655245 h 3751771"/>
              <a:gd name="connsiteX84" fmla="*/ 5759598 w 7165668"/>
              <a:gd name="connsiteY84" fmla="*/ 1685725 h 3751771"/>
              <a:gd name="connsiteX85" fmla="*/ 5873898 w 7165668"/>
              <a:gd name="connsiteY85" fmla="*/ 1731445 h 3751771"/>
              <a:gd name="connsiteX86" fmla="*/ 5896758 w 7165668"/>
              <a:gd name="connsiteY86" fmla="*/ 1746685 h 3751771"/>
              <a:gd name="connsiteX87" fmla="*/ 6003438 w 7165668"/>
              <a:gd name="connsiteY87" fmla="*/ 1784785 h 3751771"/>
              <a:gd name="connsiteX88" fmla="*/ 6041538 w 7165668"/>
              <a:gd name="connsiteY88" fmla="*/ 1800025 h 3751771"/>
              <a:gd name="connsiteX89" fmla="*/ 6079638 w 7165668"/>
              <a:gd name="connsiteY89" fmla="*/ 1807645 h 3751771"/>
              <a:gd name="connsiteX90" fmla="*/ 6110118 w 7165668"/>
              <a:gd name="connsiteY90" fmla="*/ 1815265 h 3751771"/>
              <a:gd name="connsiteX91" fmla="*/ 6277758 w 7165668"/>
              <a:gd name="connsiteY91" fmla="*/ 1838125 h 3751771"/>
              <a:gd name="connsiteX92" fmla="*/ 6346338 w 7165668"/>
              <a:gd name="connsiteY92" fmla="*/ 1845745 h 3751771"/>
              <a:gd name="connsiteX93" fmla="*/ 6392058 w 7165668"/>
              <a:gd name="connsiteY93" fmla="*/ 1853365 h 3751771"/>
              <a:gd name="connsiteX94" fmla="*/ 6559698 w 7165668"/>
              <a:gd name="connsiteY94" fmla="*/ 1860985 h 3751771"/>
              <a:gd name="connsiteX95" fmla="*/ 6635898 w 7165668"/>
              <a:gd name="connsiteY95" fmla="*/ 1876225 h 3751771"/>
              <a:gd name="connsiteX96" fmla="*/ 7165668 w 7165668"/>
              <a:gd name="connsiteY96" fmla="*/ 1999345 h 3751771"/>
              <a:gd name="connsiteX97" fmla="*/ 7153110 w 7165668"/>
              <a:gd name="connsiteY9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447178 w 7165668"/>
              <a:gd name="connsiteY78" fmla="*/ 1571425 h 3751771"/>
              <a:gd name="connsiteX79" fmla="*/ 5515758 w 7165668"/>
              <a:gd name="connsiteY79" fmla="*/ 1586665 h 3751771"/>
              <a:gd name="connsiteX80" fmla="*/ 5614818 w 7165668"/>
              <a:gd name="connsiteY80" fmla="*/ 1624765 h 3751771"/>
              <a:gd name="connsiteX81" fmla="*/ 5645298 w 7165668"/>
              <a:gd name="connsiteY81" fmla="*/ 1640005 h 3751771"/>
              <a:gd name="connsiteX82" fmla="*/ 5691018 w 7165668"/>
              <a:gd name="connsiteY82" fmla="*/ 1655245 h 3751771"/>
              <a:gd name="connsiteX83" fmla="*/ 5759598 w 7165668"/>
              <a:gd name="connsiteY83" fmla="*/ 1685725 h 3751771"/>
              <a:gd name="connsiteX84" fmla="*/ 5873898 w 7165668"/>
              <a:gd name="connsiteY84" fmla="*/ 1731445 h 3751771"/>
              <a:gd name="connsiteX85" fmla="*/ 5896758 w 7165668"/>
              <a:gd name="connsiteY85" fmla="*/ 1746685 h 3751771"/>
              <a:gd name="connsiteX86" fmla="*/ 6003438 w 7165668"/>
              <a:gd name="connsiteY86" fmla="*/ 1784785 h 3751771"/>
              <a:gd name="connsiteX87" fmla="*/ 6041538 w 7165668"/>
              <a:gd name="connsiteY87" fmla="*/ 1800025 h 3751771"/>
              <a:gd name="connsiteX88" fmla="*/ 6079638 w 7165668"/>
              <a:gd name="connsiteY88" fmla="*/ 1807645 h 3751771"/>
              <a:gd name="connsiteX89" fmla="*/ 6110118 w 7165668"/>
              <a:gd name="connsiteY89" fmla="*/ 1815265 h 3751771"/>
              <a:gd name="connsiteX90" fmla="*/ 6277758 w 7165668"/>
              <a:gd name="connsiteY90" fmla="*/ 1838125 h 3751771"/>
              <a:gd name="connsiteX91" fmla="*/ 6346338 w 7165668"/>
              <a:gd name="connsiteY91" fmla="*/ 1845745 h 3751771"/>
              <a:gd name="connsiteX92" fmla="*/ 6392058 w 7165668"/>
              <a:gd name="connsiteY92" fmla="*/ 1853365 h 3751771"/>
              <a:gd name="connsiteX93" fmla="*/ 6559698 w 7165668"/>
              <a:gd name="connsiteY93" fmla="*/ 1860985 h 3751771"/>
              <a:gd name="connsiteX94" fmla="*/ 6635898 w 7165668"/>
              <a:gd name="connsiteY94" fmla="*/ 1876225 h 3751771"/>
              <a:gd name="connsiteX95" fmla="*/ 7165668 w 7165668"/>
              <a:gd name="connsiteY95" fmla="*/ 1999345 h 3751771"/>
              <a:gd name="connsiteX96" fmla="*/ 7153110 w 7165668"/>
              <a:gd name="connsiteY9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515758 w 7165668"/>
              <a:gd name="connsiteY78" fmla="*/ 1586665 h 3751771"/>
              <a:gd name="connsiteX79" fmla="*/ 5614818 w 7165668"/>
              <a:gd name="connsiteY79" fmla="*/ 1624765 h 3751771"/>
              <a:gd name="connsiteX80" fmla="*/ 5645298 w 7165668"/>
              <a:gd name="connsiteY80" fmla="*/ 1640005 h 3751771"/>
              <a:gd name="connsiteX81" fmla="*/ 5691018 w 7165668"/>
              <a:gd name="connsiteY81" fmla="*/ 1655245 h 3751771"/>
              <a:gd name="connsiteX82" fmla="*/ 5759598 w 7165668"/>
              <a:gd name="connsiteY82" fmla="*/ 1685725 h 3751771"/>
              <a:gd name="connsiteX83" fmla="*/ 5873898 w 7165668"/>
              <a:gd name="connsiteY83" fmla="*/ 1731445 h 3751771"/>
              <a:gd name="connsiteX84" fmla="*/ 5896758 w 7165668"/>
              <a:gd name="connsiteY84" fmla="*/ 1746685 h 3751771"/>
              <a:gd name="connsiteX85" fmla="*/ 6003438 w 7165668"/>
              <a:gd name="connsiteY85" fmla="*/ 1784785 h 3751771"/>
              <a:gd name="connsiteX86" fmla="*/ 6041538 w 7165668"/>
              <a:gd name="connsiteY86" fmla="*/ 1800025 h 3751771"/>
              <a:gd name="connsiteX87" fmla="*/ 6079638 w 7165668"/>
              <a:gd name="connsiteY87" fmla="*/ 1807645 h 3751771"/>
              <a:gd name="connsiteX88" fmla="*/ 6110118 w 7165668"/>
              <a:gd name="connsiteY88" fmla="*/ 1815265 h 3751771"/>
              <a:gd name="connsiteX89" fmla="*/ 6277758 w 7165668"/>
              <a:gd name="connsiteY89" fmla="*/ 1838125 h 3751771"/>
              <a:gd name="connsiteX90" fmla="*/ 6346338 w 7165668"/>
              <a:gd name="connsiteY90" fmla="*/ 1845745 h 3751771"/>
              <a:gd name="connsiteX91" fmla="*/ 6392058 w 7165668"/>
              <a:gd name="connsiteY91" fmla="*/ 1853365 h 3751771"/>
              <a:gd name="connsiteX92" fmla="*/ 6559698 w 7165668"/>
              <a:gd name="connsiteY92" fmla="*/ 1860985 h 3751771"/>
              <a:gd name="connsiteX93" fmla="*/ 6635898 w 7165668"/>
              <a:gd name="connsiteY93" fmla="*/ 1876225 h 3751771"/>
              <a:gd name="connsiteX94" fmla="*/ 7165668 w 7165668"/>
              <a:gd name="connsiteY94" fmla="*/ 1999345 h 3751771"/>
              <a:gd name="connsiteX95" fmla="*/ 7153110 w 7165668"/>
              <a:gd name="connsiteY9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14818 w 7165668"/>
              <a:gd name="connsiteY78" fmla="*/ 1624765 h 3751771"/>
              <a:gd name="connsiteX79" fmla="*/ 5645298 w 7165668"/>
              <a:gd name="connsiteY79" fmla="*/ 1640005 h 3751771"/>
              <a:gd name="connsiteX80" fmla="*/ 5691018 w 7165668"/>
              <a:gd name="connsiteY80" fmla="*/ 1655245 h 3751771"/>
              <a:gd name="connsiteX81" fmla="*/ 5759598 w 7165668"/>
              <a:gd name="connsiteY81" fmla="*/ 1685725 h 3751771"/>
              <a:gd name="connsiteX82" fmla="*/ 5873898 w 7165668"/>
              <a:gd name="connsiteY82" fmla="*/ 1731445 h 3751771"/>
              <a:gd name="connsiteX83" fmla="*/ 5896758 w 7165668"/>
              <a:gd name="connsiteY83" fmla="*/ 1746685 h 3751771"/>
              <a:gd name="connsiteX84" fmla="*/ 6003438 w 7165668"/>
              <a:gd name="connsiteY84" fmla="*/ 1784785 h 3751771"/>
              <a:gd name="connsiteX85" fmla="*/ 6041538 w 7165668"/>
              <a:gd name="connsiteY85" fmla="*/ 1800025 h 3751771"/>
              <a:gd name="connsiteX86" fmla="*/ 6079638 w 7165668"/>
              <a:gd name="connsiteY86" fmla="*/ 1807645 h 3751771"/>
              <a:gd name="connsiteX87" fmla="*/ 6110118 w 7165668"/>
              <a:gd name="connsiteY87" fmla="*/ 1815265 h 3751771"/>
              <a:gd name="connsiteX88" fmla="*/ 6277758 w 7165668"/>
              <a:gd name="connsiteY88" fmla="*/ 1838125 h 3751771"/>
              <a:gd name="connsiteX89" fmla="*/ 6346338 w 7165668"/>
              <a:gd name="connsiteY89" fmla="*/ 1845745 h 3751771"/>
              <a:gd name="connsiteX90" fmla="*/ 6392058 w 7165668"/>
              <a:gd name="connsiteY90" fmla="*/ 1853365 h 3751771"/>
              <a:gd name="connsiteX91" fmla="*/ 6559698 w 7165668"/>
              <a:gd name="connsiteY91" fmla="*/ 1860985 h 3751771"/>
              <a:gd name="connsiteX92" fmla="*/ 6635898 w 7165668"/>
              <a:gd name="connsiteY92" fmla="*/ 1876225 h 3751771"/>
              <a:gd name="connsiteX93" fmla="*/ 7165668 w 7165668"/>
              <a:gd name="connsiteY93" fmla="*/ 1999345 h 3751771"/>
              <a:gd name="connsiteX94" fmla="*/ 7153110 w 7165668"/>
              <a:gd name="connsiteY9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45298 w 7165668"/>
              <a:gd name="connsiteY78" fmla="*/ 1640005 h 3751771"/>
              <a:gd name="connsiteX79" fmla="*/ 5691018 w 7165668"/>
              <a:gd name="connsiteY79" fmla="*/ 1655245 h 3751771"/>
              <a:gd name="connsiteX80" fmla="*/ 5759598 w 7165668"/>
              <a:gd name="connsiteY80" fmla="*/ 1685725 h 3751771"/>
              <a:gd name="connsiteX81" fmla="*/ 5873898 w 7165668"/>
              <a:gd name="connsiteY81" fmla="*/ 1731445 h 3751771"/>
              <a:gd name="connsiteX82" fmla="*/ 5896758 w 7165668"/>
              <a:gd name="connsiteY82" fmla="*/ 1746685 h 3751771"/>
              <a:gd name="connsiteX83" fmla="*/ 6003438 w 7165668"/>
              <a:gd name="connsiteY83" fmla="*/ 1784785 h 3751771"/>
              <a:gd name="connsiteX84" fmla="*/ 6041538 w 7165668"/>
              <a:gd name="connsiteY84" fmla="*/ 1800025 h 3751771"/>
              <a:gd name="connsiteX85" fmla="*/ 6079638 w 7165668"/>
              <a:gd name="connsiteY85" fmla="*/ 1807645 h 3751771"/>
              <a:gd name="connsiteX86" fmla="*/ 6110118 w 7165668"/>
              <a:gd name="connsiteY86" fmla="*/ 1815265 h 3751771"/>
              <a:gd name="connsiteX87" fmla="*/ 6277758 w 7165668"/>
              <a:gd name="connsiteY87" fmla="*/ 1838125 h 3751771"/>
              <a:gd name="connsiteX88" fmla="*/ 6346338 w 7165668"/>
              <a:gd name="connsiteY88" fmla="*/ 1845745 h 3751771"/>
              <a:gd name="connsiteX89" fmla="*/ 6392058 w 7165668"/>
              <a:gd name="connsiteY89" fmla="*/ 1853365 h 3751771"/>
              <a:gd name="connsiteX90" fmla="*/ 6559698 w 7165668"/>
              <a:gd name="connsiteY90" fmla="*/ 1860985 h 3751771"/>
              <a:gd name="connsiteX91" fmla="*/ 6635898 w 7165668"/>
              <a:gd name="connsiteY91" fmla="*/ 1876225 h 3751771"/>
              <a:gd name="connsiteX92" fmla="*/ 7165668 w 7165668"/>
              <a:gd name="connsiteY92" fmla="*/ 1999345 h 3751771"/>
              <a:gd name="connsiteX93" fmla="*/ 7153110 w 7165668"/>
              <a:gd name="connsiteY9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45298 w 7165668"/>
              <a:gd name="connsiteY78" fmla="*/ 1640005 h 3751771"/>
              <a:gd name="connsiteX79" fmla="*/ 5759598 w 7165668"/>
              <a:gd name="connsiteY79" fmla="*/ 1685725 h 3751771"/>
              <a:gd name="connsiteX80" fmla="*/ 5873898 w 7165668"/>
              <a:gd name="connsiteY80" fmla="*/ 1731445 h 3751771"/>
              <a:gd name="connsiteX81" fmla="*/ 5896758 w 7165668"/>
              <a:gd name="connsiteY81" fmla="*/ 1746685 h 3751771"/>
              <a:gd name="connsiteX82" fmla="*/ 6003438 w 7165668"/>
              <a:gd name="connsiteY82" fmla="*/ 1784785 h 3751771"/>
              <a:gd name="connsiteX83" fmla="*/ 6041538 w 7165668"/>
              <a:gd name="connsiteY83" fmla="*/ 1800025 h 3751771"/>
              <a:gd name="connsiteX84" fmla="*/ 6079638 w 7165668"/>
              <a:gd name="connsiteY84" fmla="*/ 1807645 h 3751771"/>
              <a:gd name="connsiteX85" fmla="*/ 6110118 w 7165668"/>
              <a:gd name="connsiteY85" fmla="*/ 1815265 h 3751771"/>
              <a:gd name="connsiteX86" fmla="*/ 6277758 w 7165668"/>
              <a:gd name="connsiteY86" fmla="*/ 1838125 h 3751771"/>
              <a:gd name="connsiteX87" fmla="*/ 6346338 w 7165668"/>
              <a:gd name="connsiteY87" fmla="*/ 1845745 h 3751771"/>
              <a:gd name="connsiteX88" fmla="*/ 6392058 w 7165668"/>
              <a:gd name="connsiteY88" fmla="*/ 1853365 h 3751771"/>
              <a:gd name="connsiteX89" fmla="*/ 6559698 w 7165668"/>
              <a:gd name="connsiteY89" fmla="*/ 1860985 h 3751771"/>
              <a:gd name="connsiteX90" fmla="*/ 6635898 w 7165668"/>
              <a:gd name="connsiteY90" fmla="*/ 1876225 h 3751771"/>
              <a:gd name="connsiteX91" fmla="*/ 7165668 w 7165668"/>
              <a:gd name="connsiteY91" fmla="*/ 1999345 h 3751771"/>
              <a:gd name="connsiteX92" fmla="*/ 7153110 w 7165668"/>
              <a:gd name="connsiteY9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759598 w 7165668"/>
              <a:gd name="connsiteY78" fmla="*/ 1685725 h 3751771"/>
              <a:gd name="connsiteX79" fmla="*/ 5873898 w 7165668"/>
              <a:gd name="connsiteY79" fmla="*/ 1731445 h 3751771"/>
              <a:gd name="connsiteX80" fmla="*/ 5896758 w 7165668"/>
              <a:gd name="connsiteY80" fmla="*/ 1746685 h 3751771"/>
              <a:gd name="connsiteX81" fmla="*/ 6003438 w 7165668"/>
              <a:gd name="connsiteY81" fmla="*/ 1784785 h 3751771"/>
              <a:gd name="connsiteX82" fmla="*/ 6041538 w 7165668"/>
              <a:gd name="connsiteY82" fmla="*/ 1800025 h 3751771"/>
              <a:gd name="connsiteX83" fmla="*/ 6079638 w 7165668"/>
              <a:gd name="connsiteY83" fmla="*/ 1807645 h 3751771"/>
              <a:gd name="connsiteX84" fmla="*/ 6110118 w 7165668"/>
              <a:gd name="connsiteY84" fmla="*/ 1815265 h 3751771"/>
              <a:gd name="connsiteX85" fmla="*/ 6277758 w 7165668"/>
              <a:gd name="connsiteY85" fmla="*/ 1838125 h 3751771"/>
              <a:gd name="connsiteX86" fmla="*/ 6346338 w 7165668"/>
              <a:gd name="connsiteY86" fmla="*/ 1845745 h 3751771"/>
              <a:gd name="connsiteX87" fmla="*/ 6392058 w 7165668"/>
              <a:gd name="connsiteY87" fmla="*/ 1853365 h 3751771"/>
              <a:gd name="connsiteX88" fmla="*/ 6559698 w 7165668"/>
              <a:gd name="connsiteY88" fmla="*/ 1860985 h 3751771"/>
              <a:gd name="connsiteX89" fmla="*/ 6635898 w 7165668"/>
              <a:gd name="connsiteY89" fmla="*/ 1876225 h 3751771"/>
              <a:gd name="connsiteX90" fmla="*/ 7165668 w 7165668"/>
              <a:gd name="connsiteY90" fmla="*/ 1999345 h 3751771"/>
              <a:gd name="connsiteX91" fmla="*/ 7153110 w 7165668"/>
              <a:gd name="connsiteY9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5896758 w 7165668"/>
              <a:gd name="connsiteY79" fmla="*/ 1746685 h 3751771"/>
              <a:gd name="connsiteX80" fmla="*/ 6003438 w 7165668"/>
              <a:gd name="connsiteY80" fmla="*/ 1784785 h 3751771"/>
              <a:gd name="connsiteX81" fmla="*/ 6041538 w 7165668"/>
              <a:gd name="connsiteY81" fmla="*/ 1800025 h 3751771"/>
              <a:gd name="connsiteX82" fmla="*/ 6079638 w 7165668"/>
              <a:gd name="connsiteY82" fmla="*/ 1807645 h 3751771"/>
              <a:gd name="connsiteX83" fmla="*/ 6110118 w 7165668"/>
              <a:gd name="connsiteY83" fmla="*/ 1815265 h 3751771"/>
              <a:gd name="connsiteX84" fmla="*/ 6277758 w 7165668"/>
              <a:gd name="connsiteY84" fmla="*/ 1838125 h 3751771"/>
              <a:gd name="connsiteX85" fmla="*/ 6346338 w 7165668"/>
              <a:gd name="connsiteY85" fmla="*/ 1845745 h 3751771"/>
              <a:gd name="connsiteX86" fmla="*/ 6392058 w 7165668"/>
              <a:gd name="connsiteY86" fmla="*/ 1853365 h 3751771"/>
              <a:gd name="connsiteX87" fmla="*/ 6559698 w 7165668"/>
              <a:gd name="connsiteY87" fmla="*/ 1860985 h 3751771"/>
              <a:gd name="connsiteX88" fmla="*/ 6635898 w 7165668"/>
              <a:gd name="connsiteY88" fmla="*/ 1876225 h 3751771"/>
              <a:gd name="connsiteX89" fmla="*/ 7165668 w 7165668"/>
              <a:gd name="connsiteY89" fmla="*/ 1999345 h 3751771"/>
              <a:gd name="connsiteX90" fmla="*/ 7153110 w 7165668"/>
              <a:gd name="connsiteY9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03438 w 7165668"/>
              <a:gd name="connsiteY79" fmla="*/ 1784785 h 3751771"/>
              <a:gd name="connsiteX80" fmla="*/ 6041538 w 7165668"/>
              <a:gd name="connsiteY80" fmla="*/ 1800025 h 3751771"/>
              <a:gd name="connsiteX81" fmla="*/ 6079638 w 7165668"/>
              <a:gd name="connsiteY81" fmla="*/ 1807645 h 3751771"/>
              <a:gd name="connsiteX82" fmla="*/ 6110118 w 7165668"/>
              <a:gd name="connsiteY82" fmla="*/ 1815265 h 3751771"/>
              <a:gd name="connsiteX83" fmla="*/ 6277758 w 7165668"/>
              <a:gd name="connsiteY83" fmla="*/ 1838125 h 3751771"/>
              <a:gd name="connsiteX84" fmla="*/ 6346338 w 7165668"/>
              <a:gd name="connsiteY84" fmla="*/ 1845745 h 3751771"/>
              <a:gd name="connsiteX85" fmla="*/ 6392058 w 7165668"/>
              <a:gd name="connsiteY85" fmla="*/ 1853365 h 3751771"/>
              <a:gd name="connsiteX86" fmla="*/ 6559698 w 7165668"/>
              <a:gd name="connsiteY86" fmla="*/ 1860985 h 3751771"/>
              <a:gd name="connsiteX87" fmla="*/ 6635898 w 7165668"/>
              <a:gd name="connsiteY87" fmla="*/ 1876225 h 3751771"/>
              <a:gd name="connsiteX88" fmla="*/ 7165668 w 7165668"/>
              <a:gd name="connsiteY88" fmla="*/ 1999345 h 3751771"/>
              <a:gd name="connsiteX89" fmla="*/ 7153110 w 7165668"/>
              <a:gd name="connsiteY8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41538 w 7165668"/>
              <a:gd name="connsiteY79" fmla="*/ 1800025 h 3751771"/>
              <a:gd name="connsiteX80" fmla="*/ 6079638 w 7165668"/>
              <a:gd name="connsiteY80" fmla="*/ 1807645 h 3751771"/>
              <a:gd name="connsiteX81" fmla="*/ 6110118 w 7165668"/>
              <a:gd name="connsiteY81" fmla="*/ 1815265 h 3751771"/>
              <a:gd name="connsiteX82" fmla="*/ 6277758 w 7165668"/>
              <a:gd name="connsiteY82" fmla="*/ 1838125 h 3751771"/>
              <a:gd name="connsiteX83" fmla="*/ 6346338 w 7165668"/>
              <a:gd name="connsiteY83" fmla="*/ 1845745 h 3751771"/>
              <a:gd name="connsiteX84" fmla="*/ 6392058 w 7165668"/>
              <a:gd name="connsiteY84" fmla="*/ 1853365 h 3751771"/>
              <a:gd name="connsiteX85" fmla="*/ 6559698 w 7165668"/>
              <a:gd name="connsiteY85" fmla="*/ 1860985 h 3751771"/>
              <a:gd name="connsiteX86" fmla="*/ 6635898 w 7165668"/>
              <a:gd name="connsiteY86" fmla="*/ 1876225 h 3751771"/>
              <a:gd name="connsiteX87" fmla="*/ 7165668 w 7165668"/>
              <a:gd name="connsiteY87" fmla="*/ 1999345 h 3751771"/>
              <a:gd name="connsiteX88" fmla="*/ 7153110 w 7165668"/>
              <a:gd name="connsiteY8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79638 w 7165668"/>
              <a:gd name="connsiteY79" fmla="*/ 1807645 h 3751771"/>
              <a:gd name="connsiteX80" fmla="*/ 6110118 w 7165668"/>
              <a:gd name="connsiteY80" fmla="*/ 1815265 h 3751771"/>
              <a:gd name="connsiteX81" fmla="*/ 6277758 w 7165668"/>
              <a:gd name="connsiteY81" fmla="*/ 1838125 h 3751771"/>
              <a:gd name="connsiteX82" fmla="*/ 6346338 w 7165668"/>
              <a:gd name="connsiteY82" fmla="*/ 1845745 h 3751771"/>
              <a:gd name="connsiteX83" fmla="*/ 6392058 w 7165668"/>
              <a:gd name="connsiteY83" fmla="*/ 1853365 h 3751771"/>
              <a:gd name="connsiteX84" fmla="*/ 6559698 w 7165668"/>
              <a:gd name="connsiteY84" fmla="*/ 1860985 h 3751771"/>
              <a:gd name="connsiteX85" fmla="*/ 6635898 w 7165668"/>
              <a:gd name="connsiteY85" fmla="*/ 1876225 h 3751771"/>
              <a:gd name="connsiteX86" fmla="*/ 7165668 w 7165668"/>
              <a:gd name="connsiteY86" fmla="*/ 1999345 h 3751771"/>
              <a:gd name="connsiteX87" fmla="*/ 7153110 w 7165668"/>
              <a:gd name="connsiteY8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79638 w 7165668"/>
              <a:gd name="connsiteY79" fmla="*/ 1807645 h 3751771"/>
              <a:gd name="connsiteX80" fmla="*/ 6277758 w 7165668"/>
              <a:gd name="connsiteY80" fmla="*/ 1838125 h 3751771"/>
              <a:gd name="connsiteX81" fmla="*/ 6346338 w 7165668"/>
              <a:gd name="connsiteY81" fmla="*/ 1845745 h 3751771"/>
              <a:gd name="connsiteX82" fmla="*/ 6392058 w 7165668"/>
              <a:gd name="connsiteY82" fmla="*/ 1853365 h 3751771"/>
              <a:gd name="connsiteX83" fmla="*/ 6559698 w 7165668"/>
              <a:gd name="connsiteY83" fmla="*/ 1860985 h 3751771"/>
              <a:gd name="connsiteX84" fmla="*/ 6635898 w 7165668"/>
              <a:gd name="connsiteY84" fmla="*/ 1876225 h 3751771"/>
              <a:gd name="connsiteX85" fmla="*/ 7165668 w 7165668"/>
              <a:gd name="connsiteY85" fmla="*/ 1999345 h 3751771"/>
              <a:gd name="connsiteX86" fmla="*/ 7153110 w 7165668"/>
              <a:gd name="connsiteY8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959498 w 7165668"/>
              <a:gd name="connsiteY75" fmla="*/ 1479985 h 3751771"/>
              <a:gd name="connsiteX76" fmla="*/ 5325258 w 7165668"/>
              <a:gd name="connsiteY76" fmla="*/ 1540945 h 3751771"/>
              <a:gd name="connsiteX77" fmla="*/ 5873898 w 7165668"/>
              <a:gd name="connsiteY77" fmla="*/ 1731445 h 3751771"/>
              <a:gd name="connsiteX78" fmla="*/ 6079638 w 7165668"/>
              <a:gd name="connsiteY78" fmla="*/ 1807645 h 3751771"/>
              <a:gd name="connsiteX79" fmla="*/ 6277758 w 7165668"/>
              <a:gd name="connsiteY79" fmla="*/ 1838125 h 3751771"/>
              <a:gd name="connsiteX80" fmla="*/ 6346338 w 7165668"/>
              <a:gd name="connsiteY80" fmla="*/ 1845745 h 3751771"/>
              <a:gd name="connsiteX81" fmla="*/ 6392058 w 7165668"/>
              <a:gd name="connsiteY81" fmla="*/ 1853365 h 3751771"/>
              <a:gd name="connsiteX82" fmla="*/ 6559698 w 7165668"/>
              <a:gd name="connsiteY82" fmla="*/ 1860985 h 3751771"/>
              <a:gd name="connsiteX83" fmla="*/ 6635898 w 7165668"/>
              <a:gd name="connsiteY83" fmla="*/ 1876225 h 3751771"/>
              <a:gd name="connsiteX84" fmla="*/ 7165668 w 7165668"/>
              <a:gd name="connsiteY84" fmla="*/ 1999345 h 3751771"/>
              <a:gd name="connsiteX85" fmla="*/ 7153110 w 7165668"/>
              <a:gd name="connsiteY8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959498 w 7165668"/>
              <a:gd name="connsiteY74" fmla="*/ 1479985 h 3751771"/>
              <a:gd name="connsiteX75" fmla="*/ 5325258 w 7165668"/>
              <a:gd name="connsiteY75" fmla="*/ 1540945 h 3751771"/>
              <a:gd name="connsiteX76" fmla="*/ 5873898 w 7165668"/>
              <a:gd name="connsiteY76" fmla="*/ 1731445 h 3751771"/>
              <a:gd name="connsiteX77" fmla="*/ 6079638 w 7165668"/>
              <a:gd name="connsiteY77" fmla="*/ 1807645 h 3751771"/>
              <a:gd name="connsiteX78" fmla="*/ 6277758 w 7165668"/>
              <a:gd name="connsiteY78" fmla="*/ 1838125 h 3751771"/>
              <a:gd name="connsiteX79" fmla="*/ 6346338 w 7165668"/>
              <a:gd name="connsiteY79" fmla="*/ 1845745 h 3751771"/>
              <a:gd name="connsiteX80" fmla="*/ 6392058 w 7165668"/>
              <a:gd name="connsiteY80" fmla="*/ 1853365 h 3751771"/>
              <a:gd name="connsiteX81" fmla="*/ 6559698 w 7165668"/>
              <a:gd name="connsiteY81" fmla="*/ 1860985 h 3751771"/>
              <a:gd name="connsiteX82" fmla="*/ 6635898 w 7165668"/>
              <a:gd name="connsiteY82" fmla="*/ 1876225 h 3751771"/>
              <a:gd name="connsiteX83" fmla="*/ 7165668 w 7165668"/>
              <a:gd name="connsiteY83" fmla="*/ 1999345 h 3751771"/>
              <a:gd name="connsiteX84" fmla="*/ 7153110 w 7165668"/>
              <a:gd name="connsiteY8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959498 w 7165668"/>
              <a:gd name="connsiteY73" fmla="*/ 1479985 h 3751771"/>
              <a:gd name="connsiteX74" fmla="*/ 5325258 w 7165668"/>
              <a:gd name="connsiteY74" fmla="*/ 1540945 h 3751771"/>
              <a:gd name="connsiteX75" fmla="*/ 5873898 w 7165668"/>
              <a:gd name="connsiteY75" fmla="*/ 1731445 h 3751771"/>
              <a:gd name="connsiteX76" fmla="*/ 6079638 w 7165668"/>
              <a:gd name="connsiteY76" fmla="*/ 1807645 h 3751771"/>
              <a:gd name="connsiteX77" fmla="*/ 6277758 w 7165668"/>
              <a:gd name="connsiteY77" fmla="*/ 1838125 h 3751771"/>
              <a:gd name="connsiteX78" fmla="*/ 6346338 w 7165668"/>
              <a:gd name="connsiteY78" fmla="*/ 1845745 h 3751771"/>
              <a:gd name="connsiteX79" fmla="*/ 6392058 w 7165668"/>
              <a:gd name="connsiteY79" fmla="*/ 1853365 h 3751771"/>
              <a:gd name="connsiteX80" fmla="*/ 6559698 w 7165668"/>
              <a:gd name="connsiteY80" fmla="*/ 1860985 h 3751771"/>
              <a:gd name="connsiteX81" fmla="*/ 6635898 w 7165668"/>
              <a:gd name="connsiteY81" fmla="*/ 1876225 h 3751771"/>
              <a:gd name="connsiteX82" fmla="*/ 7165668 w 7165668"/>
              <a:gd name="connsiteY82" fmla="*/ 1999345 h 3751771"/>
              <a:gd name="connsiteX83" fmla="*/ 7153110 w 7165668"/>
              <a:gd name="connsiteY8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959498 w 7165668"/>
              <a:gd name="connsiteY72" fmla="*/ 1479985 h 3751771"/>
              <a:gd name="connsiteX73" fmla="*/ 5325258 w 7165668"/>
              <a:gd name="connsiteY73" fmla="*/ 1540945 h 3751771"/>
              <a:gd name="connsiteX74" fmla="*/ 5873898 w 7165668"/>
              <a:gd name="connsiteY74" fmla="*/ 1731445 h 3751771"/>
              <a:gd name="connsiteX75" fmla="*/ 6079638 w 7165668"/>
              <a:gd name="connsiteY75" fmla="*/ 1807645 h 3751771"/>
              <a:gd name="connsiteX76" fmla="*/ 6277758 w 7165668"/>
              <a:gd name="connsiteY76" fmla="*/ 1838125 h 3751771"/>
              <a:gd name="connsiteX77" fmla="*/ 6346338 w 7165668"/>
              <a:gd name="connsiteY77" fmla="*/ 1845745 h 3751771"/>
              <a:gd name="connsiteX78" fmla="*/ 6392058 w 7165668"/>
              <a:gd name="connsiteY78" fmla="*/ 1853365 h 3751771"/>
              <a:gd name="connsiteX79" fmla="*/ 6559698 w 7165668"/>
              <a:gd name="connsiteY79" fmla="*/ 1860985 h 3751771"/>
              <a:gd name="connsiteX80" fmla="*/ 6635898 w 7165668"/>
              <a:gd name="connsiteY80" fmla="*/ 1876225 h 3751771"/>
              <a:gd name="connsiteX81" fmla="*/ 7165668 w 7165668"/>
              <a:gd name="connsiteY81" fmla="*/ 1999345 h 3751771"/>
              <a:gd name="connsiteX82" fmla="*/ 7153110 w 7165668"/>
              <a:gd name="connsiteY8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487058 w 7165668"/>
              <a:gd name="connsiteY70" fmla="*/ 1419025 h 3751771"/>
              <a:gd name="connsiteX71" fmla="*/ 4959498 w 7165668"/>
              <a:gd name="connsiteY71" fmla="*/ 1479985 h 3751771"/>
              <a:gd name="connsiteX72" fmla="*/ 5325258 w 7165668"/>
              <a:gd name="connsiteY72" fmla="*/ 1540945 h 3751771"/>
              <a:gd name="connsiteX73" fmla="*/ 5873898 w 7165668"/>
              <a:gd name="connsiteY73" fmla="*/ 1731445 h 3751771"/>
              <a:gd name="connsiteX74" fmla="*/ 6079638 w 7165668"/>
              <a:gd name="connsiteY74" fmla="*/ 1807645 h 3751771"/>
              <a:gd name="connsiteX75" fmla="*/ 6277758 w 7165668"/>
              <a:gd name="connsiteY75" fmla="*/ 1838125 h 3751771"/>
              <a:gd name="connsiteX76" fmla="*/ 6346338 w 7165668"/>
              <a:gd name="connsiteY76" fmla="*/ 1845745 h 3751771"/>
              <a:gd name="connsiteX77" fmla="*/ 6392058 w 7165668"/>
              <a:gd name="connsiteY77" fmla="*/ 1853365 h 3751771"/>
              <a:gd name="connsiteX78" fmla="*/ 6559698 w 7165668"/>
              <a:gd name="connsiteY78" fmla="*/ 1860985 h 3751771"/>
              <a:gd name="connsiteX79" fmla="*/ 6635898 w 7165668"/>
              <a:gd name="connsiteY79" fmla="*/ 1876225 h 3751771"/>
              <a:gd name="connsiteX80" fmla="*/ 7165668 w 7165668"/>
              <a:gd name="connsiteY80" fmla="*/ 1999345 h 3751771"/>
              <a:gd name="connsiteX81" fmla="*/ 7153110 w 7165668"/>
              <a:gd name="connsiteY8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487058 w 7165668"/>
              <a:gd name="connsiteY69" fmla="*/ 1419025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487058 w 7165668"/>
              <a:gd name="connsiteY69" fmla="*/ 1419025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75126 w 7165668"/>
              <a:gd name="connsiteY70" fmla="*/ 1531318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75126 w 7165668"/>
              <a:gd name="connsiteY70" fmla="*/ 1531318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03256 w 7165668"/>
              <a:gd name="connsiteY70" fmla="*/ 1555475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392058 w 7165668"/>
              <a:gd name="connsiteY74" fmla="*/ 1853365 h 3751771"/>
              <a:gd name="connsiteX75" fmla="*/ 6559698 w 7165668"/>
              <a:gd name="connsiteY75" fmla="*/ 1860985 h 3751771"/>
              <a:gd name="connsiteX76" fmla="*/ 6635898 w 7165668"/>
              <a:gd name="connsiteY76" fmla="*/ 1876225 h 3751771"/>
              <a:gd name="connsiteX77" fmla="*/ 7165668 w 7165668"/>
              <a:gd name="connsiteY77" fmla="*/ 1999345 h 3751771"/>
              <a:gd name="connsiteX78" fmla="*/ 7153110 w 7165668"/>
              <a:gd name="connsiteY7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417061 w 7165668"/>
              <a:gd name="connsiteY74" fmla="*/ 1814110 h 3751771"/>
              <a:gd name="connsiteX75" fmla="*/ 6559698 w 7165668"/>
              <a:gd name="connsiteY75" fmla="*/ 1860985 h 3751771"/>
              <a:gd name="connsiteX76" fmla="*/ 6635898 w 7165668"/>
              <a:gd name="connsiteY76" fmla="*/ 1876225 h 3751771"/>
              <a:gd name="connsiteX77" fmla="*/ 7165668 w 7165668"/>
              <a:gd name="connsiteY77" fmla="*/ 1999345 h 3751771"/>
              <a:gd name="connsiteX78" fmla="*/ 7153110 w 7165668"/>
              <a:gd name="connsiteY7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559698 w 7165668"/>
              <a:gd name="connsiteY74" fmla="*/ 1860985 h 3751771"/>
              <a:gd name="connsiteX75" fmla="*/ 6635898 w 7165668"/>
              <a:gd name="connsiteY75" fmla="*/ 1876225 h 3751771"/>
              <a:gd name="connsiteX76" fmla="*/ 7165668 w 7165668"/>
              <a:gd name="connsiteY76" fmla="*/ 1999345 h 3751771"/>
              <a:gd name="connsiteX77" fmla="*/ 7153110 w 7165668"/>
              <a:gd name="connsiteY7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635898 w 7165668"/>
              <a:gd name="connsiteY74" fmla="*/ 1876225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685905 w 7165668"/>
              <a:gd name="connsiteY74" fmla="*/ 1852068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685905 w 7165668"/>
              <a:gd name="connsiteY74" fmla="*/ 1852068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832801 w 7165668"/>
              <a:gd name="connsiteY74" fmla="*/ 1891324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26519 w 7165668"/>
              <a:gd name="connsiteY72" fmla="*/ 1843881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55146 w 7165668"/>
              <a:gd name="connsiteY71" fmla="*/ 1758622 h 3751771"/>
              <a:gd name="connsiteX72" fmla="*/ 6126519 w 7165668"/>
              <a:gd name="connsiteY72" fmla="*/ 1843881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08936 w 7165668"/>
              <a:gd name="connsiteY69" fmla="*/ 1482438 h 3751771"/>
              <a:gd name="connsiteX70" fmla="*/ 5018884 w 7165668"/>
              <a:gd name="connsiteY70" fmla="*/ 1564534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08936 w 7165668"/>
              <a:gd name="connsiteY69" fmla="*/ 1482438 h 3751771"/>
              <a:gd name="connsiteX70" fmla="*/ 5012634 w 7165668"/>
              <a:gd name="connsiteY70" fmla="*/ 1579632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093557 w 7165668"/>
              <a:gd name="connsiteY68" fmla="*/ 1417020 h 3751771"/>
              <a:gd name="connsiteX69" fmla="*/ 4508936 w 7165668"/>
              <a:gd name="connsiteY69" fmla="*/ 1482438 h 3751771"/>
              <a:gd name="connsiteX70" fmla="*/ 5012634 w 7165668"/>
              <a:gd name="connsiteY70" fmla="*/ 1579632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4093557 w 7165668"/>
              <a:gd name="connsiteY67" fmla="*/ 1417020 h 3751771"/>
              <a:gd name="connsiteX68" fmla="*/ 4508936 w 7165668"/>
              <a:gd name="connsiteY68" fmla="*/ 1482438 h 3751771"/>
              <a:gd name="connsiteX69" fmla="*/ 5012634 w 7165668"/>
              <a:gd name="connsiteY69" fmla="*/ 1579632 h 3751771"/>
              <a:gd name="connsiteX70" fmla="*/ 6126519 w 7165668"/>
              <a:gd name="connsiteY70" fmla="*/ 1843881 h 3751771"/>
              <a:gd name="connsiteX71" fmla="*/ 6417061 w 7165668"/>
              <a:gd name="connsiteY71" fmla="*/ 1835247 h 3751771"/>
              <a:gd name="connsiteX72" fmla="*/ 6832801 w 7165668"/>
              <a:gd name="connsiteY72" fmla="*/ 1909441 h 3751771"/>
              <a:gd name="connsiteX73" fmla="*/ 7165668 w 7165668"/>
              <a:gd name="connsiteY73" fmla="*/ 1999345 h 3751771"/>
              <a:gd name="connsiteX74" fmla="*/ 7153110 w 7165668"/>
              <a:gd name="connsiteY7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52618 w 7165668"/>
              <a:gd name="connsiteY65" fmla="*/ 1365685 h 3751771"/>
              <a:gd name="connsiteX66" fmla="*/ 4093557 w 7165668"/>
              <a:gd name="connsiteY66" fmla="*/ 1417020 h 3751771"/>
              <a:gd name="connsiteX67" fmla="*/ 4508936 w 7165668"/>
              <a:gd name="connsiteY67" fmla="*/ 1482438 h 3751771"/>
              <a:gd name="connsiteX68" fmla="*/ 5012634 w 7165668"/>
              <a:gd name="connsiteY68" fmla="*/ 1579632 h 3751771"/>
              <a:gd name="connsiteX69" fmla="*/ 6126519 w 7165668"/>
              <a:gd name="connsiteY69" fmla="*/ 1843881 h 3751771"/>
              <a:gd name="connsiteX70" fmla="*/ 6417061 w 7165668"/>
              <a:gd name="connsiteY70" fmla="*/ 1835247 h 3751771"/>
              <a:gd name="connsiteX71" fmla="*/ 6832801 w 7165668"/>
              <a:gd name="connsiteY71" fmla="*/ 1909441 h 3751771"/>
              <a:gd name="connsiteX72" fmla="*/ 7165668 w 7165668"/>
              <a:gd name="connsiteY72" fmla="*/ 1999345 h 3751771"/>
              <a:gd name="connsiteX73" fmla="*/ 7153110 w 7165668"/>
              <a:gd name="connsiteY7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252618 w 7165668"/>
              <a:gd name="connsiteY64" fmla="*/ 1365685 h 3751771"/>
              <a:gd name="connsiteX65" fmla="*/ 4093557 w 7165668"/>
              <a:gd name="connsiteY65" fmla="*/ 1417020 h 3751771"/>
              <a:gd name="connsiteX66" fmla="*/ 4508936 w 7165668"/>
              <a:gd name="connsiteY66" fmla="*/ 1482438 h 3751771"/>
              <a:gd name="connsiteX67" fmla="*/ 5012634 w 7165668"/>
              <a:gd name="connsiteY67" fmla="*/ 1579632 h 3751771"/>
              <a:gd name="connsiteX68" fmla="*/ 6126519 w 7165668"/>
              <a:gd name="connsiteY68" fmla="*/ 1843881 h 3751771"/>
              <a:gd name="connsiteX69" fmla="*/ 6417061 w 7165668"/>
              <a:gd name="connsiteY69" fmla="*/ 1835247 h 3751771"/>
              <a:gd name="connsiteX70" fmla="*/ 6832801 w 7165668"/>
              <a:gd name="connsiteY70" fmla="*/ 1909441 h 3751771"/>
              <a:gd name="connsiteX71" fmla="*/ 7165668 w 7165668"/>
              <a:gd name="connsiteY71" fmla="*/ 1999345 h 3751771"/>
              <a:gd name="connsiteX72" fmla="*/ 7153110 w 7165668"/>
              <a:gd name="connsiteY7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77358 w 7165668"/>
              <a:gd name="connsiteY62" fmla="*/ 1396165 h 3751771"/>
              <a:gd name="connsiteX63" fmla="*/ 3252618 w 7165668"/>
              <a:gd name="connsiteY63" fmla="*/ 1365685 h 3751771"/>
              <a:gd name="connsiteX64" fmla="*/ 4093557 w 7165668"/>
              <a:gd name="connsiteY64" fmla="*/ 1417020 h 3751771"/>
              <a:gd name="connsiteX65" fmla="*/ 4508936 w 7165668"/>
              <a:gd name="connsiteY65" fmla="*/ 1482438 h 3751771"/>
              <a:gd name="connsiteX66" fmla="*/ 5012634 w 7165668"/>
              <a:gd name="connsiteY66" fmla="*/ 1579632 h 3751771"/>
              <a:gd name="connsiteX67" fmla="*/ 6126519 w 7165668"/>
              <a:gd name="connsiteY67" fmla="*/ 1843881 h 3751771"/>
              <a:gd name="connsiteX68" fmla="*/ 6417061 w 7165668"/>
              <a:gd name="connsiteY68" fmla="*/ 1835247 h 3751771"/>
              <a:gd name="connsiteX69" fmla="*/ 6832801 w 7165668"/>
              <a:gd name="connsiteY69" fmla="*/ 1909441 h 3751771"/>
              <a:gd name="connsiteX70" fmla="*/ 7165668 w 7165668"/>
              <a:gd name="connsiteY70" fmla="*/ 1999345 h 3751771"/>
              <a:gd name="connsiteX71" fmla="*/ 7153110 w 7165668"/>
              <a:gd name="connsiteY7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77358 w 7165668"/>
              <a:gd name="connsiteY61" fmla="*/ 1396165 h 3751771"/>
              <a:gd name="connsiteX62" fmla="*/ 3252618 w 7165668"/>
              <a:gd name="connsiteY62" fmla="*/ 1365685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77358 w 7165668"/>
              <a:gd name="connsiteY61" fmla="*/ 1396165 h 3751771"/>
              <a:gd name="connsiteX62" fmla="*/ 3383887 w 7165668"/>
              <a:gd name="connsiteY62" fmla="*/ 1438156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61745 w 7165668"/>
              <a:gd name="connsiteY61" fmla="*/ 1491283 h 3751771"/>
              <a:gd name="connsiteX62" fmla="*/ 3383887 w 7165668"/>
              <a:gd name="connsiteY62" fmla="*/ 1438156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61745 w 7165668"/>
              <a:gd name="connsiteY61" fmla="*/ 1491283 h 3751771"/>
              <a:gd name="connsiteX62" fmla="*/ 3529219 w 7165668"/>
              <a:gd name="connsiteY62" fmla="*/ 1458538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82841 w 7165668"/>
              <a:gd name="connsiteY61" fmla="*/ 1504872 h 3751771"/>
              <a:gd name="connsiteX62" fmla="*/ 3529219 w 7165668"/>
              <a:gd name="connsiteY62" fmla="*/ 1458538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3182841 w 7165668"/>
              <a:gd name="connsiteY60" fmla="*/ 1504872 h 3751771"/>
              <a:gd name="connsiteX61" fmla="*/ 3529219 w 7165668"/>
              <a:gd name="connsiteY61" fmla="*/ 1458538 h 3751771"/>
              <a:gd name="connsiteX62" fmla="*/ 4093557 w 7165668"/>
              <a:gd name="connsiteY62" fmla="*/ 1417020 h 3751771"/>
              <a:gd name="connsiteX63" fmla="*/ 4508936 w 7165668"/>
              <a:gd name="connsiteY63" fmla="*/ 1482438 h 3751771"/>
              <a:gd name="connsiteX64" fmla="*/ 5012634 w 7165668"/>
              <a:gd name="connsiteY64" fmla="*/ 1579632 h 3751771"/>
              <a:gd name="connsiteX65" fmla="*/ 6126519 w 7165668"/>
              <a:gd name="connsiteY65" fmla="*/ 1843881 h 3751771"/>
              <a:gd name="connsiteX66" fmla="*/ 6417061 w 7165668"/>
              <a:gd name="connsiteY66" fmla="*/ 1835247 h 3751771"/>
              <a:gd name="connsiteX67" fmla="*/ 6832801 w 7165668"/>
              <a:gd name="connsiteY67" fmla="*/ 1909441 h 3751771"/>
              <a:gd name="connsiteX68" fmla="*/ 7165668 w 7165668"/>
              <a:gd name="connsiteY68" fmla="*/ 1999345 h 3751771"/>
              <a:gd name="connsiteX69" fmla="*/ 7153110 w 7165668"/>
              <a:gd name="connsiteY6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3182841 w 7165668"/>
              <a:gd name="connsiteY59" fmla="*/ 1504872 h 3751771"/>
              <a:gd name="connsiteX60" fmla="*/ 3529219 w 7165668"/>
              <a:gd name="connsiteY60" fmla="*/ 1458538 h 3751771"/>
              <a:gd name="connsiteX61" fmla="*/ 4093557 w 7165668"/>
              <a:gd name="connsiteY61" fmla="*/ 1417020 h 3751771"/>
              <a:gd name="connsiteX62" fmla="*/ 4508936 w 7165668"/>
              <a:gd name="connsiteY62" fmla="*/ 1482438 h 3751771"/>
              <a:gd name="connsiteX63" fmla="*/ 5012634 w 7165668"/>
              <a:gd name="connsiteY63" fmla="*/ 1579632 h 3751771"/>
              <a:gd name="connsiteX64" fmla="*/ 6126519 w 7165668"/>
              <a:gd name="connsiteY64" fmla="*/ 1843881 h 3751771"/>
              <a:gd name="connsiteX65" fmla="*/ 6417061 w 7165668"/>
              <a:gd name="connsiteY65" fmla="*/ 1835247 h 3751771"/>
              <a:gd name="connsiteX66" fmla="*/ 6832801 w 7165668"/>
              <a:gd name="connsiteY66" fmla="*/ 1909441 h 3751771"/>
              <a:gd name="connsiteX67" fmla="*/ 7165668 w 7165668"/>
              <a:gd name="connsiteY67" fmla="*/ 1999345 h 3751771"/>
              <a:gd name="connsiteX68" fmla="*/ 7153110 w 7165668"/>
              <a:gd name="connsiteY6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3182841 w 7165668"/>
              <a:gd name="connsiteY58" fmla="*/ 1504872 h 3751771"/>
              <a:gd name="connsiteX59" fmla="*/ 3529219 w 7165668"/>
              <a:gd name="connsiteY59" fmla="*/ 1458538 h 3751771"/>
              <a:gd name="connsiteX60" fmla="*/ 4093557 w 7165668"/>
              <a:gd name="connsiteY60" fmla="*/ 1417020 h 3751771"/>
              <a:gd name="connsiteX61" fmla="*/ 4508936 w 7165668"/>
              <a:gd name="connsiteY61" fmla="*/ 1482438 h 3751771"/>
              <a:gd name="connsiteX62" fmla="*/ 5012634 w 7165668"/>
              <a:gd name="connsiteY62" fmla="*/ 1579632 h 3751771"/>
              <a:gd name="connsiteX63" fmla="*/ 6126519 w 7165668"/>
              <a:gd name="connsiteY63" fmla="*/ 1843881 h 3751771"/>
              <a:gd name="connsiteX64" fmla="*/ 6417061 w 7165668"/>
              <a:gd name="connsiteY64" fmla="*/ 1835247 h 3751771"/>
              <a:gd name="connsiteX65" fmla="*/ 6832801 w 7165668"/>
              <a:gd name="connsiteY65" fmla="*/ 1909441 h 3751771"/>
              <a:gd name="connsiteX66" fmla="*/ 7165668 w 7165668"/>
              <a:gd name="connsiteY66" fmla="*/ 1999345 h 3751771"/>
              <a:gd name="connsiteX67" fmla="*/ 7153110 w 7165668"/>
              <a:gd name="connsiteY6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95418 w 7165668"/>
              <a:gd name="connsiteY56" fmla="*/ 1502845 h 3751771"/>
              <a:gd name="connsiteX57" fmla="*/ 3182841 w 7165668"/>
              <a:gd name="connsiteY57" fmla="*/ 1504872 h 3751771"/>
              <a:gd name="connsiteX58" fmla="*/ 3529219 w 7165668"/>
              <a:gd name="connsiteY58" fmla="*/ 1458538 h 3751771"/>
              <a:gd name="connsiteX59" fmla="*/ 4093557 w 7165668"/>
              <a:gd name="connsiteY59" fmla="*/ 1417020 h 3751771"/>
              <a:gd name="connsiteX60" fmla="*/ 4508936 w 7165668"/>
              <a:gd name="connsiteY60" fmla="*/ 1482438 h 3751771"/>
              <a:gd name="connsiteX61" fmla="*/ 5012634 w 7165668"/>
              <a:gd name="connsiteY61" fmla="*/ 1579632 h 3751771"/>
              <a:gd name="connsiteX62" fmla="*/ 6126519 w 7165668"/>
              <a:gd name="connsiteY62" fmla="*/ 1843881 h 3751771"/>
              <a:gd name="connsiteX63" fmla="*/ 6417061 w 7165668"/>
              <a:gd name="connsiteY63" fmla="*/ 1835247 h 3751771"/>
              <a:gd name="connsiteX64" fmla="*/ 6832801 w 7165668"/>
              <a:gd name="connsiteY64" fmla="*/ 1909441 h 3751771"/>
              <a:gd name="connsiteX65" fmla="*/ 7165668 w 7165668"/>
              <a:gd name="connsiteY65" fmla="*/ 1999345 h 3751771"/>
              <a:gd name="connsiteX66" fmla="*/ 7153110 w 7165668"/>
              <a:gd name="connsiteY6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95418 w 7165668"/>
              <a:gd name="connsiteY55" fmla="*/ 1502845 h 3751771"/>
              <a:gd name="connsiteX56" fmla="*/ 3182841 w 7165668"/>
              <a:gd name="connsiteY56" fmla="*/ 1504872 h 3751771"/>
              <a:gd name="connsiteX57" fmla="*/ 3529219 w 7165668"/>
              <a:gd name="connsiteY57" fmla="*/ 1458538 h 3751771"/>
              <a:gd name="connsiteX58" fmla="*/ 4093557 w 7165668"/>
              <a:gd name="connsiteY58" fmla="*/ 1417020 h 3751771"/>
              <a:gd name="connsiteX59" fmla="*/ 4508936 w 7165668"/>
              <a:gd name="connsiteY59" fmla="*/ 1482438 h 3751771"/>
              <a:gd name="connsiteX60" fmla="*/ 5012634 w 7165668"/>
              <a:gd name="connsiteY60" fmla="*/ 1579632 h 3751771"/>
              <a:gd name="connsiteX61" fmla="*/ 6126519 w 7165668"/>
              <a:gd name="connsiteY61" fmla="*/ 1843881 h 3751771"/>
              <a:gd name="connsiteX62" fmla="*/ 6417061 w 7165668"/>
              <a:gd name="connsiteY62" fmla="*/ 1835247 h 3751771"/>
              <a:gd name="connsiteX63" fmla="*/ 6832801 w 7165668"/>
              <a:gd name="connsiteY63" fmla="*/ 1909441 h 3751771"/>
              <a:gd name="connsiteX64" fmla="*/ 7165668 w 7165668"/>
              <a:gd name="connsiteY64" fmla="*/ 1999345 h 3751771"/>
              <a:gd name="connsiteX65" fmla="*/ 7153110 w 7165668"/>
              <a:gd name="connsiteY6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95418 w 7165668"/>
              <a:gd name="connsiteY54" fmla="*/ 1502845 h 3751771"/>
              <a:gd name="connsiteX55" fmla="*/ 3182841 w 7165668"/>
              <a:gd name="connsiteY55" fmla="*/ 1504872 h 3751771"/>
              <a:gd name="connsiteX56" fmla="*/ 3529219 w 7165668"/>
              <a:gd name="connsiteY56" fmla="*/ 1458538 h 3751771"/>
              <a:gd name="connsiteX57" fmla="*/ 4093557 w 7165668"/>
              <a:gd name="connsiteY57" fmla="*/ 1417020 h 3751771"/>
              <a:gd name="connsiteX58" fmla="*/ 4508936 w 7165668"/>
              <a:gd name="connsiteY58" fmla="*/ 1482438 h 3751771"/>
              <a:gd name="connsiteX59" fmla="*/ 5012634 w 7165668"/>
              <a:gd name="connsiteY59" fmla="*/ 1579632 h 3751771"/>
              <a:gd name="connsiteX60" fmla="*/ 6126519 w 7165668"/>
              <a:gd name="connsiteY60" fmla="*/ 1843881 h 3751771"/>
              <a:gd name="connsiteX61" fmla="*/ 6417061 w 7165668"/>
              <a:gd name="connsiteY61" fmla="*/ 1835247 h 3751771"/>
              <a:gd name="connsiteX62" fmla="*/ 6832801 w 7165668"/>
              <a:gd name="connsiteY62" fmla="*/ 1909441 h 3751771"/>
              <a:gd name="connsiteX63" fmla="*/ 7165668 w 7165668"/>
              <a:gd name="connsiteY63" fmla="*/ 1999345 h 3751771"/>
              <a:gd name="connsiteX64" fmla="*/ 7153110 w 7165668"/>
              <a:gd name="connsiteY6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795418 w 7165668"/>
              <a:gd name="connsiteY53" fmla="*/ 1502845 h 3751771"/>
              <a:gd name="connsiteX54" fmla="*/ 3182841 w 7165668"/>
              <a:gd name="connsiteY54" fmla="*/ 1504872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182841 w 7165668"/>
              <a:gd name="connsiteY54" fmla="*/ 1504872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59692 w 7165668"/>
              <a:gd name="connsiteY55" fmla="*/ 1515157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59692 w 7165668"/>
              <a:gd name="connsiteY55" fmla="*/ 1515157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71414 w 7165668"/>
              <a:gd name="connsiteY55" fmla="*/ 1546864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2691 w 7165668"/>
              <a:gd name="connsiteY54" fmla="*/ 1609050 h 3751771"/>
              <a:gd name="connsiteX55" fmla="*/ 3571414 w 7165668"/>
              <a:gd name="connsiteY55" fmla="*/ 1546864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858708 w 7165668"/>
              <a:gd name="connsiteY52" fmla="*/ 1659111 h 3751771"/>
              <a:gd name="connsiteX53" fmla="*/ 3222691 w 7165668"/>
              <a:gd name="connsiteY53" fmla="*/ 1609050 h 3751771"/>
              <a:gd name="connsiteX54" fmla="*/ 3571414 w 7165668"/>
              <a:gd name="connsiteY54" fmla="*/ 1546864 h 3751771"/>
              <a:gd name="connsiteX55" fmla="*/ 4124029 w 7165668"/>
              <a:gd name="connsiteY55" fmla="*/ 1471374 h 3751771"/>
              <a:gd name="connsiteX56" fmla="*/ 4508936 w 7165668"/>
              <a:gd name="connsiteY56" fmla="*/ 1482438 h 3751771"/>
              <a:gd name="connsiteX57" fmla="*/ 5012634 w 7165668"/>
              <a:gd name="connsiteY57" fmla="*/ 1579632 h 3751771"/>
              <a:gd name="connsiteX58" fmla="*/ 6126519 w 7165668"/>
              <a:gd name="connsiteY58" fmla="*/ 1843881 h 3751771"/>
              <a:gd name="connsiteX59" fmla="*/ 6417061 w 7165668"/>
              <a:gd name="connsiteY59" fmla="*/ 1835247 h 3751771"/>
              <a:gd name="connsiteX60" fmla="*/ 6832801 w 7165668"/>
              <a:gd name="connsiteY60" fmla="*/ 1909441 h 3751771"/>
              <a:gd name="connsiteX61" fmla="*/ 7165668 w 7165668"/>
              <a:gd name="connsiteY61" fmla="*/ 1999345 h 3751771"/>
              <a:gd name="connsiteX62" fmla="*/ 7153110 w 7165668"/>
              <a:gd name="connsiteY6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858708 w 7165668"/>
              <a:gd name="connsiteY51" fmla="*/ 1659111 h 3751771"/>
              <a:gd name="connsiteX52" fmla="*/ 3222691 w 7165668"/>
              <a:gd name="connsiteY52" fmla="*/ 1609050 h 3751771"/>
              <a:gd name="connsiteX53" fmla="*/ 3571414 w 7165668"/>
              <a:gd name="connsiteY53" fmla="*/ 1546864 h 3751771"/>
              <a:gd name="connsiteX54" fmla="*/ 4124029 w 7165668"/>
              <a:gd name="connsiteY54" fmla="*/ 1471374 h 3751771"/>
              <a:gd name="connsiteX55" fmla="*/ 4508936 w 7165668"/>
              <a:gd name="connsiteY55" fmla="*/ 1482438 h 3751771"/>
              <a:gd name="connsiteX56" fmla="*/ 5012634 w 7165668"/>
              <a:gd name="connsiteY56" fmla="*/ 1579632 h 3751771"/>
              <a:gd name="connsiteX57" fmla="*/ 6126519 w 7165668"/>
              <a:gd name="connsiteY57" fmla="*/ 1843881 h 3751771"/>
              <a:gd name="connsiteX58" fmla="*/ 6417061 w 7165668"/>
              <a:gd name="connsiteY58" fmla="*/ 1835247 h 3751771"/>
              <a:gd name="connsiteX59" fmla="*/ 6832801 w 7165668"/>
              <a:gd name="connsiteY59" fmla="*/ 1909441 h 3751771"/>
              <a:gd name="connsiteX60" fmla="*/ 7165668 w 7165668"/>
              <a:gd name="connsiteY60" fmla="*/ 1999345 h 3751771"/>
              <a:gd name="connsiteX61" fmla="*/ 7153110 w 7165668"/>
              <a:gd name="connsiteY6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858708 w 7165668"/>
              <a:gd name="connsiteY50" fmla="*/ 1659111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46855 w 7165668"/>
              <a:gd name="connsiteY49" fmla="*/ 1731846 h 3751771"/>
              <a:gd name="connsiteX50" fmla="*/ 2858708 w 7165668"/>
              <a:gd name="connsiteY50" fmla="*/ 1659111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46855 w 7165668"/>
              <a:gd name="connsiteY49" fmla="*/ 1731846 h 3751771"/>
              <a:gd name="connsiteX50" fmla="*/ 2872773 w 7165668"/>
              <a:gd name="connsiteY50" fmla="*/ 1722523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67952 w 7165668"/>
              <a:gd name="connsiteY49" fmla="*/ 1786200 h 3751771"/>
              <a:gd name="connsiteX50" fmla="*/ 2872773 w 7165668"/>
              <a:gd name="connsiteY50" fmla="*/ 1722523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567952 w 7165668"/>
              <a:gd name="connsiteY48" fmla="*/ 1786200 h 3751771"/>
              <a:gd name="connsiteX49" fmla="*/ 2872773 w 7165668"/>
              <a:gd name="connsiteY49" fmla="*/ 1722523 h 3751771"/>
              <a:gd name="connsiteX50" fmla="*/ 3222691 w 7165668"/>
              <a:gd name="connsiteY50" fmla="*/ 1609050 h 3751771"/>
              <a:gd name="connsiteX51" fmla="*/ 3571414 w 7165668"/>
              <a:gd name="connsiteY51" fmla="*/ 1546864 h 3751771"/>
              <a:gd name="connsiteX52" fmla="*/ 4124029 w 7165668"/>
              <a:gd name="connsiteY52" fmla="*/ 1471374 h 3751771"/>
              <a:gd name="connsiteX53" fmla="*/ 4508936 w 7165668"/>
              <a:gd name="connsiteY53" fmla="*/ 1482438 h 3751771"/>
              <a:gd name="connsiteX54" fmla="*/ 5012634 w 7165668"/>
              <a:gd name="connsiteY54" fmla="*/ 1579632 h 3751771"/>
              <a:gd name="connsiteX55" fmla="*/ 6126519 w 7165668"/>
              <a:gd name="connsiteY55" fmla="*/ 1843881 h 3751771"/>
              <a:gd name="connsiteX56" fmla="*/ 6417061 w 7165668"/>
              <a:gd name="connsiteY56" fmla="*/ 1835247 h 3751771"/>
              <a:gd name="connsiteX57" fmla="*/ 6832801 w 7165668"/>
              <a:gd name="connsiteY57" fmla="*/ 1909441 h 3751771"/>
              <a:gd name="connsiteX58" fmla="*/ 7165668 w 7165668"/>
              <a:gd name="connsiteY58" fmla="*/ 1999345 h 3751771"/>
              <a:gd name="connsiteX59" fmla="*/ 7153110 w 7165668"/>
              <a:gd name="connsiteY5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567952 w 7165668"/>
              <a:gd name="connsiteY47" fmla="*/ 1786200 h 3751771"/>
              <a:gd name="connsiteX48" fmla="*/ 2872773 w 7165668"/>
              <a:gd name="connsiteY48" fmla="*/ 1722523 h 3751771"/>
              <a:gd name="connsiteX49" fmla="*/ 3222691 w 7165668"/>
              <a:gd name="connsiteY49" fmla="*/ 1609050 h 3751771"/>
              <a:gd name="connsiteX50" fmla="*/ 3571414 w 7165668"/>
              <a:gd name="connsiteY50" fmla="*/ 1546864 h 3751771"/>
              <a:gd name="connsiteX51" fmla="*/ 4124029 w 7165668"/>
              <a:gd name="connsiteY51" fmla="*/ 1471374 h 3751771"/>
              <a:gd name="connsiteX52" fmla="*/ 4508936 w 7165668"/>
              <a:gd name="connsiteY52" fmla="*/ 1482438 h 3751771"/>
              <a:gd name="connsiteX53" fmla="*/ 5012634 w 7165668"/>
              <a:gd name="connsiteY53" fmla="*/ 1579632 h 3751771"/>
              <a:gd name="connsiteX54" fmla="*/ 6126519 w 7165668"/>
              <a:gd name="connsiteY54" fmla="*/ 1843881 h 3751771"/>
              <a:gd name="connsiteX55" fmla="*/ 6417061 w 7165668"/>
              <a:gd name="connsiteY55" fmla="*/ 1835247 h 3751771"/>
              <a:gd name="connsiteX56" fmla="*/ 6832801 w 7165668"/>
              <a:gd name="connsiteY56" fmla="*/ 1909441 h 3751771"/>
              <a:gd name="connsiteX57" fmla="*/ 7165668 w 7165668"/>
              <a:gd name="connsiteY57" fmla="*/ 1999345 h 3751771"/>
              <a:gd name="connsiteX58" fmla="*/ 7153110 w 7165668"/>
              <a:gd name="connsiteY5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24029 w 7165668"/>
              <a:gd name="connsiteY50" fmla="*/ 1471374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44511 w 7165668"/>
              <a:gd name="connsiteY46" fmla="*/ 1831494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44511 w 7165668"/>
              <a:gd name="connsiteY46" fmla="*/ 1831494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544511 w 7165668"/>
              <a:gd name="connsiteY45" fmla="*/ 1831494 h 3751771"/>
              <a:gd name="connsiteX46" fmla="*/ 2865741 w 7165668"/>
              <a:gd name="connsiteY46" fmla="*/ 1747435 h 3751771"/>
              <a:gd name="connsiteX47" fmla="*/ 3210970 w 7165668"/>
              <a:gd name="connsiteY47" fmla="*/ 1636226 h 3751771"/>
              <a:gd name="connsiteX48" fmla="*/ 3573758 w 7165668"/>
              <a:gd name="connsiteY48" fmla="*/ 1562718 h 3751771"/>
              <a:gd name="connsiteX49" fmla="*/ 4140438 w 7165668"/>
              <a:gd name="connsiteY49" fmla="*/ 1487227 h 3751771"/>
              <a:gd name="connsiteX50" fmla="*/ 4508936 w 7165668"/>
              <a:gd name="connsiteY50" fmla="*/ 1482438 h 3751771"/>
              <a:gd name="connsiteX51" fmla="*/ 5012634 w 7165668"/>
              <a:gd name="connsiteY51" fmla="*/ 1579632 h 3751771"/>
              <a:gd name="connsiteX52" fmla="*/ 6126519 w 7165668"/>
              <a:gd name="connsiteY52" fmla="*/ 1843881 h 3751771"/>
              <a:gd name="connsiteX53" fmla="*/ 6417061 w 7165668"/>
              <a:gd name="connsiteY53" fmla="*/ 1835247 h 3751771"/>
              <a:gd name="connsiteX54" fmla="*/ 6832801 w 7165668"/>
              <a:gd name="connsiteY54" fmla="*/ 1909441 h 3751771"/>
              <a:gd name="connsiteX55" fmla="*/ 7165668 w 7165668"/>
              <a:gd name="connsiteY55" fmla="*/ 1999345 h 3751771"/>
              <a:gd name="connsiteX56" fmla="*/ 7153110 w 7165668"/>
              <a:gd name="connsiteY5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544511 w 7165668"/>
              <a:gd name="connsiteY44" fmla="*/ 1831494 h 3751771"/>
              <a:gd name="connsiteX45" fmla="*/ 2865741 w 7165668"/>
              <a:gd name="connsiteY45" fmla="*/ 1747435 h 3751771"/>
              <a:gd name="connsiteX46" fmla="*/ 3210970 w 7165668"/>
              <a:gd name="connsiteY46" fmla="*/ 1636226 h 3751771"/>
              <a:gd name="connsiteX47" fmla="*/ 3573758 w 7165668"/>
              <a:gd name="connsiteY47" fmla="*/ 1562718 h 3751771"/>
              <a:gd name="connsiteX48" fmla="*/ 4140438 w 7165668"/>
              <a:gd name="connsiteY48" fmla="*/ 1487227 h 3751771"/>
              <a:gd name="connsiteX49" fmla="*/ 4508936 w 7165668"/>
              <a:gd name="connsiteY49" fmla="*/ 1482438 h 3751771"/>
              <a:gd name="connsiteX50" fmla="*/ 5012634 w 7165668"/>
              <a:gd name="connsiteY50" fmla="*/ 1579632 h 3751771"/>
              <a:gd name="connsiteX51" fmla="*/ 6126519 w 7165668"/>
              <a:gd name="connsiteY51" fmla="*/ 1843881 h 3751771"/>
              <a:gd name="connsiteX52" fmla="*/ 6417061 w 7165668"/>
              <a:gd name="connsiteY52" fmla="*/ 1835247 h 3751771"/>
              <a:gd name="connsiteX53" fmla="*/ 6832801 w 7165668"/>
              <a:gd name="connsiteY53" fmla="*/ 1909441 h 3751771"/>
              <a:gd name="connsiteX54" fmla="*/ 7165668 w 7165668"/>
              <a:gd name="connsiteY54" fmla="*/ 1999345 h 3751771"/>
              <a:gd name="connsiteX55" fmla="*/ 7153110 w 7165668"/>
              <a:gd name="connsiteY5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544511 w 7165668"/>
              <a:gd name="connsiteY43" fmla="*/ 1831494 h 3751771"/>
              <a:gd name="connsiteX44" fmla="*/ 2865741 w 7165668"/>
              <a:gd name="connsiteY44" fmla="*/ 1747435 h 3751771"/>
              <a:gd name="connsiteX45" fmla="*/ 3210970 w 7165668"/>
              <a:gd name="connsiteY45" fmla="*/ 1636226 h 3751771"/>
              <a:gd name="connsiteX46" fmla="*/ 3573758 w 7165668"/>
              <a:gd name="connsiteY46" fmla="*/ 1562718 h 3751771"/>
              <a:gd name="connsiteX47" fmla="*/ 4140438 w 7165668"/>
              <a:gd name="connsiteY47" fmla="*/ 1487227 h 3751771"/>
              <a:gd name="connsiteX48" fmla="*/ 4508936 w 7165668"/>
              <a:gd name="connsiteY48" fmla="*/ 1482438 h 3751771"/>
              <a:gd name="connsiteX49" fmla="*/ 5012634 w 7165668"/>
              <a:gd name="connsiteY49" fmla="*/ 1579632 h 3751771"/>
              <a:gd name="connsiteX50" fmla="*/ 6126519 w 7165668"/>
              <a:gd name="connsiteY50" fmla="*/ 1843881 h 3751771"/>
              <a:gd name="connsiteX51" fmla="*/ 6417061 w 7165668"/>
              <a:gd name="connsiteY51" fmla="*/ 1835247 h 3751771"/>
              <a:gd name="connsiteX52" fmla="*/ 6832801 w 7165668"/>
              <a:gd name="connsiteY52" fmla="*/ 1909441 h 3751771"/>
              <a:gd name="connsiteX53" fmla="*/ 7165668 w 7165668"/>
              <a:gd name="connsiteY53" fmla="*/ 1999345 h 3751771"/>
              <a:gd name="connsiteX54" fmla="*/ 7153110 w 7165668"/>
              <a:gd name="connsiteY5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544511 w 7165668"/>
              <a:gd name="connsiteY42" fmla="*/ 1831494 h 3751771"/>
              <a:gd name="connsiteX43" fmla="*/ 2865741 w 7165668"/>
              <a:gd name="connsiteY43" fmla="*/ 1747435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483565 w 7165668"/>
              <a:gd name="connsiteY42" fmla="*/ 1872260 h 3751771"/>
              <a:gd name="connsiteX43" fmla="*/ 2865741 w 7165668"/>
              <a:gd name="connsiteY43" fmla="*/ 1747435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483565 w 7165668"/>
              <a:gd name="connsiteY42" fmla="*/ 1872260 h 3751771"/>
              <a:gd name="connsiteX43" fmla="*/ 2877461 w 7165668"/>
              <a:gd name="connsiteY43" fmla="*/ 1774612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2056278 w 7165668"/>
              <a:gd name="connsiteY40" fmla="*/ 1860985 h 3751771"/>
              <a:gd name="connsiteX41" fmla="*/ 2483565 w 7165668"/>
              <a:gd name="connsiteY41" fmla="*/ 1872260 h 3751771"/>
              <a:gd name="connsiteX42" fmla="*/ 2877461 w 7165668"/>
              <a:gd name="connsiteY42" fmla="*/ 1774612 h 3751771"/>
              <a:gd name="connsiteX43" fmla="*/ 3210970 w 7165668"/>
              <a:gd name="connsiteY43" fmla="*/ 1636226 h 3751771"/>
              <a:gd name="connsiteX44" fmla="*/ 3573758 w 7165668"/>
              <a:gd name="connsiteY44" fmla="*/ 1562718 h 3751771"/>
              <a:gd name="connsiteX45" fmla="*/ 4140438 w 7165668"/>
              <a:gd name="connsiteY45" fmla="*/ 1487227 h 3751771"/>
              <a:gd name="connsiteX46" fmla="*/ 4508936 w 7165668"/>
              <a:gd name="connsiteY46" fmla="*/ 1482438 h 3751771"/>
              <a:gd name="connsiteX47" fmla="*/ 5012634 w 7165668"/>
              <a:gd name="connsiteY47" fmla="*/ 1579632 h 3751771"/>
              <a:gd name="connsiteX48" fmla="*/ 6126519 w 7165668"/>
              <a:gd name="connsiteY48" fmla="*/ 1843881 h 3751771"/>
              <a:gd name="connsiteX49" fmla="*/ 6417061 w 7165668"/>
              <a:gd name="connsiteY49" fmla="*/ 1835247 h 3751771"/>
              <a:gd name="connsiteX50" fmla="*/ 6832801 w 7165668"/>
              <a:gd name="connsiteY50" fmla="*/ 1909441 h 3751771"/>
              <a:gd name="connsiteX51" fmla="*/ 7165668 w 7165668"/>
              <a:gd name="connsiteY51" fmla="*/ 1999345 h 3751771"/>
              <a:gd name="connsiteX52" fmla="*/ 7153110 w 7165668"/>
              <a:gd name="connsiteY5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2056278 w 7165668"/>
              <a:gd name="connsiteY39" fmla="*/ 1860985 h 3751771"/>
              <a:gd name="connsiteX40" fmla="*/ 2483565 w 7165668"/>
              <a:gd name="connsiteY40" fmla="*/ 1872260 h 3751771"/>
              <a:gd name="connsiteX41" fmla="*/ 2877461 w 7165668"/>
              <a:gd name="connsiteY41" fmla="*/ 1774612 h 3751771"/>
              <a:gd name="connsiteX42" fmla="*/ 3210970 w 7165668"/>
              <a:gd name="connsiteY42" fmla="*/ 1636226 h 3751771"/>
              <a:gd name="connsiteX43" fmla="*/ 3573758 w 7165668"/>
              <a:gd name="connsiteY43" fmla="*/ 1562718 h 3751771"/>
              <a:gd name="connsiteX44" fmla="*/ 4140438 w 7165668"/>
              <a:gd name="connsiteY44" fmla="*/ 1487227 h 3751771"/>
              <a:gd name="connsiteX45" fmla="*/ 4508936 w 7165668"/>
              <a:gd name="connsiteY45" fmla="*/ 1482438 h 3751771"/>
              <a:gd name="connsiteX46" fmla="*/ 5012634 w 7165668"/>
              <a:gd name="connsiteY46" fmla="*/ 1579632 h 3751771"/>
              <a:gd name="connsiteX47" fmla="*/ 6126519 w 7165668"/>
              <a:gd name="connsiteY47" fmla="*/ 1843881 h 3751771"/>
              <a:gd name="connsiteX48" fmla="*/ 6417061 w 7165668"/>
              <a:gd name="connsiteY48" fmla="*/ 1835247 h 3751771"/>
              <a:gd name="connsiteX49" fmla="*/ 6832801 w 7165668"/>
              <a:gd name="connsiteY49" fmla="*/ 1909441 h 3751771"/>
              <a:gd name="connsiteX50" fmla="*/ 7165668 w 7165668"/>
              <a:gd name="connsiteY50" fmla="*/ 1999345 h 3751771"/>
              <a:gd name="connsiteX51" fmla="*/ 7153110 w 7165668"/>
              <a:gd name="connsiteY5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2056278 w 7165668"/>
              <a:gd name="connsiteY38" fmla="*/ 1860985 h 3751771"/>
              <a:gd name="connsiteX39" fmla="*/ 2483565 w 7165668"/>
              <a:gd name="connsiteY39" fmla="*/ 1872260 h 3751771"/>
              <a:gd name="connsiteX40" fmla="*/ 2877461 w 7165668"/>
              <a:gd name="connsiteY40" fmla="*/ 1774612 h 3751771"/>
              <a:gd name="connsiteX41" fmla="*/ 3210970 w 7165668"/>
              <a:gd name="connsiteY41" fmla="*/ 1636226 h 3751771"/>
              <a:gd name="connsiteX42" fmla="*/ 3573758 w 7165668"/>
              <a:gd name="connsiteY42" fmla="*/ 1562718 h 3751771"/>
              <a:gd name="connsiteX43" fmla="*/ 4140438 w 7165668"/>
              <a:gd name="connsiteY43" fmla="*/ 1487227 h 3751771"/>
              <a:gd name="connsiteX44" fmla="*/ 4508936 w 7165668"/>
              <a:gd name="connsiteY44" fmla="*/ 1482438 h 3751771"/>
              <a:gd name="connsiteX45" fmla="*/ 5012634 w 7165668"/>
              <a:gd name="connsiteY45" fmla="*/ 1579632 h 3751771"/>
              <a:gd name="connsiteX46" fmla="*/ 6126519 w 7165668"/>
              <a:gd name="connsiteY46" fmla="*/ 1843881 h 3751771"/>
              <a:gd name="connsiteX47" fmla="*/ 6417061 w 7165668"/>
              <a:gd name="connsiteY47" fmla="*/ 1835247 h 3751771"/>
              <a:gd name="connsiteX48" fmla="*/ 6832801 w 7165668"/>
              <a:gd name="connsiteY48" fmla="*/ 1909441 h 3751771"/>
              <a:gd name="connsiteX49" fmla="*/ 7165668 w 7165668"/>
              <a:gd name="connsiteY49" fmla="*/ 1999345 h 3751771"/>
              <a:gd name="connsiteX50" fmla="*/ 7153110 w 7165668"/>
              <a:gd name="connsiteY5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2056278 w 7165668"/>
              <a:gd name="connsiteY37" fmla="*/ 1860985 h 3751771"/>
              <a:gd name="connsiteX38" fmla="*/ 2483565 w 7165668"/>
              <a:gd name="connsiteY38" fmla="*/ 1872260 h 3751771"/>
              <a:gd name="connsiteX39" fmla="*/ 2877461 w 7165668"/>
              <a:gd name="connsiteY39" fmla="*/ 1774612 h 3751771"/>
              <a:gd name="connsiteX40" fmla="*/ 3210970 w 7165668"/>
              <a:gd name="connsiteY40" fmla="*/ 1636226 h 3751771"/>
              <a:gd name="connsiteX41" fmla="*/ 3573758 w 7165668"/>
              <a:gd name="connsiteY41" fmla="*/ 1562718 h 3751771"/>
              <a:gd name="connsiteX42" fmla="*/ 4140438 w 7165668"/>
              <a:gd name="connsiteY42" fmla="*/ 1487227 h 3751771"/>
              <a:gd name="connsiteX43" fmla="*/ 4508936 w 7165668"/>
              <a:gd name="connsiteY43" fmla="*/ 1482438 h 3751771"/>
              <a:gd name="connsiteX44" fmla="*/ 5012634 w 7165668"/>
              <a:gd name="connsiteY44" fmla="*/ 1579632 h 3751771"/>
              <a:gd name="connsiteX45" fmla="*/ 6126519 w 7165668"/>
              <a:gd name="connsiteY45" fmla="*/ 1843881 h 3751771"/>
              <a:gd name="connsiteX46" fmla="*/ 6417061 w 7165668"/>
              <a:gd name="connsiteY46" fmla="*/ 1835247 h 3751771"/>
              <a:gd name="connsiteX47" fmla="*/ 6832801 w 7165668"/>
              <a:gd name="connsiteY47" fmla="*/ 1909441 h 3751771"/>
              <a:gd name="connsiteX48" fmla="*/ 7165668 w 7165668"/>
              <a:gd name="connsiteY48" fmla="*/ 1999345 h 3751771"/>
              <a:gd name="connsiteX49" fmla="*/ 7153110 w 7165668"/>
              <a:gd name="connsiteY4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2056278 w 7165668"/>
              <a:gd name="connsiteY36" fmla="*/ 1860985 h 3751771"/>
              <a:gd name="connsiteX37" fmla="*/ 2483565 w 7165668"/>
              <a:gd name="connsiteY37" fmla="*/ 1872260 h 3751771"/>
              <a:gd name="connsiteX38" fmla="*/ 2877461 w 7165668"/>
              <a:gd name="connsiteY38" fmla="*/ 1774612 h 3751771"/>
              <a:gd name="connsiteX39" fmla="*/ 3210970 w 7165668"/>
              <a:gd name="connsiteY39" fmla="*/ 1636226 h 3751771"/>
              <a:gd name="connsiteX40" fmla="*/ 3573758 w 7165668"/>
              <a:gd name="connsiteY40" fmla="*/ 1562718 h 3751771"/>
              <a:gd name="connsiteX41" fmla="*/ 4140438 w 7165668"/>
              <a:gd name="connsiteY41" fmla="*/ 1487227 h 3751771"/>
              <a:gd name="connsiteX42" fmla="*/ 4508936 w 7165668"/>
              <a:gd name="connsiteY42" fmla="*/ 1482438 h 3751771"/>
              <a:gd name="connsiteX43" fmla="*/ 5012634 w 7165668"/>
              <a:gd name="connsiteY43" fmla="*/ 1579632 h 3751771"/>
              <a:gd name="connsiteX44" fmla="*/ 6126519 w 7165668"/>
              <a:gd name="connsiteY44" fmla="*/ 1843881 h 3751771"/>
              <a:gd name="connsiteX45" fmla="*/ 6417061 w 7165668"/>
              <a:gd name="connsiteY45" fmla="*/ 1835247 h 3751771"/>
              <a:gd name="connsiteX46" fmla="*/ 6832801 w 7165668"/>
              <a:gd name="connsiteY46" fmla="*/ 1909441 h 3751771"/>
              <a:gd name="connsiteX47" fmla="*/ 7165668 w 7165668"/>
              <a:gd name="connsiteY47" fmla="*/ 1999345 h 3751771"/>
              <a:gd name="connsiteX48" fmla="*/ 7153110 w 7165668"/>
              <a:gd name="connsiteY4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2107848 w 7165668"/>
              <a:gd name="connsiteY36" fmla="*/ 1937986 h 3751771"/>
              <a:gd name="connsiteX37" fmla="*/ 2483565 w 7165668"/>
              <a:gd name="connsiteY37" fmla="*/ 1872260 h 3751771"/>
              <a:gd name="connsiteX38" fmla="*/ 2877461 w 7165668"/>
              <a:gd name="connsiteY38" fmla="*/ 1774612 h 3751771"/>
              <a:gd name="connsiteX39" fmla="*/ 3210970 w 7165668"/>
              <a:gd name="connsiteY39" fmla="*/ 1636226 h 3751771"/>
              <a:gd name="connsiteX40" fmla="*/ 3573758 w 7165668"/>
              <a:gd name="connsiteY40" fmla="*/ 1562718 h 3751771"/>
              <a:gd name="connsiteX41" fmla="*/ 4140438 w 7165668"/>
              <a:gd name="connsiteY41" fmla="*/ 1487227 h 3751771"/>
              <a:gd name="connsiteX42" fmla="*/ 4508936 w 7165668"/>
              <a:gd name="connsiteY42" fmla="*/ 1482438 h 3751771"/>
              <a:gd name="connsiteX43" fmla="*/ 5012634 w 7165668"/>
              <a:gd name="connsiteY43" fmla="*/ 1579632 h 3751771"/>
              <a:gd name="connsiteX44" fmla="*/ 6126519 w 7165668"/>
              <a:gd name="connsiteY44" fmla="*/ 1843881 h 3751771"/>
              <a:gd name="connsiteX45" fmla="*/ 6417061 w 7165668"/>
              <a:gd name="connsiteY45" fmla="*/ 1835247 h 3751771"/>
              <a:gd name="connsiteX46" fmla="*/ 6832801 w 7165668"/>
              <a:gd name="connsiteY46" fmla="*/ 1909441 h 3751771"/>
              <a:gd name="connsiteX47" fmla="*/ 7165668 w 7165668"/>
              <a:gd name="connsiteY47" fmla="*/ 1999345 h 3751771"/>
              <a:gd name="connsiteX48" fmla="*/ 7153110 w 7165668"/>
              <a:gd name="connsiteY4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812438 w 7165668"/>
              <a:gd name="connsiteY34" fmla="*/ 2005765 h 3751771"/>
              <a:gd name="connsiteX35" fmla="*/ 2107848 w 7165668"/>
              <a:gd name="connsiteY35" fmla="*/ 1937986 h 3751771"/>
              <a:gd name="connsiteX36" fmla="*/ 2483565 w 7165668"/>
              <a:gd name="connsiteY36" fmla="*/ 1872260 h 3751771"/>
              <a:gd name="connsiteX37" fmla="*/ 2877461 w 7165668"/>
              <a:gd name="connsiteY37" fmla="*/ 1774612 h 3751771"/>
              <a:gd name="connsiteX38" fmla="*/ 3210970 w 7165668"/>
              <a:gd name="connsiteY38" fmla="*/ 1636226 h 3751771"/>
              <a:gd name="connsiteX39" fmla="*/ 3573758 w 7165668"/>
              <a:gd name="connsiteY39" fmla="*/ 1562718 h 3751771"/>
              <a:gd name="connsiteX40" fmla="*/ 4140438 w 7165668"/>
              <a:gd name="connsiteY40" fmla="*/ 1487227 h 3751771"/>
              <a:gd name="connsiteX41" fmla="*/ 4508936 w 7165668"/>
              <a:gd name="connsiteY41" fmla="*/ 1482438 h 3751771"/>
              <a:gd name="connsiteX42" fmla="*/ 5012634 w 7165668"/>
              <a:gd name="connsiteY42" fmla="*/ 1579632 h 3751771"/>
              <a:gd name="connsiteX43" fmla="*/ 6126519 w 7165668"/>
              <a:gd name="connsiteY43" fmla="*/ 1843881 h 3751771"/>
              <a:gd name="connsiteX44" fmla="*/ 6417061 w 7165668"/>
              <a:gd name="connsiteY44" fmla="*/ 1835247 h 3751771"/>
              <a:gd name="connsiteX45" fmla="*/ 6832801 w 7165668"/>
              <a:gd name="connsiteY45" fmla="*/ 1909441 h 3751771"/>
              <a:gd name="connsiteX46" fmla="*/ 7165668 w 7165668"/>
              <a:gd name="connsiteY46" fmla="*/ 1999345 h 3751771"/>
              <a:gd name="connsiteX47" fmla="*/ 7153110 w 7165668"/>
              <a:gd name="connsiteY4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812438 w 7165668"/>
              <a:gd name="connsiteY33" fmla="*/ 2005765 h 3751771"/>
              <a:gd name="connsiteX34" fmla="*/ 2107848 w 7165668"/>
              <a:gd name="connsiteY34" fmla="*/ 1937986 h 3751771"/>
              <a:gd name="connsiteX35" fmla="*/ 2483565 w 7165668"/>
              <a:gd name="connsiteY35" fmla="*/ 1872260 h 3751771"/>
              <a:gd name="connsiteX36" fmla="*/ 2877461 w 7165668"/>
              <a:gd name="connsiteY36" fmla="*/ 1774612 h 3751771"/>
              <a:gd name="connsiteX37" fmla="*/ 3210970 w 7165668"/>
              <a:gd name="connsiteY37" fmla="*/ 1636226 h 3751771"/>
              <a:gd name="connsiteX38" fmla="*/ 3573758 w 7165668"/>
              <a:gd name="connsiteY38" fmla="*/ 1562718 h 3751771"/>
              <a:gd name="connsiteX39" fmla="*/ 4140438 w 7165668"/>
              <a:gd name="connsiteY39" fmla="*/ 1487227 h 3751771"/>
              <a:gd name="connsiteX40" fmla="*/ 4508936 w 7165668"/>
              <a:gd name="connsiteY40" fmla="*/ 1482438 h 3751771"/>
              <a:gd name="connsiteX41" fmla="*/ 5012634 w 7165668"/>
              <a:gd name="connsiteY41" fmla="*/ 1579632 h 3751771"/>
              <a:gd name="connsiteX42" fmla="*/ 6126519 w 7165668"/>
              <a:gd name="connsiteY42" fmla="*/ 1843881 h 3751771"/>
              <a:gd name="connsiteX43" fmla="*/ 6417061 w 7165668"/>
              <a:gd name="connsiteY43" fmla="*/ 1835247 h 3751771"/>
              <a:gd name="connsiteX44" fmla="*/ 6832801 w 7165668"/>
              <a:gd name="connsiteY44" fmla="*/ 1909441 h 3751771"/>
              <a:gd name="connsiteX45" fmla="*/ 7165668 w 7165668"/>
              <a:gd name="connsiteY45" fmla="*/ 1999345 h 3751771"/>
              <a:gd name="connsiteX46" fmla="*/ 7153110 w 7165668"/>
              <a:gd name="connsiteY4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720998 w 7165668"/>
              <a:gd name="connsiteY31" fmla="*/ 2066725 h 3751771"/>
              <a:gd name="connsiteX32" fmla="*/ 1812438 w 7165668"/>
              <a:gd name="connsiteY32" fmla="*/ 2005765 h 3751771"/>
              <a:gd name="connsiteX33" fmla="*/ 2107848 w 7165668"/>
              <a:gd name="connsiteY33" fmla="*/ 1937986 h 3751771"/>
              <a:gd name="connsiteX34" fmla="*/ 2483565 w 7165668"/>
              <a:gd name="connsiteY34" fmla="*/ 1872260 h 3751771"/>
              <a:gd name="connsiteX35" fmla="*/ 2877461 w 7165668"/>
              <a:gd name="connsiteY35" fmla="*/ 1774612 h 3751771"/>
              <a:gd name="connsiteX36" fmla="*/ 3210970 w 7165668"/>
              <a:gd name="connsiteY36" fmla="*/ 1636226 h 3751771"/>
              <a:gd name="connsiteX37" fmla="*/ 3573758 w 7165668"/>
              <a:gd name="connsiteY37" fmla="*/ 1562718 h 3751771"/>
              <a:gd name="connsiteX38" fmla="*/ 4140438 w 7165668"/>
              <a:gd name="connsiteY38" fmla="*/ 1487227 h 3751771"/>
              <a:gd name="connsiteX39" fmla="*/ 4508936 w 7165668"/>
              <a:gd name="connsiteY39" fmla="*/ 1482438 h 3751771"/>
              <a:gd name="connsiteX40" fmla="*/ 5012634 w 7165668"/>
              <a:gd name="connsiteY40" fmla="*/ 1579632 h 3751771"/>
              <a:gd name="connsiteX41" fmla="*/ 6126519 w 7165668"/>
              <a:gd name="connsiteY41" fmla="*/ 1843881 h 3751771"/>
              <a:gd name="connsiteX42" fmla="*/ 6417061 w 7165668"/>
              <a:gd name="connsiteY42" fmla="*/ 1835247 h 3751771"/>
              <a:gd name="connsiteX43" fmla="*/ 6832801 w 7165668"/>
              <a:gd name="connsiteY43" fmla="*/ 1909441 h 3751771"/>
              <a:gd name="connsiteX44" fmla="*/ 7165668 w 7165668"/>
              <a:gd name="connsiteY44" fmla="*/ 1999345 h 3751771"/>
              <a:gd name="connsiteX45" fmla="*/ 7153110 w 7165668"/>
              <a:gd name="connsiteY4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720998 w 7165668"/>
              <a:gd name="connsiteY30" fmla="*/ 2066725 h 3751771"/>
              <a:gd name="connsiteX31" fmla="*/ 1812438 w 7165668"/>
              <a:gd name="connsiteY31" fmla="*/ 2005765 h 3751771"/>
              <a:gd name="connsiteX32" fmla="*/ 2107848 w 7165668"/>
              <a:gd name="connsiteY32" fmla="*/ 1937986 h 3751771"/>
              <a:gd name="connsiteX33" fmla="*/ 2483565 w 7165668"/>
              <a:gd name="connsiteY33" fmla="*/ 1872260 h 3751771"/>
              <a:gd name="connsiteX34" fmla="*/ 2877461 w 7165668"/>
              <a:gd name="connsiteY34" fmla="*/ 1774612 h 3751771"/>
              <a:gd name="connsiteX35" fmla="*/ 3210970 w 7165668"/>
              <a:gd name="connsiteY35" fmla="*/ 1636226 h 3751771"/>
              <a:gd name="connsiteX36" fmla="*/ 3573758 w 7165668"/>
              <a:gd name="connsiteY36" fmla="*/ 1562718 h 3751771"/>
              <a:gd name="connsiteX37" fmla="*/ 4140438 w 7165668"/>
              <a:gd name="connsiteY37" fmla="*/ 1487227 h 3751771"/>
              <a:gd name="connsiteX38" fmla="*/ 4508936 w 7165668"/>
              <a:gd name="connsiteY38" fmla="*/ 1482438 h 3751771"/>
              <a:gd name="connsiteX39" fmla="*/ 5012634 w 7165668"/>
              <a:gd name="connsiteY39" fmla="*/ 1579632 h 3751771"/>
              <a:gd name="connsiteX40" fmla="*/ 6126519 w 7165668"/>
              <a:gd name="connsiteY40" fmla="*/ 1843881 h 3751771"/>
              <a:gd name="connsiteX41" fmla="*/ 6417061 w 7165668"/>
              <a:gd name="connsiteY41" fmla="*/ 1835247 h 3751771"/>
              <a:gd name="connsiteX42" fmla="*/ 6832801 w 7165668"/>
              <a:gd name="connsiteY42" fmla="*/ 1909441 h 3751771"/>
              <a:gd name="connsiteX43" fmla="*/ 7165668 w 7165668"/>
              <a:gd name="connsiteY43" fmla="*/ 1999345 h 3751771"/>
              <a:gd name="connsiteX44" fmla="*/ 7153110 w 7165668"/>
              <a:gd name="connsiteY4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720998 w 7165668"/>
              <a:gd name="connsiteY29" fmla="*/ 2066725 h 3751771"/>
              <a:gd name="connsiteX30" fmla="*/ 1812438 w 7165668"/>
              <a:gd name="connsiteY30" fmla="*/ 2005765 h 3751771"/>
              <a:gd name="connsiteX31" fmla="*/ 2107848 w 7165668"/>
              <a:gd name="connsiteY31" fmla="*/ 1937986 h 3751771"/>
              <a:gd name="connsiteX32" fmla="*/ 2483565 w 7165668"/>
              <a:gd name="connsiteY32" fmla="*/ 1872260 h 3751771"/>
              <a:gd name="connsiteX33" fmla="*/ 2877461 w 7165668"/>
              <a:gd name="connsiteY33" fmla="*/ 1774612 h 3751771"/>
              <a:gd name="connsiteX34" fmla="*/ 3210970 w 7165668"/>
              <a:gd name="connsiteY34" fmla="*/ 1636226 h 3751771"/>
              <a:gd name="connsiteX35" fmla="*/ 3573758 w 7165668"/>
              <a:gd name="connsiteY35" fmla="*/ 1562718 h 3751771"/>
              <a:gd name="connsiteX36" fmla="*/ 4140438 w 7165668"/>
              <a:gd name="connsiteY36" fmla="*/ 1487227 h 3751771"/>
              <a:gd name="connsiteX37" fmla="*/ 4508936 w 7165668"/>
              <a:gd name="connsiteY37" fmla="*/ 1482438 h 3751771"/>
              <a:gd name="connsiteX38" fmla="*/ 5012634 w 7165668"/>
              <a:gd name="connsiteY38" fmla="*/ 1579632 h 3751771"/>
              <a:gd name="connsiteX39" fmla="*/ 6126519 w 7165668"/>
              <a:gd name="connsiteY39" fmla="*/ 1843881 h 3751771"/>
              <a:gd name="connsiteX40" fmla="*/ 6417061 w 7165668"/>
              <a:gd name="connsiteY40" fmla="*/ 1835247 h 3751771"/>
              <a:gd name="connsiteX41" fmla="*/ 6832801 w 7165668"/>
              <a:gd name="connsiteY41" fmla="*/ 1909441 h 3751771"/>
              <a:gd name="connsiteX42" fmla="*/ 7165668 w 7165668"/>
              <a:gd name="connsiteY42" fmla="*/ 1999345 h 3751771"/>
              <a:gd name="connsiteX43" fmla="*/ 7153110 w 7165668"/>
              <a:gd name="connsiteY4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720998 w 7165668"/>
              <a:gd name="connsiteY28" fmla="*/ 2066725 h 3751771"/>
              <a:gd name="connsiteX29" fmla="*/ 1812438 w 7165668"/>
              <a:gd name="connsiteY29" fmla="*/ 2005765 h 3751771"/>
              <a:gd name="connsiteX30" fmla="*/ 2107848 w 7165668"/>
              <a:gd name="connsiteY30" fmla="*/ 1937986 h 3751771"/>
              <a:gd name="connsiteX31" fmla="*/ 2483565 w 7165668"/>
              <a:gd name="connsiteY31" fmla="*/ 1872260 h 3751771"/>
              <a:gd name="connsiteX32" fmla="*/ 2877461 w 7165668"/>
              <a:gd name="connsiteY32" fmla="*/ 1774612 h 3751771"/>
              <a:gd name="connsiteX33" fmla="*/ 3210970 w 7165668"/>
              <a:gd name="connsiteY33" fmla="*/ 1636226 h 3751771"/>
              <a:gd name="connsiteX34" fmla="*/ 3573758 w 7165668"/>
              <a:gd name="connsiteY34" fmla="*/ 1562718 h 3751771"/>
              <a:gd name="connsiteX35" fmla="*/ 4140438 w 7165668"/>
              <a:gd name="connsiteY35" fmla="*/ 1487227 h 3751771"/>
              <a:gd name="connsiteX36" fmla="*/ 4508936 w 7165668"/>
              <a:gd name="connsiteY36" fmla="*/ 1482438 h 3751771"/>
              <a:gd name="connsiteX37" fmla="*/ 5012634 w 7165668"/>
              <a:gd name="connsiteY37" fmla="*/ 1579632 h 3751771"/>
              <a:gd name="connsiteX38" fmla="*/ 6126519 w 7165668"/>
              <a:gd name="connsiteY38" fmla="*/ 1843881 h 3751771"/>
              <a:gd name="connsiteX39" fmla="*/ 6417061 w 7165668"/>
              <a:gd name="connsiteY39" fmla="*/ 1835247 h 3751771"/>
              <a:gd name="connsiteX40" fmla="*/ 6832801 w 7165668"/>
              <a:gd name="connsiteY40" fmla="*/ 1909441 h 3751771"/>
              <a:gd name="connsiteX41" fmla="*/ 7165668 w 7165668"/>
              <a:gd name="connsiteY41" fmla="*/ 1999345 h 3751771"/>
              <a:gd name="connsiteX42" fmla="*/ 7153110 w 7165668"/>
              <a:gd name="connsiteY4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812438 w 7165668"/>
              <a:gd name="connsiteY28" fmla="*/ 2005765 h 3751771"/>
              <a:gd name="connsiteX29" fmla="*/ 2107848 w 7165668"/>
              <a:gd name="connsiteY29" fmla="*/ 1937986 h 3751771"/>
              <a:gd name="connsiteX30" fmla="*/ 2483565 w 7165668"/>
              <a:gd name="connsiteY30" fmla="*/ 1872260 h 3751771"/>
              <a:gd name="connsiteX31" fmla="*/ 2877461 w 7165668"/>
              <a:gd name="connsiteY31" fmla="*/ 1774612 h 3751771"/>
              <a:gd name="connsiteX32" fmla="*/ 3210970 w 7165668"/>
              <a:gd name="connsiteY32" fmla="*/ 1636226 h 3751771"/>
              <a:gd name="connsiteX33" fmla="*/ 3573758 w 7165668"/>
              <a:gd name="connsiteY33" fmla="*/ 1562718 h 3751771"/>
              <a:gd name="connsiteX34" fmla="*/ 4140438 w 7165668"/>
              <a:gd name="connsiteY34" fmla="*/ 1487227 h 3751771"/>
              <a:gd name="connsiteX35" fmla="*/ 4508936 w 7165668"/>
              <a:gd name="connsiteY35" fmla="*/ 1482438 h 3751771"/>
              <a:gd name="connsiteX36" fmla="*/ 5012634 w 7165668"/>
              <a:gd name="connsiteY36" fmla="*/ 1579632 h 3751771"/>
              <a:gd name="connsiteX37" fmla="*/ 6126519 w 7165668"/>
              <a:gd name="connsiteY37" fmla="*/ 1843881 h 3751771"/>
              <a:gd name="connsiteX38" fmla="*/ 6417061 w 7165668"/>
              <a:gd name="connsiteY38" fmla="*/ 1835247 h 3751771"/>
              <a:gd name="connsiteX39" fmla="*/ 6832801 w 7165668"/>
              <a:gd name="connsiteY39" fmla="*/ 1909441 h 3751771"/>
              <a:gd name="connsiteX40" fmla="*/ 7165668 w 7165668"/>
              <a:gd name="connsiteY40" fmla="*/ 1999345 h 3751771"/>
              <a:gd name="connsiteX41" fmla="*/ 7153110 w 7165668"/>
              <a:gd name="connsiteY4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838223 w 7165668"/>
              <a:gd name="connsiteY28" fmla="*/ 2100883 h 3751771"/>
              <a:gd name="connsiteX29" fmla="*/ 2107848 w 7165668"/>
              <a:gd name="connsiteY29" fmla="*/ 1937986 h 3751771"/>
              <a:gd name="connsiteX30" fmla="*/ 2483565 w 7165668"/>
              <a:gd name="connsiteY30" fmla="*/ 1872260 h 3751771"/>
              <a:gd name="connsiteX31" fmla="*/ 2877461 w 7165668"/>
              <a:gd name="connsiteY31" fmla="*/ 1774612 h 3751771"/>
              <a:gd name="connsiteX32" fmla="*/ 3210970 w 7165668"/>
              <a:gd name="connsiteY32" fmla="*/ 1636226 h 3751771"/>
              <a:gd name="connsiteX33" fmla="*/ 3573758 w 7165668"/>
              <a:gd name="connsiteY33" fmla="*/ 1562718 h 3751771"/>
              <a:gd name="connsiteX34" fmla="*/ 4140438 w 7165668"/>
              <a:gd name="connsiteY34" fmla="*/ 1487227 h 3751771"/>
              <a:gd name="connsiteX35" fmla="*/ 4508936 w 7165668"/>
              <a:gd name="connsiteY35" fmla="*/ 1482438 h 3751771"/>
              <a:gd name="connsiteX36" fmla="*/ 5012634 w 7165668"/>
              <a:gd name="connsiteY36" fmla="*/ 1579632 h 3751771"/>
              <a:gd name="connsiteX37" fmla="*/ 6126519 w 7165668"/>
              <a:gd name="connsiteY37" fmla="*/ 1843881 h 3751771"/>
              <a:gd name="connsiteX38" fmla="*/ 6417061 w 7165668"/>
              <a:gd name="connsiteY38" fmla="*/ 1835247 h 3751771"/>
              <a:gd name="connsiteX39" fmla="*/ 6832801 w 7165668"/>
              <a:gd name="connsiteY39" fmla="*/ 1909441 h 3751771"/>
              <a:gd name="connsiteX40" fmla="*/ 7165668 w 7165668"/>
              <a:gd name="connsiteY40" fmla="*/ 1999345 h 3751771"/>
              <a:gd name="connsiteX41" fmla="*/ 7153110 w 7165668"/>
              <a:gd name="connsiteY4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91458 w 7165668"/>
              <a:gd name="connsiteY26" fmla="*/ 2158165 h 3751771"/>
              <a:gd name="connsiteX27" fmla="*/ 1838223 w 7165668"/>
              <a:gd name="connsiteY27" fmla="*/ 2100883 h 3751771"/>
              <a:gd name="connsiteX28" fmla="*/ 2107848 w 7165668"/>
              <a:gd name="connsiteY28" fmla="*/ 1937986 h 3751771"/>
              <a:gd name="connsiteX29" fmla="*/ 2483565 w 7165668"/>
              <a:gd name="connsiteY29" fmla="*/ 1872260 h 3751771"/>
              <a:gd name="connsiteX30" fmla="*/ 2877461 w 7165668"/>
              <a:gd name="connsiteY30" fmla="*/ 1774612 h 3751771"/>
              <a:gd name="connsiteX31" fmla="*/ 3210970 w 7165668"/>
              <a:gd name="connsiteY31" fmla="*/ 1636226 h 3751771"/>
              <a:gd name="connsiteX32" fmla="*/ 3573758 w 7165668"/>
              <a:gd name="connsiteY32" fmla="*/ 1562718 h 3751771"/>
              <a:gd name="connsiteX33" fmla="*/ 4140438 w 7165668"/>
              <a:gd name="connsiteY33" fmla="*/ 1487227 h 3751771"/>
              <a:gd name="connsiteX34" fmla="*/ 4508936 w 7165668"/>
              <a:gd name="connsiteY34" fmla="*/ 1482438 h 3751771"/>
              <a:gd name="connsiteX35" fmla="*/ 5012634 w 7165668"/>
              <a:gd name="connsiteY35" fmla="*/ 1579632 h 3751771"/>
              <a:gd name="connsiteX36" fmla="*/ 6126519 w 7165668"/>
              <a:gd name="connsiteY36" fmla="*/ 1843881 h 3751771"/>
              <a:gd name="connsiteX37" fmla="*/ 6417061 w 7165668"/>
              <a:gd name="connsiteY37" fmla="*/ 1835247 h 3751771"/>
              <a:gd name="connsiteX38" fmla="*/ 6832801 w 7165668"/>
              <a:gd name="connsiteY38" fmla="*/ 1909441 h 3751771"/>
              <a:gd name="connsiteX39" fmla="*/ 7165668 w 7165668"/>
              <a:gd name="connsiteY39" fmla="*/ 1999345 h 3751771"/>
              <a:gd name="connsiteX40" fmla="*/ 7153110 w 7165668"/>
              <a:gd name="connsiteY4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91458 w 7165668"/>
              <a:gd name="connsiteY25" fmla="*/ 2158165 h 3751771"/>
              <a:gd name="connsiteX26" fmla="*/ 1838223 w 7165668"/>
              <a:gd name="connsiteY26" fmla="*/ 2100883 h 3751771"/>
              <a:gd name="connsiteX27" fmla="*/ 2107848 w 7165668"/>
              <a:gd name="connsiteY27" fmla="*/ 1937986 h 3751771"/>
              <a:gd name="connsiteX28" fmla="*/ 2483565 w 7165668"/>
              <a:gd name="connsiteY28" fmla="*/ 1872260 h 3751771"/>
              <a:gd name="connsiteX29" fmla="*/ 2877461 w 7165668"/>
              <a:gd name="connsiteY29" fmla="*/ 1774612 h 3751771"/>
              <a:gd name="connsiteX30" fmla="*/ 3210970 w 7165668"/>
              <a:gd name="connsiteY30" fmla="*/ 1636226 h 3751771"/>
              <a:gd name="connsiteX31" fmla="*/ 3573758 w 7165668"/>
              <a:gd name="connsiteY31" fmla="*/ 1562718 h 3751771"/>
              <a:gd name="connsiteX32" fmla="*/ 4140438 w 7165668"/>
              <a:gd name="connsiteY32" fmla="*/ 1487227 h 3751771"/>
              <a:gd name="connsiteX33" fmla="*/ 4508936 w 7165668"/>
              <a:gd name="connsiteY33" fmla="*/ 1482438 h 3751771"/>
              <a:gd name="connsiteX34" fmla="*/ 5012634 w 7165668"/>
              <a:gd name="connsiteY34" fmla="*/ 1579632 h 3751771"/>
              <a:gd name="connsiteX35" fmla="*/ 6126519 w 7165668"/>
              <a:gd name="connsiteY35" fmla="*/ 1843881 h 3751771"/>
              <a:gd name="connsiteX36" fmla="*/ 6417061 w 7165668"/>
              <a:gd name="connsiteY36" fmla="*/ 1835247 h 3751771"/>
              <a:gd name="connsiteX37" fmla="*/ 6832801 w 7165668"/>
              <a:gd name="connsiteY37" fmla="*/ 1909441 h 3751771"/>
              <a:gd name="connsiteX38" fmla="*/ 7165668 w 7165668"/>
              <a:gd name="connsiteY38" fmla="*/ 1999345 h 3751771"/>
              <a:gd name="connsiteX39" fmla="*/ 7153110 w 7165668"/>
              <a:gd name="connsiteY3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91458 w 7165668"/>
              <a:gd name="connsiteY24" fmla="*/ 2158165 h 3751771"/>
              <a:gd name="connsiteX25" fmla="*/ 1838223 w 7165668"/>
              <a:gd name="connsiteY25" fmla="*/ 2100883 h 3751771"/>
              <a:gd name="connsiteX26" fmla="*/ 2107848 w 7165668"/>
              <a:gd name="connsiteY26" fmla="*/ 1937986 h 3751771"/>
              <a:gd name="connsiteX27" fmla="*/ 2483565 w 7165668"/>
              <a:gd name="connsiteY27" fmla="*/ 1872260 h 3751771"/>
              <a:gd name="connsiteX28" fmla="*/ 2877461 w 7165668"/>
              <a:gd name="connsiteY28" fmla="*/ 1774612 h 3751771"/>
              <a:gd name="connsiteX29" fmla="*/ 3210970 w 7165668"/>
              <a:gd name="connsiteY29" fmla="*/ 1636226 h 3751771"/>
              <a:gd name="connsiteX30" fmla="*/ 3573758 w 7165668"/>
              <a:gd name="connsiteY30" fmla="*/ 1562718 h 3751771"/>
              <a:gd name="connsiteX31" fmla="*/ 4140438 w 7165668"/>
              <a:gd name="connsiteY31" fmla="*/ 1487227 h 3751771"/>
              <a:gd name="connsiteX32" fmla="*/ 4508936 w 7165668"/>
              <a:gd name="connsiteY32" fmla="*/ 1482438 h 3751771"/>
              <a:gd name="connsiteX33" fmla="*/ 5012634 w 7165668"/>
              <a:gd name="connsiteY33" fmla="*/ 1579632 h 3751771"/>
              <a:gd name="connsiteX34" fmla="*/ 6126519 w 7165668"/>
              <a:gd name="connsiteY34" fmla="*/ 1843881 h 3751771"/>
              <a:gd name="connsiteX35" fmla="*/ 6417061 w 7165668"/>
              <a:gd name="connsiteY35" fmla="*/ 1835247 h 3751771"/>
              <a:gd name="connsiteX36" fmla="*/ 6832801 w 7165668"/>
              <a:gd name="connsiteY36" fmla="*/ 1909441 h 3751771"/>
              <a:gd name="connsiteX37" fmla="*/ 7165668 w 7165668"/>
              <a:gd name="connsiteY37" fmla="*/ 1999345 h 3751771"/>
              <a:gd name="connsiteX38" fmla="*/ 7153110 w 7165668"/>
              <a:gd name="connsiteY3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91458 w 7165668"/>
              <a:gd name="connsiteY23" fmla="*/ 2158165 h 3751771"/>
              <a:gd name="connsiteX24" fmla="*/ 1838223 w 7165668"/>
              <a:gd name="connsiteY24" fmla="*/ 2100883 h 3751771"/>
              <a:gd name="connsiteX25" fmla="*/ 2107848 w 7165668"/>
              <a:gd name="connsiteY25" fmla="*/ 1937986 h 3751771"/>
              <a:gd name="connsiteX26" fmla="*/ 2483565 w 7165668"/>
              <a:gd name="connsiteY26" fmla="*/ 1872260 h 3751771"/>
              <a:gd name="connsiteX27" fmla="*/ 2877461 w 7165668"/>
              <a:gd name="connsiteY27" fmla="*/ 1774612 h 3751771"/>
              <a:gd name="connsiteX28" fmla="*/ 3210970 w 7165668"/>
              <a:gd name="connsiteY28" fmla="*/ 1636226 h 3751771"/>
              <a:gd name="connsiteX29" fmla="*/ 3573758 w 7165668"/>
              <a:gd name="connsiteY29" fmla="*/ 1562718 h 3751771"/>
              <a:gd name="connsiteX30" fmla="*/ 4140438 w 7165668"/>
              <a:gd name="connsiteY30" fmla="*/ 1487227 h 3751771"/>
              <a:gd name="connsiteX31" fmla="*/ 4508936 w 7165668"/>
              <a:gd name="connsiteY31" fmla="*/ 1482438 h 3751771"/>
              <a:gd name="connsiteX32" fmla="*/ 5012634 w 7165668"/>
              <a:gd name="connsiteY32" fmla="*/ 1579632 h 3751771"/>
              <a:gd name="connsiteX33" fmla="*/ 6126519 w 7165668"/>
              <a:gd name="connsiteY33" fmla="*/ 1843881 h 3751771"/>
              <a:gd name="connsiteX34" fmla="*/ 6417061 w 7165668"/>
              <a:gd name="connsiteY34" fmla="*/ 1835247 h 3751771"/>
              <a:gd name="connsiteX35" fmla="*/ 6832801 w 7165668"/>
              <a:gd name="connsiteY35" fmla="*/ 1909441 h 3751771"/>
              <a:gd name="connsiteX36" fmla="*/ 7165668 w 7165668"/>
              <a:gd name="connsiteY36" fmla="*/ 1999345 h 3751771"/>
              <a:gd name="connsiteX37" fmla="*/ 7153110 w 7165668"/>
              <a:gd name="connsiteY3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647716 w 7165668"/>
              <a:gd name="connsiteY23" fmla="*/ 2271401 h 3751771"/>
              <a:gd name="connsiteX24" fmla="*/ 1838223 w 7165668"/>
              <a:gd name="connsiteY24" fmla="*/ 2100883 h 3751771"/>
              <a:gd name="connsiteX25" fmla="*/ 2107848 w 7165668"/>
              <a:gd name="connsiteY25" fmla="*/ 1937986 h 3751771"/>
              <a:gd name="connsiteX26" fmla="*/ 2483565 w 7165668"/>
              <a:gd name="connsiteY26" fmla="*/ 1872260 h 3751771"/>
              <a:gd name="connsiteX27" fmla="*/ 2877461 w 7165668"/>
              <a:gd name="connsiteY27" fmla="*/ 1774612 h 3751771"/>
              <a:gd name="connsiteX28" fmla="*/ 3210970 w 7165668"/>
              <a:gd name="connsiteY28" fmla="*/ 1636226 h 3751771"/>
              <a:gd name="connsiteX29" fmla="*/ 3573758 w 7165668"/>
              <a:gd name="connsiteY29" fmla="*/ 1562718 h 3751771"/>
              <a:gd name="connsiteX30" fmla="*/ 4140438 w 7165668"/>
              <a:gd name="connsiteY30" fmla="*/ 1487227 h 3751771"/>
              <a:gd name="connsiteX31" fmla="*/ 4508936 w 7165668"/>
              <a:gd name="connsiteY31" fmla="*/ 1482438 h 3751771"/>
              <a:gd name="connsiteX32" fmla="*/ 5012634 w 7165668"/>
              <a:gd name="connsiteY32" fmla="*/ 1579632 h 3751771"/>
              <a:gd name="connsiteX33" fmla="*/ 6126519 w 7165668"/>
              <a:gd name="connsiteY33" fmla="*/ 1843881 h 3751771"/>
              <a:gd name="connsiteX34" fmla="*/ 6417061 w 7165668"/>
              <a:gd name="connsiteY34" fmla="*/ 1835247 h 3751771"/>
              <a:gd name="connsiteX35" fmla="*/ 6832801 w 7165668"/>
              <a:gd name="connsiteY35" fmla="*/ 1909441 h 3751771"/>
              <a:gd name="connsiteX36" fmla="*/ 7165668 w 7165668"/>
              <a:gd name="connsiteY36" fmla="*/ 1999345 h 3751771"/>
              <a:gd name="connsiteX37" fmla="*/ 7153110 w 7165668"/>
              <a:gd name="connsiteY3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77158 w 7165668"/>
              <a:gd name="connsiteY21" fmla="*/ 2295325 h 3751771"/>
              <a:gd name="connsiteX22" fmla="*/ 1647716 w 7165668"/>
              <a:gd name="connsiteY22" fmla="*/ 2271401 h 3751771"/>
              <a:gd name="connsiteX23" fmla="*/ 1838223 w 7165668"/>
              <a:gd name="connsiteY23" fmla="*/ 2100883 h 3751771"/>
              <a:gd name="connsiteX24" fmla="*/ 2107848 w 7165668"/>
              <a:gd name="connsiteY24" fmla="*/ 1937986 h 3751771"/>
              <a:gd name="connsiteX25" fmla="*/ 2483565 w 7165668"/>
              <a:gd name="connsiteY25" fmla="*/ 1872260 h 3751771"/>
              <a:gd name="connsiteX26" fmla="*/ 2877461 w 7165668"/>
              <a:gd name="connsiteY26" fmla="*/ 1774612 h 3751771"/>
              <a:gd name="connsiteX27" fmla="*/ 3210970 w 7165668"/>
              <a:gd name="connsiteY27" fmla="*/ 1636226 h 3751771"/>
              <a:gd name="connsiteX28" fmla="*/ 3573758 w 7165668"/>
              <a:gd name="connsiteY28" fmla="*/ 1562718 h 3751771"/>
              <a:gd name="connsiteX29" fmla="*/ 4140438 w 7165668"/>
              <a:gd name="connsiteY29" fmla="*/ 1487227 h 3751771"/>
              <a:gd name="connsiteX30" fmla="*/ 4508936 w 7165668"/>
              <a:gd name="connsiteY30" fmla="*/ 1482438 h 3751771"/>
              <a:gd name="connsiteX31" fmla="*/ 5012634 w 7165668"/>
              <a:gd name="connsiteY31" fmla="*/ 1579632 h 3751771"/>
              <a:gd name="connsiteX32" fmla="*/ 6126519 w 7165668"/>
              <a:gd name="connsiteY32" fmla="*/ 1843881 h 3751771"/>
              <a:gd name="connsiteX33" fmla="*/ 6417061 w 7165668"/>
              <a:gd name="connsiteY33" fmla="*/ 1835247 h 3751771"/>
              <a:gd name="connsiteX34" fmla="*/ 6832801 w 7165668"/>
              <a:gd name="connsiteY34" fmla="*/ 1909441 h 3751771"/>
              <a:gd name="connsiteX35" fmla="*/ 7165668 w 7165668"/>
              <a:gd name="connsiteY35" fmla="*/ 1999345 h 3751771"/>
              <a:gd name="connsiteX36" fmla="*/ 7153110 w 7165668"/>
              <a:gd name="connsiteY3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38223 w 7165668"/>
              <a:gd name="connsiteY22" fmla="*/ 2100883 h 3751771"/>
              <a:gd name="connsiteX23" fmla="*/ 2107848 w 7165668"/>
              <a:gd name="connsiteY23" fmla="*/ 1937986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38223 w 7165668"/>
              <a:gd name="connsiteY22" fmla="*/ 210088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59319 w 7165668"/>
              <a:gd name="connsiteY22" fmla="*/ 213485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59436 w 7165668"/>
              <a:gd name="connsiteY21" fmla="*/ 2282725 h 3751771"/>
              <a:gd name="connsiteX22" fmla="*/ 1859319 w 7165668"/>
              <a:gd name="connsiteY22" fmla="*/ 213485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659436 w 7165668"/>
              <a:gd name="connsiteY20" fmla="*/ 2282725 h 3751771"/>
              <a:gd name="connsiteX21" fmla="*/ 1859319 w 7165668"/>
              <a:gd name="connsiteY21" fmla="*/ 2134853 h 3751771"/>
              <a:gd name="connsiteX22" fmla="*/ 2114880 w 7165668"/>
              <a:gd name="connsiteY22" fmla="*/ 1960633 h 3751771"/>
              <a:gd name="connsiteX23" fmla="*/ 2483565 w 7165668"/>
              <a:gd name="connsiteY23" fmla="*/ 1872260 h 3751771"/>
              <a:gd name="connsiteX24" fmla="*/ 2877461 w 7165668"/>
              <a:gd name="connsiteY24" fmla="*/ 1774612 h 3751771"/>
              <a:gd name="connsiteX25" fmla="*/ 3210970 w 7165668"/>
              <a:gd name="connsiteY25" fmla="*/ 1636226 h 3751771"/>
              <a:gd name="connsiteX26" fmla="*/ 3573758 w 7165668"/>
              <a:gd name="connsiteY26" fmla="*/ 1562718 h 3751771"/>
              <a:gd name="connsiteX27" fmla="*/ 4140438 w 7165668"/>
              <a:gd name="connsiteY27" fmla="*/ 1487227 h 3751771"/>
              <a:gd name="connsiteX28" fmla="*/ 4508936 w 7165668"/>
              <a:gd name="connsiteY28" fmla="*/ 1482438 h 3751771"/>
              <a:gd name="connsiteX29" fmla="*/ 5012634 w 7165668"/>
              <a:gd name="connsiteY29" fmla="*/ 1579632 h 3751771"/>
              <a:gd name="connsiteX30" fmla="*/ 6126519 w 7165668"/>
              <a:gd name="connsiteY30" fmla="*/ 1843881 h 3751771"/>
              <a:gd name="connsiteX31" fmla="*/ 6417061 w 7165668"/>
              <a:gd name="connsiteY31" fmla="*/ 1835247 h 3751771"/>
              <a:gd name="connsiteX32" fmla="*/ 6832801 w 7165668"/>
              <a:gd name="connsiteY32" fmla="*/ 1909441 h 3751771"/>
              <a:gd name="connsiteX33" fmla="*/ 7165668 w 7165668"/>
              <a:gd name="connsiteY33" fmla="*/ 1999345 h 3751771"/>
              <a:gd name="connsiteX34" fmla="*/ 7153110 w 7165668"/>
              <a:gd name="connsiteY3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659436 w 7165668"/>
              <a:gd name="connsiteY19" fmla="*/ 2282725 h 3751771"/>
              <a:gd name="connsiteX20" fmla="*/ 1859319 w 7165668"/>
              <a:gd name="connsiteY20" fmla="*/ 2134853 h 3751771"/>
              <a:gd name="connsiteX21" fmla="*/ 2114880 w 7165668"/>
              <a:gd name="connsiteY21" fmla="*/ 1960633 h 3751771"/>
              <a:gd name="connsiteX22" fmla="*/ 2483565 w 7165668"/>
              <a:gd name="connsiteY22" fmla="*/ 1872260 h 3751771"/>
              <a:gd name="connsiteX23" fmla="*/ 2877461 w 7165668"/>
              <a:gd name="connsiteY23" fmla="*/ 1774612 h 3751771"/>
              <a:gd name="connsiteX24" fmla="*/ 3210970 w 7165668"/>
              <a:gd name="connsiteY24" fmla="*/ 1636226 h 3751771"/>
              <a:gd name="connsiteX25" fmla="*/ 3573758 w 7165668"/>
              <a:gd name="connsiteY25" fmla="*/ 1562718 h 3751771"/>
              <a:gd name="connsiteX26" fmla="*/ 4140438 w 7165668"/>
              <a:gd name="connsiteY26" fmla="*/ 1487227 h 3751771"/>
              <a:gd name="connsiteX27" fmla="*/ 4508936 w 7165668"/>
              <a:gd name="connsiteY27" fmla="*/ 1482438 h 3751771"/>
              <a:gd name="connsiteX28" fmla="*/ 5012634 w 7165668"/>
              <a:gd name="connsiteY28" fmla="*/ 1579632 h 3751771"/>
              <a:gd name="connsiteX29" fmla="*/ 6126519 w 7165668"/>
              <a:gd name="connsiteY29" fmla="*/ 1843881 h 3751771"/>
              <a:gd name="connsiteX30" fmla="*/ 6417061 w 7165668"/>
              <a:gd name="connsiteY30" fmla="*/ 1835247 h 3751771"/>
              <a:gd name="connsiteX31" fmla="*/ 6832801 w 7165668"/>
              <a:gd name="connsiteY31" fmla="*/ 1909441 h 3751771"/>
              <a:gd name="connsiteX32" fmla="*/ 7165668 w 7165668"/>
              <a:gd name="connsiteY32" fmla="*/ 1999345 h 3751771"/>
              <a:gd name="connsiteX33" fmla="*/ 7153110 w 7165668"/>
              <a:gd name="connsiteY3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659436 w 7165668"/>
              <a:gd name="connsiteY18" fmla="*/ 2282725 h 3751771"/>
              <a:gd name="connsiteX19" fmla="*/ 1859319 w 7165668"/>
              <a:gd name="connsiteY19" fmla="*/ 2134853 h 3751771"/>
              <a:gd name="connsiteX20" fmla="*/ 2114880 w 7165668"/>
              <a:gd name="connsiteY20" fmla="*/ 1960633 h 3751771"/>
              <a:gd name="connsiteX21" fmla="*/ 2483565 w 7165668"/>
              <a:gd name="connsiteY21" fmla="*/ 1872260 h 3751771"/>
              <a:gd name="connsiteX22" fmla="*/ 2877461 w 7165668"/>
              <a:gd name="connsiteY22" fmla="*/ 1774612 h 3751771"/>
              <a:gd name="connsiteX23" fmla="*/ 3210970 w 7165668"/>
              <a:gd name="connsiteY23" fmla="*/ 1636226 h 3751771"/>
              <a:gd name="connsiteX24" fmla="*/ 3573758 w 7165668"/>
              <a:gd name="connsiteY24" fmla="*/ 1562718 h 3751771"/>
              <a:gd name="connsiteX25" fmla="*/ 4140438 w 7165668"/>
              <a:gd name="connsiteY25" fmla="*/ 1487227 h 3751771"/>
              <a:gd name="connsiteX26" fmla="*/ 4508936 w 7165668"/>
              <a:gd name="connsiteY26" fmla="*/ 1482438 h 3751771"/>
              <a:gd name="connsiteX27" fmla="*/ 5012634 w 7165668"/>
              <a:gd name="connsiteY27" fmla="*/ 1579632 h 3751771"/>
              <a:gd name="connsiteX28" fmla="*/ 6126519 w 7165668"/>
              <a:gd name="connsiteY28" fmla="*/ 1843881 h 3751771"/>
              <a:gd name="connsiteX29" fmla="*/ 6417061 w 7165668"/>
              <a:gd name="connsiteY29" fmla="*/ 1835247 h 3751771"/>
              <a:gd name="connsiteX30" fmla="*/ 6832801 w 7165668"/>
              <a:gd name="connsiteY30" fmla="*/ 1909441 h 3751771"/>
              <a:gd name="connsiteX31" fmla="*/ 7165668 w 7165668"/>
              <a:gd name="connsiteY31" fmla="*/ 1999345 h 3751771"/>
              <a:gd name="connsiteX32" fmla="*/ 7153110 w 7165668"/>
              <a:gd name="connsiteY3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659436 w 7165668"/>
              <a:gd name="connsiteY17" fmla="*/ 2282725 h 3751771"/>
              <a:gd name="connsiteX18" fmla="*/ 1859319 w 7165668"/>
              <a:gd name="connsiteY18" fmla="*/ 2134853 h 3751771"/>
              <a:gd name="connsiteX19" fmla="*/ 2114880 w 7165668"/>
              <a:gd name="connsiteY19" fmla="*/ 1960633 h 3751771"/>
              <a:gd name="connsiteX20" fmla="*/ 2483565 w 7165668"/>
              <a:gd name="connsiteY20" fmla="*/ 1872260 h 3751771"/>
              <a:gd name="connsiteX21" fmla="*/ 2877461 w 7165668"/>
              <a:gd name="connsiteY21" fmla="*/ 1774612 h 3751771"/>
              <a:gd name="connsiteX22" fmla="*/ 3210970 w 7165668"/>
              <a:gd name="connsiteY22" fmla="*/ 1636226 h 3751771"/>
              <a:gd name="connsiteX23" fmla="*/ 3573758 w 7165668"/>
              <a:gd name="connsiteY23" fmla="*/ 1562718 h 3751771"/>
              <a:gd name="connsiteX24" fmla="*/ 4140438 w 7165668"/>
              <a:gd name="connsiteY24" fmla="*/ 1487227 h 3751771"/>
              <a:gd name="connsiteX25" fmla="*/ 4508936 w 7165668"/>
              <a:gd name="connsiteY25" fmla="*/ 1482438 h 3751771"/>
              <a:gd name="connsiteX26" fmla="*/ 5012634 w 7165668"/>
              <a:gd name="connsiteY26" fmla="*/ 1579632 h 3751771"/>
              <a:gd name="connsiteX27" fmla="*/ 6126519 w 7165668"/>
              <a:gd name="connsiteY27" fmla="*/ 1843881 h 3751771"/>
              <a:gd name="connsiteX28" fmla="*/ 6417061 w 7165668"/>
              <a:gd name="connsiteY28" fmla="*/ 1835247 h 3751771"/>
              <a:gd name="connsiteX29" fmla="*/ 6832801 w 7165668"/>
              <a:gd name="connsiteY29" fmla="*/ 1909441 h 3751771"/>
              <a:gd name="connsiteX30" fmla="*/ 7165668 w 7165668"/>
              <a:gd name="connsiteY30" fmla="*/ 1999345 h 3751771"/>
              <a:gd name="connsiteX31" fmla="*/ 7153110 w 7165668"/>
              <a:gd name="connsiteY3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39998 w 7165668"/>
              <a:gd name="connsiteY15" fmla="*/ 2531545 h 3751771"/>
              <a:gd name="connsiteX16" fmla="*/ 1659436 w 7165668"/>
              <a:gd name="connsiteY16" fmla="*/ 2282725 h 3751771"/>
              <a:gd name="connsiteX17" fmla="*/ 1859319 w 7165668"/>
              <a:gd name="connsiteY17" fmla="*/ 2134853 h 3751771"/>
              <a:gd name="connsiteX18" fmla="*/ 2114880 w 7165668"/>
              <a:gd name="connsiteY18" fmla="*/ 1960633 h 3751771"/>
              <a:gd name="connsiteX19" fmla="*/ 2483565 w 7165668"/>
              <a:gd name="connsiteY19" fmla="*/ 1872260 h 3751771"/>
              <a:gd name="connsiteX20" fmla="*/ 2877461 w 7165668"/>
              <a:gd name="connsiteY20" fmla="*/ 1774612 h 3751771"/>
              <a:gd name="connsiteX21" fmla="*/ 3210970 w 7165668"/>
              <a:gd name="connsiteY21" fmla="*/ 1636226 h 3751771"/>
              <a:gd name="connsiteX22" fmla="*/ 3573758 w 7165668"/>
              <a:gd name="connsiteY22" fmla="*/ 1562718 h 3751771"/>
              <a:gd name="connsiteX23" fmla="*/ 4140438 w 7165668"/>
              <a:gd name="connsiteY23" fmla="*/ 1487227 h 3751771"/>
              <a:gd name="connsiteX24" fmla="*/ 4508936 w 7165668"/>
              <a:gd name="connsiteY24" fmla="*/ 1482438 h 3751771"/>
              <a:gd name="connsiteX25" fmla="*/ 5012634 w 7165668"/>
              <a:gd name="connsiteY25" fmla="*/ 1579632 h 3751771"/>
              <a:gd name="connsiteX26" fmla="*/ 6126519 w 7165668"/>
              <a:gd name="connsiteY26" fmla="*/ 1843881 h 3751771"/>
              <a:gd name="connsiteX27" fmla="*/ 6417061 w 7165668"/>
              <a:gd name="connsiteY27" fmla="*/ 1835247 h 3751771"/>
              <a:gd name="connsiteX28" fmla="*/ 6832801 w 7165668"/>
              <a:gd name="connsiteY28" fmla="*/ 1909441 h 3751771"/>
              <a:gd name="connsiteX29" fmla="*/ 7165668 w 7165668"/>
              <a:gd name="connsiteY29" fmla="*/ 1999345 h 3751771"/>
              <a:gd name="connsiteX30" fmla="*/ 7153110 w 7165668"/>
              <a:gd name="connsiteY3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504083 w 7165668"/>
              <a:gd name="connsiteY15" fmla="*/ 2477191 h 3751771"/>
              <a:gd name="connsiteX16" fmla="*/ 1659436 w 7165668"/>
              <a:gd name="connsiteY16" fmla="*/ 2282725 h 3751771"/>
              <a:gd name="connsiteX17" fmla="*/ 1859319 w 7165668"/>
              <a:gd name="connsiteY17" fmla="*/ 2134853 h 3751771"/>
              <a:gd name="connsiteX18" fmla="*/ 2114880 w 7165668"/>
              <a:gd name="connsiteY18" fmla="*/ 1960633 h 3751771"/>
              <a:gd name="connsiteX19" fmla="*/ 2483565 w 7165668"/>
              <a:gd name="connsiteY19" fmla="*/ 1872260 h 3751771"/>
              <a:gd name="connsiteX20" fmla="*/ 2877461 w 7165668"/>
              <a:gd name="connsiteY20" fmla="*/ 1774612 h 3751771"/>
              <a:gd name="connsiteX21" fmla="*/ 3210970 w 7165668"/>
              <a:gd name="connsiteY21" fmla="*/ 1636226 h 3751771"/>
              <a:gd name="connsiteX22" fmla="*/ 3573758 w 7165668"/>
              <a:gd name="connsiteY22" fmla="*/ 1562718 h 3751771"/>
              <a:gd name="connsiteX23" fmla="*/ 4140438 w 7165668"/>
              <a:gd name="connsiteY23" fmla="*/ 1487227 h 3751771"/>
              <a:gd name="connsiteX24" fmla="*/ 4508936 w 7165668"/>
              <a:gd name="connsiteY24" fmla="*/ 1482438 h 3751771"/>
              <a:gd name="connsiteX25" fmla="*/ 5012634 w 7165668"/>
              <a:gd name="connsiteY25" fmla="*/ 1579632 h 3751771"/>
              <a:gd name="connsiteX26" fmla="*/ 6126519 w 7165668"/>
              <a:gd name="connsiteY26" fmla="*/ 1843881 h 3751771"/>
              <a:gd name="connsiteX27" fmla="*/ 6417061 w 7165668"/>
              <a:gd name="connsiteY27" fmla="*/ 1835247 h 3751771"/>
              <a:gd name="connsiteX28" fmla="*/ 6832801 w 7165668"/>
              <a:gd name="connsiteY28" fmla="*/ 1909441 h 3751771"/>
              <a:gd name="connsiteX29" fmla="*/ 7165668 w 7165668"/>
              <a:gd name="connsiteY29" fmla="*/ 1999345 h 3751771"/>
              <a:gd name="connsiteX30" fmla="*/ 7153110 w 7165668"/>
              <a:gd name="connsiteY3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504083 w 7165668"/>
              <a:gd name="connsiteY14" fmla="*/ 2477191 h 3751771"/>
              <a:gd name="connsiteX15" fmla="*/ 1659436 w 7165668"/>
              <a:gd name="connsiteY15" fmla="*/ 2282725 h 3751771"/>
              <a:gd name="connsiteX16" fmla="*/ 1859319 w 7165668"/>
              <a:gd name="connsiteY16" fmla="*/ 2134853 h 3751771"/>
              <a:gd name="connsiteX17" fmla="*/ 2114880 w 7165668"/>
              <a:gd name="connsiteY17" fmla="*/ 1960633 h 3751771"/>
              <a:gd name="connsiteX18" fmla="*/ 2483565 w 7165668"/>
              <a:gd name="connsiteY18" fmla="*/ 1872260 h 3751771"/>
              <a:gd name="connsiteX19" fmla="*/ 2877461 w 7165668"/>
              <a:gd name="connsiteY19" fmla="*/ 1774612 h 3751771"/>
              <a:gd name="connsiteX20" fmla="*/ 3210970 w 7165668"/>
              <a:gd name="connsiteY20" fmla="*/ 1636226 h 3751771"/>
              <a:gd name="connsiteX21" fmla="*/ 3573758 w 7165668"/>
              <a:gd name="connsiteY21" fmla="*/ 1562718 h 3751771"/>
              <a:gd name="connsiteX22" fmla="*/ 4140438 w 7165668"/>
              <a:gd name="connsiteY22" fmla="*/ 1487227 h 3751771"/>
              <a:gd name="connsiteX23" fmla="*/ 4508936 w 7165668"/>
              <a:gd name="connsiteY23" fmla="*/ 1482438 h 3751771"/>
              <a:gd name="connsiteX24" fmla="*/ 5012634 w 7165668"/>
              <a:gd name="connsiteY24" fmla="*/ 1579632 h 3751771"/>
              <a:gd name="connsiteX25" fmla="*/ 6126519 w 7165668"/>
              <a:gd name="connsiteY25" fmla="*/ 1843881 h 3751771"/>
              <a:gd name="connsiteX26" fmla="*/ 6417061 w 7165668"/>
              <a:gd name="connsiteY26" fmla="*/ 1835247 h 3751771"/>
              <a:gd name="connsiteX27" fmla="*/ 6832801 w 7165668"/>
              <a:gd name="connsiteY27" fmla="*/ 1909441 h 3751771"/>
              <a:gd name="connsiteX28" fmla="*/ 7165668 w 7165668"/>
              <a:gd name="connsiteY28" fmla="*/ 1999345 h 3751771"/>
              <a:gd name="connsiteX29" fmla="*/ 7153110 w 7165668"/>
              <a:gd name="connsiteY2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504083 w 7165668"/>
              <a:gd name="connsiteY13" fmla="*/ 2477191 h 3751771"/>
              <a:gd name="connsiteX14" fmla="*/ 1659436 w 7165668"/>
              <a:gd name="connsiteY14" fmla="*/ 2282725 h 3751771"/>
              <a:gd name="connsiteX15" fmla="*/ 1859319 w 7165668"/>
              <a:gd name="connsiteY15" fmla="*/ 2134853 h 3751771"/>
              <a:gd name="connsiteX16" fmla="*/ 2114880 w 7165668"/>
              <a:gd name="connsiteY16" fmla="*/ 1960633 h 3751771"/>
              <a:gd name="connsiteX17" fmla="*/ 2483565 w 7165668"/>
              <a:gd name="connsiteY17" fmla="*/ 1872260 h 3751771"/>
              <a:gd name="connsiteX18" fmla="*/ 2877461 w 7165668"/>
              <a:gd name="connsiteY18" fmla="*/ 1774612 h 3751771"/>
              <a:gd name="connsiteX19" fmla="*/ 3210970 w 7165668"/>
              <a:gd name="connsiteY19" fmla="*/ 1636226 h 3751771"/>
              <a:gd name="connsiteX20" fmla="*/ 3573758 w 7165668"/>
              <a:gd name="connsiteY20" fmla="*/ 1562718 h 3751771"/>
              <a:gd name="connsiteX21" fmla="*/ 4140438 w 7165668"/>
              <a:gd name="connsiteY21" fmla="*/ 1487227 h 3751771"/>
              <a:gd name="connsiteX22" fmla="*/ 4508936 w 7165668"/>
              <a:gd name="connsiteY22" fmla="*/ 1482438 h 3751771"/>
              <a:gd name="connsiteX23" fmla="*/ 5012634 w 7165668"/>
              <a:gd name="connsiteY23" fmla="*/ 1579632 h 3751771"/>
              <a:gd name="connsiteX24" fmla="*/ 6126519 w 7165668"/>
              <a:gd name="connsiteY24" fmla="*/ 1843881 h 3751771"/>
              <a:gd name="connsiteX25" fmla="*/ 6417061 w 7165668"/>
              <a:gd name="connsiteY25" fmla="*/ 1835247 h 3751771"/>
              <a:gd name="connsiteX26" fmla="*/ 6832801 w 7165668"/>
              <a:gd name="connsiteY26" fmla="*/ 1909441 h 3751771"/>
              <a:gd name="connsiteX27" fmla="*/ 7165668 w 7165668"/>
              <a:gd name="connsiteY27" fmla="*/ 1999345 h 3751771"/>
              <a:gd name="connsiteX28" fmla="*/ 7153110 w 7165668"/>
              <a:gd name="connsiteY2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317705 w 7165668"/>
              <a:gd name="connsiteY12" fmla="*/ 2692604 h 3751771"/>
              <a:gd name="connsiteX13" fmla="*/ 1504083 w 7165668"/>
              <a:gd name="connsiteY13" fmla="*/ 2477191 h 3751771"/>
              <a:gd name="connsiteX14" fmla="*/ 1659436 w 7165668"/>
              <a:gd name="connsiteY14" fmla="*/ 2282725 h 3751771"/>
              <a:gd name="connsiteX15" fmla="*/ 1859319 w 7165668"/>
              <a:gd name="connsiteY15" fmla="*/ 2134853 h 3751771"/>
              <a:gd name="connsiteX16" fmla="*/ 2114880 w 7165668"/>
              <a:gd name="connsiteY16" fmla="*/ 1960633 h 3751771"/>
              <a:gd name="connsiteX17" fmla="*/ 2483565 w 7165668"/>
              <a:gd name="connsiteY17" fmla="*/ 1872260 h 3751771"/>
              <a:gd name="connsiteX18" fmla="*/ 2877461 w 7165668"/>
              <a:gd name="connsiteY18" fmla="*/ 1774612 h 3751771"/>
              <a:gd name="connsiteX19" fmla="*/ 3210970 w 7165668"/>
              <a:gd name="connsiteY19" fmla="*/ 1636226 h 3751771"/>
              <a:gd name="connsiteX20" fmla="*/ 3573758 w 7165668"/>
              <a:gd name="connsiteY20" fmla="*/ 1562718 h 3751771"/>
              <a:gd name="connsiteX21" fmla="*/ 4140438 w 7165668"/>
              <a:gd name="connsiteY21" fmla="*/ 1487227 h 3751771"/>
              <a:gd name="connsiteX22" fmla="*/ 4508936 w 7165668"/>
              <a:gd name="connsiteY22" fmla="*/ 1482438 h 3751771"/>
              <a:gd name="connsiteX23" fmla="*/ 5012634 w 7165668"/>
              <a:gd name="connsiteY23" fmla="*/ 1579632 h 3751771"/>
              <a:gd name="connsiteX24" fmla="*/ 6126519 w 7165668"/>
              <a:gd name="connsiteY24" fmla="*/ 1843881 h 3751771"/>
              <a:gd name="connsiteX25" fmla="*/ 6417061 w 7165668"/>
              <a:gd name="connsiteY25" fmla="*/ 1835247 h 3751771"/>
              <a:gd name="connsiteX26" fmla="*/ 6832801 w 7165668"/>
              <a:gd name="connsiteY26" fmla="*/ 1909441 h 3751771"/>
              <a:gd name="connsiteX27" fmla="*/ 7165668 w 7165668"/>
              <a:gd name="connsiteY27" fmla="*/ 1999345 h 3751771"/>
              <a:gd name="connsiteX28" fmla="*/ 7153110 w 7165668"/>
              <a:gd name="connsiteY2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504083 w 7165668"/>
              <a:gd name="connsiteY12" fmla="*/ 2477191 h 3751771"/>
              <a:gd name="connsiteX13" fmla="*/ 1659436 w 7165668"/>
              <a:gd name="connsiteY13" fmla="*/ 2282725 h 3751771"/>
              <a:gd name="connsiteX14" fmla="*/ 1859319 w 7165668"/>
              <a:gd name="connsiteY14" fmla="*/ 2134853 h 3751771"/>
              <a:gd name="connsiteX15" fmla="*/ 2114880 w 7165668"/>
              <a:gd name="connsiteY15" fmla="*/ 1960633 h 3751771"/>
              <a:gd name="connsiteX16" fmla="*/ 2483565 w 7165668"/>
              <a:gd name="connsiteY16" fmla="*/ 1872260 h 3751771"/>
              <a:gd name="connsiteX17" fmla="*/ 2877461 w 7165668"/>
              <a:gd name="connsiteY17" fmla="*/ 1774612 h 3751771"/>
              <a:gd name="connsiteX18" fmla="*/ 3210970 w 7165668"/>
              <a:gd name="connsiteY18" fmla="*/ 1636226 h 3751771"/>
              <a:gd name="connsiteX19" fmla="*/ 3573758 w 7165668"/>
              <a:gd name="connsiteY19" fmla="*/ 1562718 h 3751771"/>
              <a:gd name="connsiteX20" fmla="*/ 4140438 w 7165668"/>
              <a:gd name="connsiteY20" fmla="*/ 1487227 h 3751771"/>
              <a:gd name="connsiteX21" fmla="*/ 4508936 w 7165668"/>
              <a:gd name="connsiteY21" fmla="*/ 1482438 h 3751771"/>
              <a:gd name="connsiteX22" fmla="*/ 5012634 w 7165668"/>
              <a:gd name="connsiteY22" fmla="*/ 1579632 h 3751771"/>
              <a:gd name="connsiteX23" fmla="*/ 6126519 w 7165668"/>
              <a:gd name="connsiteY23" fmla="*/ 1843881 h 3751771"/>
              <a:gd name="connsiteX24" fmla="*/ 6417061 w 7165668"/>
              <a:gd name="connsiteY24" fmla="*/ 1835247 h 3751771"/>
              <a:gd name="connsiteX25" fmla="*/ 6832801 w 7165668"/>
              <a:gd name="connsiteY25" fmla="*/ 1909441 h 3751771"/>
              <a:gd name="connsiteX26" fmla="*/ 7165668 w 7165668"/>
              <a:gd name="connsiteY26" fmla="*/ 1999345 h 3751771"/>
              <a:gd name="connsiteX27" fmla="*/ 7153110 w 7165668"/>
              <a:gd name="connsiteY2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504083 w 7165668"/>
              <a:gd name="connsiteY12" fmla="*/ 2477191 h 3751771"/>
              <a:gd name="connsiteX13" fmla="*/ 1661780 w 7165668"/>
              <a:gd name="connsiteY13" fmla="*/ 2300843 h 3751771"/>
              <a:gd name="connsiteX14" fmla="*/ 1859319 w 7165668"/>
              <a:gd name="connsiteY14" fmla="*/ 2134853 h 3751771"/>
              <a:gd name="connsiteX15" fmla="*/ 2114880 w 7165668"/>
              <a:gd name="connsiteY15" fmla="*/ 1960633 h 3751771"/>
              <a:gd name="connsiteX16" fmla="*/ 2483565 w 7165668"/>
              <a:gd name="connsiteY16" fmla="*/ 1872260 h 3751771"/>
              <a:gd name="connsiteX17" fmla="*/ 2877461 w 7165668"/>
              <a:gd name="connsiteY17" fmla="*/ 1774612 h 3751771"/>
              <a:gd name="connsiteX18" fmla="*/ 3210970 w 7165668"/>
              <a:gd name="connsiteY18" fmla="*/ 1636226 h 3751771"/>
              <a:gd name="connsiteX19" fmla="*/ 3573758 w 7165668"/>
              <a:gd name="connsiteY19" fmla="*/ 1562718 h 3751771"/>
              <a:gd name="connsiteX20" fmla="*/ 4140438 w 7165668"/>
              <a:gd name="connsiteY20" fmla="*/ 1487227 h 3751771"/>
              <a:gd name="connsiteX21" fmla="*/ 4508936 w 7165668"/>
              <a:gd name="connsiteY21" fmla="*/ 1482438 h 3751771"/>
              <a:gd name="connsiteX22" fmla="*/ 5012634 w 7165668"/>
              <a:gd name="connsiteY22" fmla="*/ 1579632 h 3751771"/>
              <a:gd name="connsiteX23" fmla="*/ 6126519 w 7165668"/>
              <a:gd name="connsiteY23" fmla="*/ 1843881 h 3751771"/>
              <a:gd name="connsiteX24" fmla="*/ 6417061 w 7165668"/>
              <a:gd name="connsiteY24" fmla="*/ 1835247 h 3751771"/>
              <a:gd name="connsiteX25" fmla="*/ 6832801 w 7165668"/>
              <a:gd name="connsiteY25" fmla="*/ 1909441 h 3751771"/>
              <a:gd name="connsiteX26" fmla="*/ 7165668 w 7165668"/>
              <a:gd name="connsiteY26" fmla="*/ 1999345 h 3751771"/>
              <a:gd name="connsiteX27" fmla="*/ 7153110 w 7165668"/>
              <a:gd name="connsiteY2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210458 w 7165668"/>
              <a:gd name="connsiteY10" fmla="*/ 2760145 h 3751771"/>
              <a:gd name="connsiteX11" fmla="*/ 1504083 w 7165668"/>
              <a:gd name="connsiteY11" fmla="*/ 2477191 h 3751771"/>
              <a:gd name="connsiteX12" fmla="*/ 1661780 w 7165668"/>
              <a:gd name="connsiteY12" fmla="*/ 2300843 h 3751771"/>
              <a:gd name="connsiteX13" fmla="*/ 1859319 w 7165668"/>
              <a:gd name="connsiteY13" fmla="*/ 2134853 h 3751771"/>
              <a:gd name="connsiteX14" fmla="*/ 2114880 w 7165668"/>
              <a:gd name="connsiteY14" fmla="*/ 1960633 h 3751771"/>
              <a:gd name="connsiteX15" fmla="*/ 2483565 w 7165668"/>
              <a:gd name="connsiteY15" fmla="*/ 1872260 h 3751771"/>
              <a:gd name="connsiteX16" fmla="*/ 2877461 w 7165668"/>
              <a:gd name="connsiteY16" fmla="*/ 1774612 h 3751771"/>
              <a:gd name="connsiteX17" fmla="*/ 3210970 w 7165668"/>
              <a:gd name="connsiteY17" fmla="*/ 1636226 h 3751771"/>
              <a:gd name="connsiteX18" fmla="*/ 3573758 w 7165668"/>
              <a:gd name="connsiteY18" fmla="*/ 1562718 h 3751771"/>
              <a:gd name="connsiteX19" fmla="*/ 4140438 w 7165668"/>
              <a:gd name="connsiteY19" fmla="*/ 1487227 h 3751771"/>
              <a:gd name="connsiteX20" fmla="*/ 4508936 w 7165668"/>
              <a:gd name="connsiteY20" fmla="*/ 1482438 h 3751771"/>
              <a:gd name="connsiteX21" fmla="*/ 5012634 w 7165668"/>
              <a:gd name="connsiteY21" fmla="*/ 1579632 h 3751771"/>
              <a:gd name="connsiteX22" fmla="*/ 6126519 w 7165668"/>
              <a:gd name="connsiteY22" fmla="*/ 1843881 h 3751771"/>
              <a:gd name="connsiteX23" fmla="*/ 6417061 w 7165668"/>
              <a:gd name="connsiteY23" fmla="*/ 1835247 h 3751771"/>
              <a:gd name="connsiteX24" fmla="*/ 6832801 w 7165668"/>
              <a:gd name="connsiteY24" fmla="*/ 1909441 h 3751771"/>
              <a:gd name="connsiteX25" fmla="*/ 7165668 w 7165668"/>
              <a:gd name="connsiteY25" fmla="*/ 1999345 h 3751771"/>
              <a:gd name="connsiteX26" fmla="*/ 7153110 w 7165668"/>
              <a:gd name="connsiteY2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210458 w 7165668"/>
              <a:gd name="connsiteY9" fmla="*/ 2760145 h 3751771"/>
              <a:gd name="connsiteX10" fmla="*/ 1504083 w 7165668"/>
              <a:gd name="connsiteY10" fmla="*/ 2477191 h 3751771"/>
              <a:gd name="connsiteX11" fmla="*/ 1661780 w 7165668"/>
              <a:gd name="connsiteY11" fmla="*/ 2300843 h 3751771"/>
              <a:gd name="connsiteX12" fmla="*/ 1859319 w 7165668"/>
              <a:gd name="connsiteY12" fmla="*/ 2134853 h 3751771"/>
              <a:gd name="connsiteX13" fmla="*/ 2114880 w 7165668"/>
              <a:gd name="connsiteY13" fmla="*/ 1960633 h 3751771"/>
              <a:gd name="connsiteX14" fmla="*/ 2483565 w 7165668"/>
              <a:gd name="connsiteY14" fmla="*/ 1872260 h 3751771"/>
              <a:gd name="connsiteX15" fmla="*/ 2877461 w 7165668"/>
              <a:gd name="connsiteY15" fmla="*/ 1774612 h 3751771"/>
              <a:gd name="connsiteX16" fmla="*/ 3210970 w 7165668"/>
              <a:gd name="connsiteY16" fmla="*/ 1636226 h 3751771"/>
              <a:gd name="connsiteX17" fmla="*/ 3573758 w 7165668"/>
              <a:gd name="connsiteY17" fmla="*/ 1562718 h 3751771"/>
              <a:gd name="connsiteX18" fmla="*/ 4140438 w 7165668"/>
              <a:gd name="connsiteY18" fmla="*/ 1487227 h 3751771"/>
              <a:gd name="connsiteX19" fmla="*/ 4508936 w 7165668"/>
              <a:gd name="connsiteY19" fmla="*/ 1482438 h 3751771"/>
              <a:gd name="connsiteX20" fmla="*/ 5012634 w 7165668"/>
              <a:gd name="connsiteY20" fmla="*/ 1579632 h 3751771"/>
              <a:gd name="connsiteX21" fmla="*/ 6126519 w 7165668"/>
              <a:gd name="connsiteY21" fmla="*/ 1843881 h 3751771"/>
              <a:gd name="connsiteX22" fmla="*/ 6417061 w 7165668"/>
              <a:gd name="connsiteY22" fmla="*/ 1835247 h 3751771"/>
              <a:gd name="connsiteX23" fmla="*/ 6832801 w 7165668"/>
              <a:gd name="connsiteY23" fmla="*/ 1909441 h 3751771"/>
              <a:gd name="connsiteX24" fmla="*/ 7165668 w 7165668"/>
              <a:gd name="connsiteY24" fmla="*/ 1999345 h 3751771"/>
              <a:gd name="connsiteX25" fmla="*/ 7153110 w 7165668"/>
              <a:gd name="connsiteY2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210458 w 7165668"/>
              <a:gd name="connsiteY8" fmla="*/ 2760145 h 3751771"/>
              <a:gd name="connsiteX9" fmla="*/ 1504083 w 7165668"/>
              <a:gd name="connsiteY9" fmla="*/ 2477191 h 3751771"/>
              <a:gd name="connsiteX10" fmla="*/ 1661780 w 7165668"/>
              <a:gd name="connsiteY10" fmla="*/ 2300843 h 3751771"/>
              <a:gd name="connsiteX11" fmla="*/ 1859319 w 7165668"/>
              <a:gd name="connsiteY11" fmla="*/ 2134853 h 3751771"/>
              <a:gd name="connsiteX12" fmla="*/ 2114880 w 7165668"/>
              <a:gd name="connsiteY12" fmla="*/ 1960633 h 3751771"/>
              <a:gd name="connsiteX13" fmla="*/ 2483565 w 7165668"/>
              <a:gd name="connsiteY13" fmla="*/ 1872260 h 3751771"/>
              <a:gd name="connsiteX14" fmla="*/ 2877461 w 7165668"/>
              <a:gd name="connsiteY14" fmla="*/ 1774612 h 3751771"/>
              <a:gd name="connsiteX15" fmla="*/ 3210970 w 7165668"/>
              <a:gd name="connsiteY15" fmla="*/ 1636226 h 3751771"/>
              <a:gd name="connsiteX16" fmla="*/ 3573758 w 7165668"/>
              <a:gd name="connsiteY16" fmla="*/ 1562718 h 3751771"/>
              <a:gd name="connsiteX17" fmla="*/ 4140438 w 7165668"/>
              <a:gd name="connsiteY17" fmla="*/ 1487227 h 3751771"/>
              <a:gd name="connsiteX18" fmla="*/ 4508936 w 7165668"/>
              <a:gd name="connsiteY18" fmla="*/ 1482438 h 3751771"/>
              <a:gd name="connsiteX19" fmla="*/ 5012634 w 7165668"/>
              <a:gd name="connsiteY19" fmla="*/ 1579632 h 3751771"/>
              <a:gd name="connsiteX20" fmla="*/ 6126519 w 7165668"/>
              <a:gd name="connsiteY20" fmla="*/ 1843881 h 3751771"/>
              <a:gd name="connsiteX21" fmla="*/ 6417061 w 7165668"/>
              <a:gd name="connsiteY21" fmla="*/ 1835247 h 3751771"/>
              <a:gd name="connsiteX22" fmla="*/ 6832801 w 7165668"/>
              <a:gd name="connsiteY22" fmla="*/ 1909441 h 3751771"/>
              <a:gd name="connsiteX23" fmla="*/ 7165668 w 7165668"/>
              <a:gd name="connsiteY23" fmla="*/ 1999345 h 3751771"/>
              <a:gd name="connsiteX24" fmla="*/ 7153110 w 7165668"/>
              <a:gd name="connsiteY2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210458 w 7165668"/>
              <a:gd name="connsiteY7" fmla="*/ 2760145 h 3751771"/>
              <a:gd name="connsiteX8" fmla="*/ 1504083 w 7165668"/>
              <a:gd name="connsiteY8" fmla="*/ 2477191 h 3751771"/>
              <a:gd name="connsiteX9" fmla="*/ 1661780 w 7165668"/>
              <a:gd name="connsiteY9" fmla="*/ 2300843 h 3751771"/>
              <a:gd name="connsiteX10" fmla="*/ 1859319 w 7165668"/>
              <a:gd name="connsiteY10" fmla="*/ 2134853 h 3751771"/>
              <a:gd name="connsiteX11" fmla="*/ 2114880 w 7165668"/>
              <a:gd name="connsiteY11" fmla="*/ 1960633 h 3751771"/>
              <a:gd name="connsiteX12" fmla="*/ 2483565 w 7165668"/>
              <a:gd name="connsiteY12" fmla="*/ 1872260 h 3751771"/>
              <a:gd name="connsiteX13" fmla="*/ 2877461 w 7165668"/>
              <a:gd name="connsiteY13" fmla="*/ 1774612 h 3751771"/>
              <a:gd name="connsiteX14" fmla="*/ 3210970 w 7165668"/>
              <a:gd name="connsiteY14" fmla="*/ 1636226 h 3751771"/>
              <a:gd name="connsiteX15" fmla="*/ 3573758 w 7165668"/>
              <a:gd name="connsiteY15" fmla="*/ 1562718 h 3751771"/>
              <a:gd name="connsiteX16" fmla="*/ 4140438 w 7165668"/>
              <a:gd name="connsiteY16" fmla="*/ 1487227 h 3751771"/>
              <a:gd name="connsiteX17" fmla="*/ 4508936 w 7165668"/>
              <a:gd name="connsiteY17" fmla="*/ 1482438 h 3751771"/>
              <a:gd name="connsiteX18" fmla="*/ 5012634 w 7165668"/>
              <a:gd name="connsiteY18" fmla="*/ 1579632 h 3751771"/>
              <a:gd name="connsiteX19" fmla="*/ 6126519 w 7165668"/>
              <a:gd name="connsiteY19" fmla="*/ 1843881 h 3751771"/>
              <a:gd name="connsiteX20" fmla="*/ 6417061 w 7165668"/>
              <a:gd name="connsiteY20" fmla="*/ 1835247 h 3751771"/>
              <a:gd name="connsiteX21" fmla="*/ 6832801 w 7165668"/>
              <a:gd name="connsiteY21" fmla="*/ 1909441 h 3751771"/>
              <a:gd name="connsiteX22" fmla="*/ 7165668 w 7165668"/>
              <a:gd name="connsiteY22" fmla="*/ 1999345 h 3751771"/>
              <a:gd name="connsiteX23" fmla="*/ 7153110 w 7165668"/>
              <a:gd name="connsiteY2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210458 w 7165668"/>
              <a:gd name="connsiteY6" fmla="*/ 2760145 h 3751771"/>
              <a:gd name="connsiteX7" fmla="*/ 1504083 w 7165668"/>
              <a:gd name="connsiteY7" fmla="*/ 2477191 h 3751771"/>
              <a:gd name="connsiteX8" fmla="*/ 1661780 w 7165668"/>
              <a:gd name="connsiteY8" fmla="*/ 2300843 h 3751771"/>
              <a:gd name="connsiteX9" fmla="*/ 1859319 w 7165668"/>
              <a:gd name="connsiteY9" fmla="*/ 2134853 h 3751771"/>
              <a:gd name="connsiteX10" fmla="*/ 2114880 w 7165668"/>
              <a:gd name="connsiteY10" fmla="*/ 1960633 h 3751771"/>
              <a:gd name="connsiteX11" fmla="*/ 2483565 w 7165668"/>
              <a:gd name="connsiteY11" fmla="*/ 1872260 h 3751771"/>
              <a:gd name="connsiteX12" fmla="*/ 2877461 w 7165668"/>
              <a:gd name="connsiteY12" fmla="*/ 1774612 h 3751771"/>
              <a:gd name="connsiteX13" fmla="*/ 3210970 w 7165668"/>
              <a:gd name="connsiteY13" fmla="*/ 1636226 h 3751771"/>
              <a:gd name="connsiteX14" fmla="*/ 3573758 w 7165668"/>
              <a:gd name="connsiteY14" fmla="*/ 1562718 h 3751771"/>
              <a:gd name="connsiteX15" fmla="*/ 4140438 w 7165668"/>
              <a:gd name="connsiteY15" fmla="*/ 1487227 h 3751771"/>
              <a:gd name="connsiteX16" fmla="*/ 4508936 w 7165668"/>
              <a:gd name="connsiteY16" fmla="*/ 1482438 h 3751771"/>
              <a:gd name="connsiteX17" fmla="*/ 5012634 w 7165668"/>
              <a:gd name="connsiteY17" fmla="*/ 1579632 h 3751771"/>
              <a:gd name="connsiteX18" fmla="*/ 6126519 w 7165668"/>
              <a:gd name="connsiteY18" fmla="*/ 1843881 h 3751771"/>
              <a:gd name="connsiteX19" fmla="*/ 6417061 w 7165668"/>
              <a:gd name="connsiteY19" fmla="*/ 1835247 h 3751771"/>
              <a:gd name="connsiteX20" fmla="*/ 6832801 w 7165668"/>
              <a:gd name="connsiteY20" fmla="*/ 1909441 h 3751771"/>
              <a:gd name="connsiteX21" fmla="*/ 7165668 w 7165668"/>
              <a:gd name="connsiteY21" fmla="*/ 1999345 h 3751771"/>
              <a:gd name="connsiteX22" fmla="*/ 7153110 w 7165668"/>
              <a:gd name="connsiteY2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1210458 w 7165668"/>
              <a:gd name="connsiteY5" fmla="*/ 2760145 h 3751771"/>
              <a:gd name="connsiteX6" fmla="*/ 1504083 w 7165668"/>
              <a:gd name="connsiteY6" fmla="*/ 2477191 h 3751771"/>
              <a:gd name="connsiteX7" fmla="*/ 1661780 w 7165668"/>
              <a:gd name="connsiteY7" fmla="*/ 2300843 h 3751771"/>
              <a:gd name="connsiteX8" fmla="*/ 1859319 w 7165668"/>
              <a:gd name="connsiteY8" fmla="*/ 2134853 h 3751771"/>
              <a:gd name="connsiteX9" fmla="*/ 2114880 w 7165668"/>
              <a:gd name="connsiteY9" fmla="*/ 1960633 h 3751771"/>
              <a:gd name="connsiteX10" fmla="*/ 2483565 w 7165668"/>
              <a:gd name="connsiteY10" fmla="*/ 1872260 h 3751771"/>
              <a:gd name="connsiteX11" fmla="*/ 2877461 w 7165668"/>
              <a:gd name="connsiteY11" fmla="*/ 1774612 h 3751771"/>
              <a:gd name="connsiteX12" fmla="*/ 3210970 w 7165668"/>
              <a:gd name="connsiteY12" fmla="*/ 1636226 h 3751771"/>
              <a:gd name="connsiteX13" fmla="*/ 3573758 w 7165668"/>
              <a:gd name="connsiteY13" fmla="*/ 1562718 h 3751771"/>
              <a:gd name="connsiteX14" fmla="*/ 4140438 w 7165668"/>
              <a:gd name="connsiteY14" fmla="*/ 1487227 h 3751771"/>
              <a:gd name="connsiteX15" fmla="*/ 4508936 w 7165668"/>
              <a:gd name="connsiteY15" fmla="*/ 1482438 h 3751771"/>
              <a:gd name="connsiteX16" fmla="*/ 5012634 w 7165668"/>
              <a:gd name="connsiteY16" fmla="*/ 1579632 h 3751771"/>
              <a:gd name="connsiteX17" fmla="*/ 6126519 w 7165668"/>
              <a:gd name="connsiteY17" fmla="*/ 1843881 h 3751771"/>
              <a:gd name="connsiteX18" fmla="*/ 6417061 w 7165668"/>
              <a:gd name="connsiteY18" fmla="*/ 1835247 h 3751771"/>
              <a:gd name="connsiteX19" fmla="*/ 6832801 w 7165668"/>
              <a:gd name="connsiteY19" fmla="*/ 1909441 h 3751771"/>
              <a:gd name="connsiteX20" fmla="*/ 7165668 w 7165668"/>
              <a:gd name="connsiteY20" fmla="*/ 1999345 h 3751771"/>
              <a:gd name="connsiteX21" fmla="*/ 7153110 w 7165668"/>
              <a:gd name="connsiteY21" fmla="*/ 0 h 3751771"/>
              <a:gd name="connsiteX0" fmla="*/ 7153110 w 7165668"/>
              <a:gd name="connsiteY0" fmla="*/ 0 h 3753277"/>
              <a:gd name="connsiteX1" fmla="*/ 12475 w 7165668"/>
              <a:gd name="connsiteY1" fmla="*/ 2096 h 3753277"/>
              <a:gd name="connsiteX2" fmla="*/ 649 w 7165668"/>
              <a:gd name="connsiteY2" fmla="*/ 3676282 h 3753277"/>
              <a:gd name="connsiteX3" fmla="*/ 890418 w 7165668"/>
              <a:gd name="connsiteY3" fmla="*/ 3133525 h 3753277"/>
              <a:gd name="connsiteX4" fmla="*/ 1029314 w 7165668"/>
              <a:gd name="connsiteY4" fmla="*/ 2986106 h 3753277"/>
              <a:gd name="connsiteX5" fmla="*/ 1210458 w 7165668"/>
              <a:gd name="connsiteY5" fmla="*/ 2760145 h 3753277"/>
              <a:gd name="connsiteX6" fmla="*/ 1504083 w 7165668"/>
              <a:gd name="connsiteY6" fmla="*/ 2477191 h 3753277"/>
              <a:gd name="connsiteX7" fmla="*/ 1661780 w 7165668"/>
              <a:gd name="connsiteY7" fmla="*/ 2300843 h 3753277"/>
              <a:gd name="connsiteX8" fmla="*/ 1859319 w 7165668"/>
              <a:gd name="connsiteY8" fmla="*/ 2134853 h 3753277"/>
              <a:gd name="connsiteX9" fmla="*/ 2114880 w 7165668"/>
              <a:gd name="connsiteY9" fmla="*/ 1960633 h 3753277"/>
              <a:gd name="connsiteX10" fmla="*/ 2483565 w 7165668"/>
              <a:gd name="connsiteY10" fmla="*/ 1872260 h 3753277"/>
              <a:gd name="connsiteX11" fmla="*/ 2877461 w 7165668"/>
              <a:gd name="connsiteY11" fmla="*/ 1774612 h 3753277"/>
              <a:gd name="connsiteX12" fmla="*/ 3210970 w 7165668"/>
              <a:gd name="connsiteY12" fmla="*/ 1636226 h 3753277"/>
              <a:gd name="connsiteX13" fmla="*/ 3573758 w 7165668"/>
              <a:gd name="connsiteY13" fmla="*/ 1562718 h 3753277"/>
              <a:gd name="connsiteX14" fmla="*/ 4140438 w 7165668"/>
              <a:gd name="connsiteY14" fmla="*/ 1487227 h 3753277"/>
              <a:gd name="connsiteX15" fmla="*/ 4508936 w 7165668"/>
              <a:gd name="connsiteY15" fmla="*/ 1482438 h 3753277"/>
              <a:gd name="connsiteX16" fmla="*/ 5012634 w 7165668"/>
              <a:gd name="connsiteY16" fmla="*/ 1579632 h 3753277"/>
              <a:gd name="connsiteX17" fmla="*/ 6126519 w 7165668"/>
              <a:gd name="connsiteY17" fmla="*/ 1843881 h 3753277"/>
              <a:gd name="connsiteX18" fmla="*/ 6417061 w 7165668"/>
              <a:gd name="connsiteY18" fmla="*/ 1835247 h 3753277"/>
              <a:gd name="connsiteX19" fmla="*/ 6832801 w 7165668"/>
              <a:gd name="connsiteY19" fmla="*/ 1909441 h 3753277"/>
              <a:gd name="connsiteX20" fmla="*/ 7165668 w 7165668"/>
              <a:gd name="connsiteY20" fmla="*/ 1999345 h 3753277"/>
              <a:gd name="connsiteX21" fmla="*/ 7153110 w 7165668"/>
              <a:gd name="connsiteY21" fmla="*/ 0 h 3753277"/>
              <a:gd name="connsiteX0" fmla="*/ 7153110 w 7165668"/>
              <a:gd name="connsiteY0" fmla="*/ 0 h 3759038"/>
              <a:gd name="connsiteX1" fmla="*/ 12475 w 7165668"/>
              <a:gd name="connsiteY1" fmla="*/ 2096 h 3759038"/>
              <a:gd name="connsiteX2" fmla="*/ 649 w 7165668"/>
              <a:gd name="connsiteY2" fmla="*/ 3676282 h 3759038"/>
              <a:gd name="connsiteX3" fmla="*/ 876354 w 7165668"/>
              <a:gd name="connsiteY3" fmla="*/ 3201466 h 3759038"/>
              <a:gd name="connsiteX4" fmla="*/ 1029314 w 7165668"/>
              <a:gd name="connsiteY4" fmla="*/ 2986106 h 3759038"/>
              <a:gd name="connsiteX5" fmla="*/ 1210458 w 7165668"/>
              <a:gd name="connsiteY5" fmla="*/ 2760145 h 3759038"/>
              <a:gd name="connsiteX6" fmla="*/ 1504083 w 7165668"/>
              <a:gd name="connsiteY6" fmla="*/ 2477191 h 3759038"/>
              <a:gd name="connsiteX7" fmla="*/ 1661780 w 7165668"/>
              <a:gd name="connsiteY7" fmla="*/ 2300843 h 3759038"/>
              <a:gd name="connsiteX8" fmla="*/ 1859319 w 7165668"/>
              <a:gd name="connsiteY8" fmla="*/ 2134853 h 3759038"/>
              <a:gd name="connsiteX9" fmla="*/ 2114880 w 7165668"/>
              <a:gd name="connsiteY9" fmla="*/ 1960633 h 3759038"/>
              <a:gd name="connsiteX10" fmla="*/ 2483565 w 7165668"/>
              <a:gd name="connsiteY10" fmla="*/ 1872260 h 3759038"/>
              <a:gd name="connsiteX11" fmla="*/ 2877461 w 7165668"/>
              <a:gd name="connsiteY11" fmla="*/ 1774612 h 3759038"/>
              <a:gd name="connsiteX12" fmla="*/ 3210970 w 7165668"/>
              <a:gd name="connsiteY12" fmla="*/ 1636226 h 3759038"/>
              <a:gd name="connsiteX13" fmla="*/ 3573758 w 7165668"/>
              <a:gd name="connsiteY13" fmla="*/ 1562718 h 3759038"/>
              <a:gd name="connsiteX14" fmla="*/ 4140438 w 7165668"/>
              <a:gd name="connsiteY14" fmla="*/ 1487227 h 3759038"/>
              <a:gd name="connsiteX15" fmla="*/ 4508936 w 7165668"/>
              <a:gd name="connsiteY15" fmla="*/ 1482438 h 3759038"/>
              <a:gd name="connsiteX16" fmla="*/ 5012634 w 7165668"/>
              <a:gd name="connsiteY16" fmla="*/ 1579632 h 3759038"/>
              <a:gd name="connsiteX17" fmla="*/ 6126519 w 7165668"/>
              <a:gd name="connsiteY17" fmla="*/ 1843881 h 3759038"/>
              <a:gd name="connsiteX18" fmla="*/ 6417061 w 7165668"/>
              <a:gd name="connsiteY18" fmla="*/ 1835247 h 3759038"/>
              <a:gd name="connsiteX19" fmla="*/ 6832801 w 7165668"/>
              <a:gd name="connsiteY19" fmla="*/ 1909441 h 3759038"/>
              <a:gd name="connsiteX20" fmla="*/ 7165668 w 7165668"/>
              <a:gd name="connsiteY20" fmla="*/ 1999345 h 3759038"/>
              <a:gd name="connsiteX21" fmla="*/ 7153110 w 7165668"/>
              <a:gd name="connsiteY21" fmla="*/ 0 h 3759038"/>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26519 w 7165668"/>
              <a:gd name="connsiteY17" fmla="*/ 1843881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07767 w 7165668"/>
              <a:gd name="connsiteY17" fmla="*/ 1911822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07767 w 7165668"/>
              <a:gd name="connsiteY17" fmla="*/ 1911822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6832801 w 7165668"/>
              <a:gd name="connsiteY19" fmla="*/ 2443915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7165668 w 7165668"/>
              <a:gd name="connsiteY19" fmla="*/ 1999345 h 3762923"/>
              <a:gd name="connsiteX20" fmla="*/ 7153110 w 7165668"/>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46822 w 7153110"/>
              <a:gd name="connsiteY17" fmla="*/ 1979764 h 3762923"/>
              <a:gd name="connsiteX18" fmla="*/ 6417061 w 7153110"/>
              <a:gd name="connsiteY18" fmla="*/ 2315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417061 w 7153110"/>
              <a:gd name="connsiteY18" fmla="*/ 2315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346740 w 7153110"/>
              <a:gd name="connsiteY18" fmla="*/ 234707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346740 w 7153110"/>
              <a:gd name="connsiteY18" fmla="*/ 234707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78050 w 7153110"/>
              <a:gd name="connsiteY17" fmla="*/ 1875588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78050 w 7153110"/>
              <a:gd name="connsiteY17" fmla="*/ 1875588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35750 w 7153110"/>
              <a:gd name="connsiteY14" fmla="*/ 1469110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86838 w 7153110"/>
              <a:gd name="connsiteY11" fmla="*/ 1801789 h 3762923"/>
              <a:gd name="connsiteX12" fmla="*/ 3210970 w 7153110"/>
              <a:gd name="connsiteY12" fmla="*/ 1636226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92136 w 7153110"/>
              <a:gd name="connsiteY8" fmla="*/ 215297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892136 w 7153110"/>
              <a:gd name="connsiteY8" fmla="*/ 215297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126399 w 7153110"/>
              <a:gd name="connsiteY18" fmla="*/ 2392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501920 w 7153110"/>
              <a:gd name="connsiteY19" fmla="*/ 2575441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33147 w 7153110"/>
              <a:gd name="connsiteY19" fmla="*/ 2829090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33147 w 7153110"/>
              <a:gd name="connsiteY19" fmla="*/ 2829090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6808213 w 7153110"/>
              <a:gd name="connsiteY20" fmla="*/ 2817011 h 3762923"/>
              <a:gd name="connsiteX21" fmla="*/ 7151603 w 7153110"/>
              <a:gd name="connsiteY21" fmla="*/ 2429642 h 3762923"/>
              <a:gd name="connsiteX22" fmla="*/ 7153110 w 7153110"/>
              <a:gd name="connsiteY22"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6864471 w 7153110"/>
              <a:gd name="connsiteY20" fmla="*/ 3118974 h 3762923"/>
              <a:gd name="connsiteX21" fmla="*/ 7151603 w 7153110"/>
              <a:gd name="connsiteY21" fmla="*/ 2429642 h 3762923"/>
              <a:gd name="connsiteX22" fmla="*/ 7153110 w 7153110"/>
              <a:gd name="connsiteY22" fmla="*/ 0 h 3762923"/>
              <a:gd name="connsiteX0" fmla="*/ 7153110 w 7153110"/>
              <a:gd name="connsiteY0" fmla="*/ 0 h 3789240"/>
              <a:gd name="connsiteX1" fmla="*/ 12475 w 7153110"/>
              <a:gd name="connsiteY1" fmla="*/ 2096 h 3789240"/>
              <a:gd name="connsiteX2" fmla="*/ 649 w 7153110"/>
              <a:gd name="connsiteY2" fmla="*/ 3676282 h 3789240"/>
              <a:gd name="connsiteX3" fmla="*/ 1207649 w 7153110"/>
              <a:gd name="connsiteY3" fmla="*/ 3406801 h 3789240"/>
              <a:gd name="connsiteX4" fmla="*/ 1029314 w 7153110"/>
              <a:gd name="connsiteY4" fmla="*/ 2986106 h 3789240"/>
              <a:gd name="connsiteX5" fmla="*/ 1210458 w 7153110"/>
              <a:gd name="connsiteY5" fmla="*/ 2760145 h 3789240"/>
              <a:gd name="connsiteX6" fmla="*/ 1504083 w 7153110"/>
              <a:gd name="connsiteY6" fmla="*/ 2477191 h 3789240"/>
              <a:gd name="connsiteX7" fmla="*/ 1699285 w 7153110"/>
              <a:gd name="connsiteY7" fmla="*/ 2323489 h 3789240"/>
              <a:gd name="connsiteX8" fmla="*/ 1906201 w 7153110"/>
              <a:gd name="connsiteY8" fmla="*/ 2157501 h 3789240"/>
              <a:gd name="connsiteX9" fmla="*/ 2147698 w 7153110"/>
              <a:gd name="connsiteY9" fmla="*/ 1969692 h 3789240"/>
              <a:gd name="connsiteX10" fmla="*/ 2483565 w 7153110"/>
              <a:gd name="connsiteY10" fmla="*/ 1872260 h 3789240"/>
              <a:gd name="connsiteX11" fmla="*/ 2886838 w 7153110"/>
              <a:gd name="connsiteY11" fmla="*/ 1801789 h 3789240"/>
              <a:gd name="connsiteX12" fmla="*/ 3215659 w 7153110"/>
              <a:gd name="connsiteY12" fmla="*/ 1654344 h 3789240"/>
              <a:gd name="connsiteX13" fmla="*/ 3573758 w 7153110"/>
              <a:gd name="connsiteY13" fmla="*/ 1585365 h 3789240"/>
              <a:gd name="connsiteX14" fmla="*/ 4135750 w 7153110"/>
              <a:gd name="connsiteY14" fmla="*/ 1469110 h 3789240"/>
              <a:gd name="connsiteX15" fmla="*/ 4508936 w 7153110"/>
              <a:gd name="connsiteY15" fmla="*/ 1505086 h 3789240"/>
              <a:gd name="connsiteX16" fmla="*/ 5012635 w 7153110"/>
              <a:gd name="connsiteY16" fmla="*/ 1602279 h 3789240"/>
              <a:gd name="connsiteX17" fmla="*/ 5868674 w 7153110"/>
              <a:gd name="connsiteY17" fmla="*/ 1939000 h 3789240"/>
              <a:gd name="connsiteX18" fmla="*/ 6088894 w 7153110"/>
              <a:gd name="connsiteY18" fmla="*/ 2433134 h 3789240"/>
              <a:gd name="connsiteX19" fmla="*/ 6345649 w 7153110"/>
              <a:gd name="connsiteY19" fmla="*/ 2847208 h 3789240"/>
              <a:gd name="connsiteX20" fmla="*/ 6864471 w 7153110"/>
              <a:gd name="connsiteY20" fmla="*/ 3118974 h 3789240"/>
              <a:gd name="connsiteX21" fmla="*/ 7151603 w 7153110"/>
              <a:gd name="connsiteY21" fmla="*/ 2429642 h 3789240"/>
              <a:gd name="connsiteX22" fmla="*/ 7153110 w 7153110"/>
              <a:gd name="connsiteY22" fmla="*/ 0 h 3789240"/>
              <a:gd name="connsiteX0" fmla="*/ 7153110 w 7153110"/>
              <a:gd name="connsiteY0" fmla="*/ 0 h 3819058"/>
              <a:gd name="connsiteX1" fmla="*/ 12475 w 7153110"/>
              <a:gd name="connsiteY1" fmla="*/ 2096 h 3819058"/>
              <a:gd name="connsiteX2" fmla="*/ 649 w 7153110"/>
              <a:gd name="connsiteY2" fmla="*/ 3676282 h 3819058"/>
              <a:gd name="connsiteX3" fmla="*/ 1251405 w 7153110"/>
              <a:gd name="connsiteY3" fmla="*/ 3551743 h 3819058"/>
              <a:gd name="connsiteX4" fmla="*/ 1029314 w 7153110"/>
              <a:gd name="connsiteY4" fmla="*/ 2986106 h 3819058"/>
              <a:gd name="connsiteX5" fmla="*/ 1210458 w 7153110"/>
              <a:gd name="connsiteY5" fmla="*/ 2760145 h 3819058"/>
              <a:gd name="connsiteX6" fmla="*/ 1504083 w 7153110"/>
              <a:gd name="connsiteY6" fmla="*/ 2477191 h 3819058"/>
              <a:gd name="connsiteX7" fmla="*/ 1699285 w 7153110"/>
              <a:gd name="connsiteY7" fmla="*/ 2323489 h 3819058"/>
              <a:gd name="connsiteX8" fmla="*/ 1906201 w 7153110"/>
              <a:gd name="connsiteY8" fmla="*/ 2157501 h 3819058"/>
              <a:gd name="connsiteX9" fmla="*/ 2147698 w 7153110"/>
              <a:gd name="connsiteY9" fmla="*/ 1969692 h 3819058"/>
              <a:gd name="connsiteX10" fmla="*/ 2483565 w 7153110"/>
              <a:gd name="connsiteY10" fmla="*/ 1872260 h 3819058"/>
              <a:gd name="connsiteX11" fmla="*/ 2886838 w 7153110"/>
              <a:gd name="connsiteY11" fmla="*/ 1801789 h 3819058"/>
              <a:gd name="connsiteX12" fmla="*/ 3215659 w 7153110"/>
              <a:gd name="connsiteY12" fmla="*/ 1654344 h 3819058"/>
              <a:gd name="connsiteX13" fmla="*/ 3573758 w 7153110"/>
              <a:gd name="connsiteY13" fmla="*/ 1585365 h 3819058"/>
              <a:gd name="connsiteX14" fmla="*/ 4135750 w 7153110"/>
              <a:gd name="connsiteY14" fmla="*/ 1469110 h 3819058"/>
              <a:gd name="connsiteX15" fmla="*/ 4508936 w 7153110"/>
              <a:gd name="connsiteY15" fmla="*/ 1505086 h 3819058"/>
              <a:gd name="connsiteX16" fmla="*/ 5012635 w 7153110"/>
              <a:gd name="connsiteY16" fmla="*/ 1602279 h 3819058"/>
              <a:gd name="connsiteX17" fmla="*/ 5868674 w 7153110"/>
              <a:gd name="connsiteY17" fmla="*/ 1939000 h 3819058"/>
              <a:gd name="connsiteX18" fmla="*/ 6088894 w 7153110"/>
              <a:gd name="connsiteY18" fmla="*/ 2433134 h 3819058"/>
              <a:gd name="connsiteX19" fmla="*/ 6345649 w 7153110"/>
              <a:gd name="connsiteY19" fmla="*/ 2847208 h 3819058"/>
              <a:gd name="connsiteX20" fmla="*/ 6864471 w 7153110"/>
              <a:gd name="connsiteY20" fmla="*/ 3118974 h 3819058"/>
              <a:gd name="connsiteX21" fmla="*/ 7151603 w 7153110"/>
              <a:gd name="connsiteY21" fmla="*/ 2429642 h 3819058"/>
              <a:gd name="connsiteX22" fmla="*/ 7153110 w 7153110"/>
              <a:gd name="connsiteY22" fmla="*/ 0 h 3819058"/>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210458 w 7153110"/>
              <a:gd name="connsiteY5" fmla="*/ 2760145 h 3800014"/>
              <a:gd name="connsiteX6" fmla="*/ 1504083 w 7153110"/>
              <a:gd name="connsiteY6" fmla="*/ 2477191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504083 w 7153110"/>
              <a:gd name="connsiteY6" fmla="*/ 2477191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604097 w 7153110"/>
              <a:gd name="connsiteY6" fmla="*/ 2628173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604097 w 7153110"/>
              <a:gd name="connsiteY6" fmla="*/ 2628173 h 3800014"/>
              <a:gd name="connsiteX7" fmla="*/ 1711787 w 7153110"/>
              <a:gd name="connsiteY7" fmla="*/ 2299332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998067 w 7153110"/>
              <a:gd name="connsiteY5" fmla="*/ 3418424 h 3800014"/>
              <a:gd name="connsiteX6" fmla="*/ 1604097 w 7153110"/>
              <a:gd name="connsiteY6" fmla="*/ 2628173 h 3800014"/>
              <a:gd name="connsiteX7" fmla="*/ 1711787 w 7153110"/>
              <a:gd name="connsiteY7" fmla="*/ 2299332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789713"/>
              <a:gd name="connsiteX1" fmla="*/ 12475 w 7153110"/>
              <a:gd name="connsiteY1" fmla="*/ 2096 h 3789713"/>
              <a:gd name="connsiteX2" fmla="*/ 649 w 7153110"/>
              <a:gd name="connsiteY2" fmla="*/ 3676282 h 3789713"/>
              <a:gd name="connsiteX3" fmla="*/ 1251405 w 7153110"/>
              <a:gd name="connsiteY3" fmla="*/ 3551743 h 3789713"/>
              <a:gd name="connsiteX4" fmla="*/ 1779418 w 7153110"/>
              <a:gd name="connsiteY4" fmla="*/ 3674582 h 3789713"/>
              <a:gd name="connsiteX5" fmla="*/ 1998067 w 7153110"/>
              <a:gd name="connsiteY5" fmla="*/ 3418424 h 3789713"/>
              <a:gd name="connsiteX6" fmla="*/ 1604097 w 7153110"/>
              <a:gd name="connsiteY6" fmla="*/ 2628173 h 3789713"/>
              <a:gd name="connsiteX7" fmla="*/ 1711787 w 7153110"/>
              <a:gd name="connsiteY7" fmla="*/ 2299332 h 3789713"/>
              <a:gd name="connsiteX8" fmla="*/ 1906201 w 7153110"/>
              <a:gd name="connsiteY8" fmla="*/ 2157501 h 3789713"/>
              <a:gd name="connsiteX9" fmla="*/ 2147698 w 7153110"/>
              <a:gd name="connsiteY9" fmla="*/ 1969692 h 3789713"/>
              <a:gd name="connsiteX10" fmla="*/ 2483565 w 7153110"/>
              <a:gd name="connsiteY10" fmla="*/ 1872260 h 3789713"/>
              <a:gd name="connsiteX11" fmla="*/ 2886838 w 7153110"/>
              <a:gd name="connsiteY11" fmla="*/ 1801789 h 3789713"/>
              <a:gd name="connsiteX12" fmla="*/ 3215659 w 7153110"/>
              <a:gd name="connsiteY12" fmla="*/ 1654344 h 3789713"/>
              <a:gd name="connsiteX13" fmla="*/ 3573758 w 7153110"/>
              <a:gd name="connsiteY13" fmla="*/ 1585365 h 3789713"/>
              <a:gd name="connsiteX14" fmla="*/ 4135750 w 7153110"/>
              <a:gd name="connsiteY14" fmla="*/ 1469110 h 3789713"/>
              <a:gd name="connsiteX15" fmla="*/ 4508936 w 7153110"/>
              <a:gd name="connsiteY15" fmla="*/ 1505086 h 3789713"/>
              <a:gd name="connsiteX16" fmla="*/ 5012635 w 7153110"/>
              <a:gd name="connsiteY16" fmla="*/ 1602279 h 3789713"/>
              <a:gd name="connsiteX17" fmla="*/ 5868674 w 7153110"/>
              <a:gd name="connsiteY17" fmla="*/ 1939000 h 3789713"/>
              <a:gd name="connsiteX18" fmla="*/ 6088894 w 7153110"/>
              <a:gd name="connsiteY18" fmla="*/ 2433134 h 3789713"/>
              <a:gd name="connsiteX19" fmla="*/ 6345649 w 7153110"/>
              <a:gd name="connsiteY19" fmla="*/ 2847208 h 3789713"/>
              <a:gd name="connsiteX20" fmla="*/ 6864471 w 7153110"/>
              <a:gd name="connsiteY20" fmla="*/ 3118974 h 3789713"/>
              <a:gd name="connsiteX21" fmla="*/ 7151603 w 7153110"/>
              <a:gd name="connsiteY21" fmla="*/ 2429642 h 3789713"/>
              <a:gd name="connsiteX22" fmla="*/ 7153110 w 7153110"/>
              <a:gd name="connsiteY22" fmla="*/ 0 h 3789713"/>
              <a:gd name="connsiteX0" fmla="*/ 7153110 w 7153110"/>
              <a:gd name="connsiteY0" fmla="*/ 0 h 3952117"/>
              <a:gd name="connsiteX1" fmla="*/ 12475 w 7153110"/>
              <a:gd name="connsiteY1" fmla="*/ 2096 h 3952117"/>
              <a:gd name="connsiteX2" fmla="*/ 649 w 7153110"/>
              <a:gd name="connsiteY2" fmla="*/ 3676282 h 3952117"/>
              <a:gd name="connsiteX3" fmla="*/ 1307663 w 7153110"/>
              <a:gd name="connsiteY3" fmla="*/ 3950334 h 3952117"/>
              <a:gd name="connsiteX4" fmla="*/ 1779418 w 7153110"/>
              <a:gd name="connsiteY4" fmla="*/ 3674582 h 3952117"/>
              <a:gd name="connsiteX5" fmla="*/ 1998067 w 7153110"/>
              <a:gd name="connsiteY5" fmla="*/ 3418424 h 3952117"/>
              <a:gd name="connsiteX6" fmla="*/ 1604097 w 7153110"/>
              <a:gd name="connsiteY6" fmla="*/ 2628173 h 3952117"/>
              <a:gd name="connsiteX7" fmla="*/ 1711787 w 7153110"/>
              <a:gd name="connsiteY7" fmla="*/ 2299332 h 3952117"/>
              <a:gd name="connsiteX8" fmla="*/ 1906201 w 7153110"/>
              <a:gd name="connsiteY8" fmla="*/ 2157501 h 3952117"/>
              <a:gd name="connsiteX9" fmla="*/ 2147698 w 7153110"/>
              <a:gd name="connsiteY9" fmla="*/ 1969692 h 3952117"/>
              <a:gd name="connsiteX10" fmla="*/ 2483565 w 7153110"/>
              <a:gd name="connsiteY10" fmla="*/ 1872260 h 3952117"/>
              <a:gd name="connsiteX11" fmla="*/ 2886838 w 7153110"/>
              <a:gd name="connsiteY11" fmla="*/ 1801789 h 3952117"/>
              <a:gd name="connsiteX12" fmla="*/ 3215659 w 7153110"/>
              <a:gd name="connsiteY12" fmla="*/ 1654344 h 3952117"/>
              <a:gd name="connsiteX13" fmla="*/ 3573758 w 7153110"/>
              <a:gd name="connsiteY13" fmla="*/ 1585365 h 3952117"/>
              <a:gd name="connsiteX14" fmla="*/ 4135750 w 7153110"/>
              <a:gd name="connsiteY14" fmla="*/ 1469110 h 3952117"/>
              <a:gd name="connsiteX15" fmla="*/ 4508936 w 7153110"/>
              <a:gd name="connsiteY15" fmla="*/ 1505086 h 3952117"/>
              <a:gd name="connsiteX16" fmla="*/ 5012635 w 7153110"/>
              <a:gd name="connsiteY16" fmla="*/ 1602279 h 3952117"/>
              <a:gd name="connsiteX17" fmla="*/ 5868674 w 7153110"/>
              <a:gd name="connsiteY17" fmla="*/ 1939000 h 3952117"/>
              <a:gd name="connsiteX18" fmla="*/ 6088894 w 7153110"/>
              <a:gd name="connsiteY18" fmla="*/ 2433134 h 3952117"/>
              <a:gd name="connsiteX19" fmla="*/ 6345649 w 7153110"/>
              <a:gd name="connsiteY19" fmla="*/ 2847208 h 3952117"/>
              <a:gd name="connsiteX20" fmla="*/ 6864471 w 7153110"/>
              <a:gd name="connsiteY20" fmla="*/ 3118974 h 3952117"/>
              <a:gd name="connsiteX21" fmla="*/ 7151603 w 7153110"/>
              <a:gd name="connsiteY21" fmla="*/ 2429642 h 3952117"/>
              <a:gd name="connsiteX22" fmla="*/ 7153110 w 7153110"/>
              <a:gd name="connsiteY22" fmla="*/ 0 h 3952117"/>
              <a:gd name="connsiteX0" fmla="*/ 7165394 w 7165394"/>
              <a:gd name="connsiteY0" fmla="*/ 0 h 4145550"/>
              <a:gd name="connsiteX1" fmla="*/ 24759 w 7165394"/>
              <a:gd name="connsiteY1" fmla="*/ 2096 h 4145550"/>
              <a:gd name="connsiteX2" fmla="*/ 431 w 7165394"/>
              <a:gd name="connsiteY2" fmla="*/ 4008441 h 4145550"/>
              <a:gd name="connsiteX3" fmla="*/ 1319947 w 7165394"/>
              <a:gd name="connsiteY3" fmla="*/ 3950334 h 4145550"/>
              <a:gd name="connsiteX4" fmla="*/ 1791702 w 7165394"/>
              <a:gd name="connsiteY4" fmla="*/ 3674582 h 4145550"/>
              <a:gd name="connsiteX5" fmla="*/ 2010351 w 7165394"/>
              <a:gd name="connsiteY5" fmla="*/ 3418424 h 4145550"/>
              <a:gd name="connsiteX6" fmla="*/ 1616381 w 7165394"/>
              <a:gd name="connsiteY6" fmla="*/ 2628173 h 4145550"/>
              <a:gd name="connsiteX7" fmla="*/ 1724071 w 7165394"/>
              <a:gd name="connsiteY7" fmla="*/ 2299332 h 4145550"/>
              <a:gd name="connsiteX8" fmla="*/ 1918485 w 7165394"/>
              <a:gd name="connsiteY8" fmla="*/ 2157501 h 4145550"/>
              <a:gd name="connsiteX9" fmla="*/ 2159982 w 7165394"/>
              <a:gd name="connsiteY9" fmla="*/ 1969692 h 4145550"/>
              <a:gd name="connsiteX10" fmla="*/ 2495849 w 7165394"/>
              <a:gd name="connsiteY10" fmla="*/ 1872260 h 4145550"/>
              <a:gd name="connsiteX11" fmla="*/ 2899122 w 7165394"/>
              <a:gd name="connsiteY11" fmla="*/ 1801789 h 4145550"/>
              <a:gd name="connsiteX12" fmla="*/ 3227943 w 7165394"/>
              <a:gd name="connsiteY12" fmla="*/ 1654344 h 4145550"/>
              <a:gd name="connsiteX13" fmla="*/ 3586042 w 7165394"/>
              <a:gd name="connsiteY13" fmla="*/ 1585365 h 4145550"/>
              <a:gd name="connsiteX14" fmla="*/ 4148034 w 7165394"/>
              <a:gd name="connsiteY14" fmla="*/ 1469110 h 4145550"/>
              <a:gd name="connsiteX15" fmla="*/ 4521220 w 7165394"/>
              <a:gd name="connsiteY15" fmla="*/ 1505086 h 4145550"/>
              <a:gd name="connsiteX16" fmla="*/ 5024919 w 7165394"/>
              <a:gd name="connsiteY16" fmla="*/ 1602279 h 4145550"/>
              <a:gd name="connsiteX17" fmla="*/ 5880958 w 7165394"/>
              <a:gd name="connsiteY17" fmla="*/ 1939000 h 4145550"/>
              <a:gd name="connsiteX18" fmla="*/ 6101178 w 7165394"/>
              <a:gd name="connsiteY18" fmla="*/ 2433134 h 4145550"/>
              <a:gd name="connsiteX19" fmla="*/ 6357933 w 7165394"/>
              <a:gd name="connsiteY19" fmla="*/ 2847208 h 4145550"/>
              <a:gd name="connsiteX20" fmla="*/ 6876755 w 7165394"/>
              <a:gd name="connsiteY20" fmla="*/ 3118974 h 4145550"/>
              <a:gd name="connsiteX21" fmla="*/ 7163887 w 7165394"/>
              <a:gd name="connsiteY21" fmla="*/ 2429642 h 4145550"/>
              <a:gd name="connsiteX22" fmla="*/ 7165394 w 7165394"/>
              <a:gd name="connsiteY22" fmla="*/ 0 h 4145550"/>
              <a:gd name="connsiteX0" fmla="*/ 7165394 w 7165394"/>
              <a:gd name="connsiteY0" fmla="*/ 0 h 4043809"/>
              <a:gd name="connsiteX1" fmla="*/ 24759 w 7165394"/>
              <a:gd name="connsiteY1" fmla="*/ 2096 h 4043809"/>
              <a:gd name="connsiteX2" fmla="*/ 431 w 7165394"/>
              <a:gd name="connsiteY2" fmla="*/ 4008441 h 4043809"/>
              <a:gd name="connsiteX3" fmla="*/ 1319947 w 7165394"/>
              <a:gd name="connsiteY3" fmla="*/ 3950334 h 4043809"/>
              <a:gd name="connsiteX4" fmla="*/ 1791702 w 7165394"/>
              <a:gd name="connsiteY4" fmla="*/ 3674582 h 4043809"/>
              <a:gd name="connsiteX5" fmla="*/ 2010351 w 7165394"/>
              <a:gd name="connsiteY5" fmla="*/ 3418424 h 4043809"/>
              <a:gd name="connsiteX6" fmla="*/ 1616381 w 7165394"/>
              <a:gd name="connsiteY6" fmla="*/ 2628173 h 4043809"/>
              <a:gd name="connsiteX7" fmla="*/ 1724071 w 7165394"/>
              <a:gd name="connsiteY7" fmla="*/ 2299332 h 4043809"/>
              <a:gd name="connsiteX8" fmla="*/ 1918485 w 7165394"/>
              <a:gd name="connsiteY8" fmla="*/ 2157501 h 4043809"/>
              <a:gd name="connsiteX9" fmla="*/ 2159982 w 7165394"/>
              <a:gd name="connsiteY9" fmla="*/ 1969692 h 4043809"/>
              <a:gd name="connsiteX10" fmla="*/ 2495849 w 7165394"/>
              <a:gd name="connsiteY10" fmla="*/ 1872260 h 4043809"/>
              <a:gd name="connsiteX11" fmla="*/ 2899122 w 7165394"/>
              <a:gd name="connsiteY11" fmla="*/ 1801789 h 4043809"/>
              <a:gd name="connsiteX12" fmla="*/ 3227943 w 7165394"/>
              <a:gd name="connsiteY12" fmla="*/ 1654344 h 4043809"/>
              <a:gd name="connsiteX13" fmla="*/ 3586042 w 7165394"/>
              <a:gd name="connsiteY13" fmla="*/ 1585365 h 4043809"/>
              <a:gd name="connsiteX14" fmla="*/ 4148034 w 7165394"/>
              <a:gd name="connsiteY14" fmla="*/ 1469110 h 4043809"/>
              <a:gd name="connsiteX15" fmla="*/ 4521220 w 7165394"/>
              <a:gd name="connsiteY15" fmla="*/ 1505086 h 4043809"/>
              <a:gd name="connsiteX16" fmla="*/ 5024919 w 7165394"/>
              <a:gd name="connsiteY16" fmla="*/ 1602279 h 4043809"/>
              <a:gd name="connsiteX17" fmla="*/ 5880958 w 7165394"/>
              <a:gd name="connsiteY17" fmla="*/ 1939000 h 4043809"/>
              <a:gd name="connsiteX18" fmla="*/ 6101178 w 7165394"/>
              <a:gd name="connsiteY18" fmla="*/ 2433134 h 4043809"/>
              <a:gd name="connsiteX19" fmla="*/ 6357933 w 7165394"/>
              <a:gd name="connsiteY19" fmla="*/ 2847208 h 4043809"/>
              <a:gd name="connsiteX20" fmla="*/ 6876755 w 7165394"/>
              <a:gd name="connsiteY20" fmla="*/ 3118974 h 4043809"/>
              <a:gd name="connsiteX21" fmla="*/ 7163887 w 7165394"/>
              <a:gd name="connsiteY21" fmla="*/ 2429642 h 4043809"/>
              <a:gd name="connsiteX22" fmla="*/ 7165394 w 7165394"/>
              <a:gd name="connsiteY22" fmla="*/ 0 h 4043809"/>
              <a:gd name="connsiteX0" fmla="*/ 7165394 w 7165394"/>
              <a:gd name="connsiteY0" fmla="*/ 0 h 4145158"/>
              <a:gd name="connsiteX1" fmla="*/ 24759 w 7165394"/>
              <a:gd name="connsiteY1" fmla="*/ 2096 h 4145158"/>
              <a:gd name="connsiteX2" fmla="*/ 431 w 7165394"/>
              <a:gd name="connsiteY2" fmla="*/ 4123187 h 4145158"/>
              <a:gd name="connsiteX3" fmla="*/ 1319947 w 7165394"/>
              <a:gd name="connsiteY3" fmla="*/ 3950334 h 4145158"/>
              <a:gd name="connsiteX4" fmla="*/ 1791702 w 7165394"/>
              <a:gd name="connsiteY4" fmla="*/ 3674582 h 4145158"/>
              <a:gd name="connsiteX5" fmla="*/ 2010351 w 7165394"/>
              <a:gd name="connsiteY5" fmla="*/ 3418424 h 4145158"/>
              <a:gd name="connsiteX6" fmla="*/ 1616381 w 7165394"/>
              <a:gd name="connsiteY6" fmla="*/ 2628173 h 4145158"/>
              <a:gd name="connsiteX7" fmla="*/ 1724071 w 7165394"/>
              <a:gd name="connsiteY7" fmla="*/ 2299332 h 4145158"/>
              <a:gd name="connsiteX8" fmla="*/ 1918485 w 7165394"/>
              <a:gd name="connsiteY8" fmla="*/ 2157501 h 4145158"/>
              <a:gd name="connsiteX9" fmla="*/ 2159982 w 7165394"/>
              <a:gd name="connsiteY9" fmla="*/ 1969692 h 4145158"/>
              <a:gd name="connsiteX10" fmla="*/ 2495849 w 7165394"/>
              <a:gd name="connsiteY10" fmla="*/ 1872260 h 4145158"/>
              <a:gd name="connsiteX11" fmla="*/ 2899122 w 7165394"/>
              <a:gd name="connsiteY11" fmla="*/ 1801789 h 4145158"/>
              <a:gd name="connsiteX12" fmla="*/ 3227943 w 7165394"/>
              <a:gd name="connsiteY12" fmla="*/ 1654344 h 4145158"/>
              <a:gd name="connsiteX13" fmla="*/ 3586042 w 7165394"/>
              <a:gd name="connsiteY13" fmla="*/ 1585365 h 4145158"/>
              <a:gd name="connsiteX14" fmla="*/ 4148034 w 7165394"/>
              <a:gd name="connsiteY14" fmla="*/ 1469110 h 4145158"/>
              <a:gd name="connsiteX15" fmla="*/ 4521220 w 7165394"/>
              <a:gd name="connsiteY15" fmla="*/ 1505086 h 4145158"/>
              <a:gd name="connsiteX16" fmla="*/ 5024919 w 7165394"/>
              <a:gd name="connsiteY16" fmla="*/ 1602279 h 4145158"/>
              <a:gd name="connsiteX17" fmla="*/ 5880958 w 7165394"/>
              <a:gd name="connsiteY17" fmla="*/ 1939000 h 4145158"/>
              <a:gd name="connsiteX18" fmla="*/ 6101178 w 7165394"/>
              <a:gd name="connsiteY18" fmla="*/ 2433134 h 4145158"/>
              <a:gd name="connsiteX19" fmla="*/ 6357933 w 7165394"/>
              <a:gd name="connsiteY19" fmla="*/ 2847208 h 4145158"/>
              <a:gd name="connsiteX20" fmla="*/ 6876755 w 7165394"/>
              <a:gd name="connsiteY20" fmla="*/ 3118974 h 4145158"/>
              <a:gd name="connsiteX21" fmla="*/ 7163887 w 7165394"/>
              <a:gd name="connsiteY21" fmla="*/ 2429642 h 4145158"/>
              <a:gd name="connsiteX22" fmla="*/ 7165394 w 7165394"/>
              <a:gd name="connsiteY22" fmla="*/ 0 h 4145158"/>
              <a:gd name="connsiteX0" fmla="*/ 7165394 w 7165394"/>
              <a:gd name="connsiteY0" fmla="*/ 0 h 4124138"/>
              <a:gd name="connsiteX1" fmla="*/ 24759 w 7165394"/>
              <a:gd name="connsiteY1" fmla="*/ 2096 h 4124138"/>
              <a:gd name="connsiteX2" fmla="*/ 431 w 7165394"/>
              <a:gd name="connsiteY2" fmla="*/ 4123187 h 4124138"/>
              <a:gd name="connsiteX3" fmla="*/ 1319947 w 7165394"/>
              <a:gd name="connsiteY3" fmla="*/ 3950334 h 4124138"/>
              <a:gd name="connsiteX4" fmla="*/ 1791702 w 7165394"/>
              <a:gd name="connsiteY4" fmla="*/ 3674582 h 4124138"/>
              <a:gd name="connsiteX5" fmla="*/ 2010351 w 7165394"/>
              <a:gd name="connsiteY5" fmla="*/ 3418424 h 4124138"/>
              <a:gd name="connsiteX6" fmla="*/ 1616381 w 7165394"/>
              <a:gd name="connsiteY6" fmla="*/ 2628173 h 4124138"/>
              <a:gd name="connsiteX7" fmla="*/ 1724071 w 7165394"/>
              <a:gd name="connsiteY7" fmla="*/ 2299332 h 4124138"/>
              <a:gd name="connsiteX8" fmla="*/ 1918485 w 7165394"/>
              <a:gd name="connsiteY8" fmla="*/ 2157501 h 4124138"/>
              <a:gd name="connsiteX9" fmla="*/ 2159982 w 7165394"/>
              <a:gd name="connsiteY9" fmla="*/ 1969692 h 4124138"/>
              <a:gd name="connsiteX10" fmla="*/ 2495849 w 7165394"/>
              <a:gd name="connsiteY10" fmla="*/ 1872260 h 4124138"/>
              <a:gd name="connsiteX11" fmla="*/ 2899122 w 7165394"/>
              <a:gd name="connsiteY11" fmla="*/ 1801789 h 4124138"/>
              <a:gd name="connsiteX12" fmla="*/ 3227943 w 7165394"/>
              <a:gd name="connsiteY12" fmla="*/ 1654344 h 4124138"/>
              <a:gd name="connsiteX13" fmla="*/ 3586042 w 7165394"/>
              <a:gd name="connsiteY13" fmla="*/ 1585365 h 4124138"/>
              <a:gd name="connsiteX14" fmla="*/ 4148034 w 7165394"/>
              <a:gd name="connsiteY14" fmla="*/ 1469110 h 4124138"/>
              <a:gd name="connsiteX15" fmla="*/ 4521220 w 7165394"/>
              <a:gd name="connsiteY15" fmla="*/ 1505086 h 4124138"/>
              <a:gd name="connsiteX16" fmla="*/ 5024919 w 7165394"/>
              <a:gd name="connsiteY16" fmla="*/ 1602279 h 4124138"/>
              <a:gd name="connsiteX17" fmla="*/ 5880958 w 7165394"/>
              <a:gd name="connsiteY17" fmla="*/ 1939000 h 4124138"/>
              <a:gd name="connsiteX18" fmla="*/ 6101178 w 7165394"/>
              <a:gd name="connsiteY18" fmla="*/ 2433134 h 4124138"/>
              <a:gd name="connsiteX19" fmla="*/ 6357933 w 7165394"/>
              <a:gd name="connsiteY19" fmla="*/ 2847208 h 4124138"/>
              <a:gd name="connsiteX20" fmla="*/ 6876755 w 7165394"/>
              <a:gd name="connsiteY20" fmla="*/ 3118974 h 4124138"/>
              <a:gd name="connsiteX21" fmla="*/ 7163887 w 7165394"/>
              <a:gd name="connsiteY21" fmla="*/ 2429642 h 4124138"/>
              <a:gd name="connsiteX22" fmla="*/ 7165394 w 7165394"/>
              <a:gd name="connsiteY22" fmla="*/ 0 h 4124138"/>
              <a:gd name="connsiteX0" fmla="*/ 7165394 w 7165394"/>
              <a:gd name="connsiteY0" fmla="*/ 0 h 4125484"/>
              <a:gd name="connsiteX1" fmla="*/ 24759 w 7165394"/>
              <a:gd name="connsiteY1" fmla="*/ 2096 h 4125484"/>
              <a:gd name="connsiteX2" fmla="*/ 431 w 7165394"/>
              <a:gd name="connsiteY2" fmla="*/ 4123187 h 4125484"/>
              <a:gd name="connsiteX3" fmla="*/ 1507473 w 7165394"/>
              <a:gd name="connsiteY3" fmla="*/ 4022805 h 4125484"/>
              <a:gd name="connsiteX4" fmla="*/ 1791702 w 7165394"/>
              <a:gd name="connsiteY4" fmla="*/ 3674582 h 4125484"/>
              <a:gd name="connsiteX5" fmla="*/ 2010351 w 7165394"/>
              <a:gd name="connsiteY5" fmla="*/ 3418424 h 4125484"/>
              <a:gd name="connsiteX6" fmla="*/ 1616381 w 7165394"/>
              <a:gd name="connsiteY6" fmla="*/ 2628173 h 4125484"/>
              <a:gd name="connsiteX7" fmla="*/ 1724071 w 7165394"/>
              <a:gd name="connsiteY7" fmla="*/ 2299332 h 4125484"/>
              <a:gd name="connsiteX8" fmla="*/ 1918485 w 7165394"/>
              <a:gd name="connsiteY8" fmla="*/ 2157501 h 4125484"/>
              <a:gd name="connsiteX9" fmla="*/ 2159982 w 7165394"/>
              <a:gd name="connsiteY9" fmla="*/ 1969692 h 4125484"/>
              <a:gd name="connsiteX10" fmla="*/ 2495849 w 7165394"/>
              <a:gd name="connsiteY10" fmla="*/ 1872260 h 4125484"/>
              <a:gd name="connsiteX11" fmla="*/ 2899122 w 7165394"/>
              <a:gd name="connsiteY11" fmla="*/ 1801789 h 4125484"/>
              <a:gd name="connsiteX12" fmla="*/ 3227943 w 7165394"/>
              <a:gd name="connsiteY12" fmla="*/ 1654344 h 4125484"/>
              <a:gd name="connsiteX13" fmla="*/ 3586042 w 7165394"/>
              <a:gd name="connsiteY13" fmla="*/ 1585365 h 4125484"/>
              <a:gd name="connsiteX14" fmla="*/ 4148034 w 7165394"/>
              <a:gd name="connsiteY14" fmla="*/ 1469110 h 4125484"/>
              <a:gd name="connsiteX15" fmla="*/ 4521220 w 7165394"/>
              <a:gd name="connsiteY15" fmla="*/ 1505086 h 4125484"/>
              <a:gd name="connsiteX16" fmla="*/ 5024919 w 7165394"/>
              <a:gd name="connsiteY16" fmla="*/ 1602279 h 4125484"/>
              <a:gd name="connsiteX17" fmla="*/ 5880958 w 7165394"/>
              <a:gd name="connsiteY17" fmla="*/ 1939000 h 4125484"/>
              <a:gd name="connsiteX18" fmla="*/ 6101178 w 7165394"/>
              <a:gd name="connsiteY18" fmla="*/ 2433134 h 4125484"/>
              <a:gd name="connsiteX19" fmla="*/ 6357933 w 7165394"/>
              <a:gd name="connsiteY19" fmla="*/ 2847208 h 4125484"/>
              <a:gd name="connsiteX20" fmla="*/ 6876755 w 7165394"/>
              <a:gd name="connsiteY20" fmla="*/ 3118974 h 4125484"/>
              <a:gd name="connsiteX21" fmla="*/ 7163887 w 7165394"/>
              <a:gd name="connsiteY21" fmla="*/ 2429642 h 4125484"/>
              <a:gd name="connsiteX22" fmla="*/ 7165394 w 7165394"/>
              <a:gd name="connsiteY22" fmla="*/ 0 h 4125484"/>
              <a:gd name="connsiteX0" fmla="*/ 7165394 w 7165394"/>
              <a:gd name="connsiteY0" fmla="*/ 0 h 4124539"/>
              <a:gd name="connsiteX1" fmla="*/ 24759 w 7165394"/>
              <a:gd name="connsiteY1" fmla="*/ 2096 h 4124539"/>
              <a:gd name="connsiteX2" fmla="*/ 431 w 7165394"/>
              <a:gd name="connsiteY2" fmla="*/ 4123187 h 4124539"/>
              <a:gd name="connsiteX3" fmla="*/ 1507473 w 7165394"/>
              <a:gd name="connsiteY3" fmla="*/ 4022805 h 4124539"/>
              <a:gd name="connsiteX4" fmla="*/ 2066740 w 7165394"/>
              <a:gd name="connsiteY4" fmla="*/ 3898035 h 4124539"/>
              <a:gd name="connsiteX5" fmla="*/ 2010351 w 7165394"/>
              <a:gd name="connsiteY5" fmla="*/ 3418424 h 4124539"/>
              <a:gd name="connsiteX6" fmla="*/ 1616381 w 7165394"/>
              <a:gd name="connsiteY6" fmla="*/ 2628173 h 4124539"/>
              <a:gd name="connsiteX7" fmla="*/ 1724071 w 7165394"/>
              <a:gd name="connsiteY7" fmla="*/ 2299332 h 4124539"/>
              <a:gd name="connsiteX8" fmla="*/ 1918485 w 7165394"/>
              <a:gd name="connsiteY8" fmla="*/ 2157501 h 4124539"/>
              <a:gd name="connsiteX9" fmla="*/ 2159982 w 7165394"/>
              <a:gd name="connsiteY9" fmla="*/ 1969692 h 4124539"/>
              <a:gd name="connsiteX10" fmla="*/ 2495849 w 7165394"/>
              <a:gd name="connsiteY10" fmla="*/ 1872260 h 4124539"/>
              <a:gd name="connsiteX11" fmla="*/ 2899122 w 7165394"/>
              <a:gd name="connsiteY11" fmla="*/ 1801789 h 4124539"/>
              <a:gd name="connsiteX12" fmla="*/ 3227943 w 7165394"/>
              <a:gd name="connsiteY12" fmla="*/ 1654344 h 4124539"/>
              <a:gd name="connsiteX13" fmla="*/ 3586042 w 7165394"/>
              <a:gd name="connsiteY13" fmla="*/ 1585365 h 4124539"/>
              <a:gd name="connsiteX14" fmla="*/ 4148034 w 7165394"/>
              <a:gd name="connsiteY14" fmla="*/ 1469110 h 4124539"/>
              <a:gd name="connsiteX15" fmla="*/ 4521220 w 7165394"/>
              <a:gd name="connsiteY15" fmla="*/ 1505086 h 4124539"/>
              <a:gd name="connsiteX16" fmla="*/ 5024919 w 7165394"/>
              <a:gd name="connsiteY16" fmla="*/ 1602279 h 4124539"/>
              <a:gd name="connsiteX17" fmla="*/ 5880958 w 7165394"/>
              <a:gd name="connsiteY17" fmla="*/ 1939000 h 4124539"/>
              <a:gd name="connsiteX18" fmla="*/ 6101178 w 7165394"/>
              <a:gd name="connsiteY18" fmla="*/ 2433134 h 4124539"/>
              <a:gd name="connsiteX19" fmla="*/ 6357933 w 7165394"/>
              <a:gd name="connsiteY19" fmla="*/ 2847208 h 4124539"/>
              <a:gd name="connsiteX20" fmla="*/ 6876755 w 7165394"/>
              <a:gd name="connsiteY20" fmla="*/ 3118974 h 4124539"/>
              <a:gd name="connsiteX21" fmla="*/ 7163887 w 7165394"/>
              <a:gd name="connsiteY21" fmla="*/ 2429642 h 4124539"/>
              <a:gd name="connsiteX22" fmla="*/ 7165394 w 7165394"/>
              <a:gd name="connsiteY22" fmla="*/ 0 h 4124539"/>
              <a:gd name="connsiteX0" fmla="*/ 7165394 w 7165394"/>
              <a:gd name="connsiteY0" fmla="*/ 0 h 4126744"/>
              <a:gd name="connsiteX1" fmla="*/ 24759 w 7165394"/>
              <a:gd name="connsiteY1" fmla="*/ 2096 h 4126744"/>
              <a:gd name="connsiteX2" fmla="*/ 431 w 7165394"/>
              <a:gd name="connsiteY2" fmla="*/ 4123187 h 4126744"/>
              <a:gd name="connsiteX3" fmla="*/ 1526226 w 7165394"/>
              <a:gd name="connsiteY3" fmla="*/ 4077159 h 4126744"/>
              <a:gd name="connsiteX4" fmla="*/ 2066740 w 7165394"/>
              <a:gd name="connsiteY4" fmla="*/ 3898035 h 4126744"/>
              <a:gd name="connsiteX5" fmla="*/ 2010351 w 7165394"/>
              <a:gd name="connsiteY5" fmla="*/ 3418424 h 4126744"/>
              <a:gd name="connsiteX6" fmla="*/ 1616381 w 7165394"/>
              <a:gd name="connsiteY6" fmla="*/ 2628173 h 4126744"/>
              <a:gd name="connsiteX7" fmla="*/ 1724071 w 7165394"/>
              <a:gd name="connsiteY7" fmla="*/ 2299332 h 4126744"/>
              <a:gd name="connsiteX8" fmla="*/ 1918485 w 7165394"/>
              <a:gd name="connsiteY8" fmla="*/ 2157501 h 4126744"/>
              <a:gd name="connsiteX9" fmla="*/ 2159982 w 7165394"/>
              <a:gd name="connsiteY9" fmla="*/ 1969692 h 4126744"/>
              <a:gd name="connsiteX10" fmla="*/ 2495849 w 7165394"/>
              <a:gd name="connsiteY10" fmla="*/ 1872260 h 4126744"/>
              <a:gd name="connsiteX11" fmla="*/ 2899122 w 7165394"/>
              <a:gd name="connsiteY11" fmla="*/ 1801789 h 4126744"/>
              <a:gd name="connsiteX12" fmla="*/ 3227943 w 7165394"/>
              <a:gd name="connsiteY12" fmla="*/ 1654344 h 4126744"/>
              <a:gd name="connsiteX13" fmla="*/ 3586042 w 7165394"/>
              <a:gd name="connsiteY13" fmla="*/ 1585365 h 4126744"/>
              <a:gd name="connsiteX14" fmla="*/ 4148034 w 7165394"/>
              <a:gd name="connsiteY14" fmla="*/ 1469110 h 4126744"/>
              <a:gd name="connsiteX15" fmla="*/ 4521220 w 7165394"/>
              <a:gd name="connsiteY15" fmla="*/ 1505086 h 4126744"/>
              <a:gd name="connsiteX16" fmla="*/ 5024919 w 7165394"/>
              <a:gd name="connsiteY16" fmla="*/ 1602279 h 4126744"/>
              <a:gd name="connsiteX17" fmla="*/ 5880958 w 7165394"/>
              <a:gd name="connsiteY17" fmla="*/ 1939000 h 4126744"/>
              <a:gd name="connsiteX18" fmla="*/ 6101178 w 7165394"/>
              <a:gd name="connsiteY18" fmla="*/ 2433134 h 4126744"/>
              <a:gd name="connsiteX19" fmla="*/ 6357933 w 7165394"/>
              <a:gd name="connsiteY19" fmla="*/ 2847208 h 4126744"/>
              <a:gd name="connsiteX20" fmla="*/ 6876755 w 7165394"/>
              <a:gd name="connsiteY20" fmla="*/ 3118974 h 4126744"/>
              <a:gd name="connsiteX21" fmla="*/ 7163887 w 7165394"/>
              <a:gd name="connsiteY21" fmla="*/ 2429642 h 4126744"/>
              <a:gd name="connsiteX22" fmla="*/ 7165394 w 7165394"/>
              <a:gd name="connsiteY22" fmla="*/ 0 h 4126744"/>
              <a:gd name="connsiteX0" fmla="*/ 7165394 w 7165394"/>
              <a:gd name="connsiteY0" fmla="*/ 0 h 4126744"/>
              <a:gd name="connsiteX1" fmla="*/ 24759 w 7165394"/>
              <a:gd name="connsiteY1" fmla="*/ 2096 h 4126744"/>
              <a:gd name="connsiteX2" fmla="*/ 431 w 7165394"/>
              <a:gd name="connsiteY2" fmla="*/ 4123187 h 4126744"/>
              <a:gd name="connsiteX3" fmla="*/ 1526226 w 7165394"/>
              <a:gd name="connsiteY3" fmla="*/ 4077159 h 4126744"/>
              <a:gd name="connsiteX4" fmla="*/ 2066740 w 7165394"/>
              <a:gd name="connsiteY4" fmla="*/ 3898035 h 4126744"/>
              <a:gd name="connsiteX5" fmla="*/ 2010351 w 7165394"/>
              <a:gd name="connsiteY5" fmla="*/ 3418424 h 4126744"/>
              <a:gd name="connsiteX6" fmla="*/ 1616381 w 7165394"/>
              <a:gd name="connsiteY6" fmla="*/ 2628173 h 4126744"/>
              <a:gd name="connsiteX7" fmla="*/ 1724071 w 7165394"/>
              <a:gd name="connsiteY7" fmla="*/ 2299332 h 4126744"/>
              <a:gd name="connsiteX8" fmla="*/ 1918485 w 7165394"/>
              <a:gd name="connsiteY8" fmla="*/ 2157501 h 4126744"/>
              <a:gd name="connsiteX9" fmla="*/ 2159982 w 7165394"/>
              <a:gd name="connsiteY9" fmla="*/ 1969692 h 4126744"/>
              <a:gd name="connsiteX10" fmla="*/ 2495849 w 7165394"/>
              <a:gd name="connsiteY10" fmla="*/ 1872260 h 4126744"/>
              <a:gd name="connsiteX11" fmla="*/ 2899122 w 7165394"/>
              <a:gd name="connsiteY11" fmla="*/ 1801789 h 4126744"/>
              <a:gd name="connsiteX12" fmla="*/ 3227943 w 7165394"/>
              <a:gd name="connsiteY12" fmla="*/ 1654344 h 4126744"/>
              <a:gd name="connsiteX13" fmla="*/ 3586042 w 7165394"/>
              <a:gd name="connsiteY13" fmla="*/ 1585365 h 4126744"/>
              <a:gd name="connsiteX14" fmla="*/ 4148034 w 7165394"/>
              <a:gd name="connsiteY14" fmla="*/ 1469110 h 4126744"/>
              <a:gd name="connsiteX15" fmla="*/ 4521220 w 7165394"/>
              <a:gd name="connsiteY15" fmla="*/ 1505086 h 4126744"/>
              <a:gd name="connsiteX16" fmla="*/ 5024919 w 7165394"/>
              <a:gd name="connsiteY16" fmla="*/ 1602279 h 4126744"/>
              <a:gd name="connsiteX17" fmla="*/ 5880958 w 7165394"/>
              <a:gd name="connsiteY17" fmla="*/ 1939000 h 4126744"/>
              <a:gd name="connsiteX18" fmla="*/ 6101178 w 7165394"/>
              <a:gd name="connsiteY18" fmla="*/ 2433134 h 4126744"/>
              <a:gd name="connsiteX19" fmla="*/ 6114149 w 7165394"/>
              <a:gd name="connsiteY19" fmla="*/ 3137093 h 4126744"/>
              <a:gd name="connsiteX20" fmla="*/ 6876755 w 7165394"/>
              <a:gd name="connsiteY20" fmla="*/ 3118974 h 4126744"/>
              <a:gd name="connsiteX21" fmla="*/ 7163887 w 7165394"/>
              <a:gd name="connsiteY21" fmla="*/ 2429642 h 4126744"/>
              <a:gd name="connsiteX22" fmla="*/ 7165394 w 7165394"/>
              <a:gd name="connsiteY22" fmla="*/ 0 h 4126744"/>
              <a:gd name="connsiteX0" fmla="*/ 7165394 w 7165394"/>
              <a:gd name="connsiteY0" fmla="*/ 0 h 4125863"/>
              <a:gd name="connsiteX1" fmla="*/ 24759 w 7165394"/>
              <a:gd name="connsiteY1" fmla="*/ 2096 h 4125863"/>
              <a:gd name="connsiteX2" fmla="*/ 431 w 7165394"/>
              <a:gd name="connsiteY2" fmla="*/ 4123187 h 4125863"/>
              <a:gd name="connsiteX3" fmla="*/ 1526226 w 7165394"/>
              <a:gd name="connsiteY3" fmla="*/ 4077159 h 4125863"/>
              <a:gd name="connsiteX4" fmla="*/ 2504300 w 7165394"/>
              <a:gd name="connsiteY4" fmla="*/ 3970506 h 4125863"/>
              <a:gd name="connsiteX5" fmla="*/ 2010351 w 7165394"/>
              <a:gd name="connsiteY5" fmla="*/ 3418424 h 4125863"/>
              <a:gd name="connsiteX6" fmla="*/ 1616381 w 7165394"/>
              <a:gd name="connsiteY6" fmla="*/ 2628173 h 4125863"/>
              <a:gd name="connsiteX7" fmla="*/ 1724071 w 7165394"/>
              <a:gd name="connsiteY7" fmla="*/ 2299332 h 4125863"/>
              <a:gd name="connsiteX8" fmla="*/ 1918485 w 7165394"/>
              <a:gd name="connsiteY8" fmla="*/ 2157501 h 4125863"/>
              <a:gd name="connsiteX9" fmla="*/ 2159982 w 7165394"/>
              <a:gd name="connsiteY9" fmla="*/ 1969692 h 4125863"/>
              <a:gd name="connsiteX10" fmla="*/ 2495849 w 7165394"/>
              <a:gd name="connsiteY10" fmla="*/ 1872260 h 4125863"/>
              <a:gd name="connsiteX11" fmla="*/ 2899122 w 7165394"/>
              <a:gd name="connsiteY11" fmla="*/ 1801789 h 4125863"/>
              <a:gd name="connsiteX12" fmla="*/ 3227943 w 7165394"/>
              <a:gd name="connsiteY12" fmla="*/ 1654344 h 4125863"/>
              <a:gd name="connsiteX13" fmla="*/ 3586042 w 7165394"/>
              <a:gd name="connsiteY13" fmla="*/ 1585365 h 4125863"/>
              <a:gd name="connsiteX14" fmla="*/ 4148034 w 7165394"/>
              <a:gd name="connsiteY14" fmla="*/ 1469110 h 4125863"/>
              <a:gd name="connsiteX15" fmla="*/ 4521220 w 7165394"/>
              <a:gd name="connsiteY15" fmla="*/ 1505086 h 4125863"/>
              <a:gd name="connsiteX16" fmla="*/ 5024919 w 7165394"/>
              <a:gd name="connsiteY16" fmla="*/ 1602279 h 4125863"/>
              <a:gd name="connsiteX17" fmla="*/ 5880958 w 7165394"/>
              <a:gd name="connsiteY17" fmla="*/ 1939000 h 4125863"/>
              <a:gd name="connsiteX18" fmla="*/ 6101178 w 7165394"/>
              <a:gd name="connsiteY18" fmla="*/ 2433134 h 4125863"/>
              <a:gd name="connsiteX19" fmla="*/ 6114149 w 7165394"/>
              <a:gd name="connsiteY19" fmla="*/ 3137093 h 4125863"/>
              <a:gd name="connsiteX20" fmla="*/ 6876755 w 7165394"/>
              <a:gd name="connsiteY20" fmla="*/ 3118974 h 4125863"/>
              <a:gd name="connsiteX21" fmla="*/ 7163887 w 7165394"/>
              <a:gd name="connsiteY21" fmla="*/ 2429642 h 4125863"/>
              <a:gd name="connsiteX22" fmla="*/ 7165394 w 7165394"/>
              <a:gd name="connsiteY22" fmla="*/ 0 h 4125863"/>
              <a:gd name="connsiteX0" fmla="*/ 7165394 w 7165394"/>
              <a:gd name="connsiteY0" fmla="*/ 0 h 4125863"/>
              <a:gd name="connsiteX1" fmla="*/ 24759 w 7165394"/>
              <a:gd name="connsiteY1" fmla="*/ 2096 h 4125863"/>
              <a:gd name="connsiteX2" fmla="*/ 431 w 7165394"/>
              <a:gd name="connsiteY2" fmla="*/ 4123187 h 4125863"/>
              <a:gd name="connsiteX3" fmla="*/ 1526226 w 7165394"/>
              <a:gd name="connsiteY3" fmla="*/ 4077159 h 4125863"/>
              <a:gd name="connsiteX4" fmla="*/ 2504300 w 7165394"/>
              <a:gd name="connsiteY4" fmla="*/ 3970506 h 4125863"/>
              <a:gd name="connsiteX5" fmla="*/ 2141619 w 7165394"/>
              <a:gd name="connsiteY5" fmla="*/ 3430503 h 4125863"/>
              <a:gd name="connsiteX6" fmla="*/ 1616381 w 7165394"/>
              <a:gd name="connsiteY6" fmla="*/ 2628173 h 4125863"/>
              <a:gd name="connsiteX7" fmla="*/ 1724071 w 7165394"/>
              <a:gd name="connsiteY7" fmla="*/ 2299332 h 4125863"/>
              <a:gd name="connsiteX8" fmla="*/ 1918485 w 7165394"/>
              <a:gd name="connsiteY8" fmla="*/ 2157501 h 4125863"/>
              <a:gd name="connsiteX9" fmla="*/ 2159982 w 7165394"/>
              <a:gd name="connsiteY9" fmla="*/ 1969692 h 4125863"/>
              <a:gd name="connsiteX10" fmla="*/ 2495849 w 7165394"/>
              <a:gd name="connsiteY10" fmla="*/ 1872260 h 4125863"/>
              <a:gd name="connsiteX11" fmla="*/ 2899122 w 7165394"/>
              <a:gd name="connsiteY11" fmla="*/ 1801789 h 4125863"/>
              <a:gd name="connsiteX12" fmla="*/ 3227943 w 7165394"/>
              <a:gd name="connsiteY12" fmla="*/ 1654344 h 4125863"/>
              <a:gd name="connsiteX13" fmla="*/ 3586042 w 7165394"/>
              <a:gd name="connsiteY13" fmla="*/ 1585365 h 4125863"/>
              <a:gd name="connsiteX14" fmla="*/ 4148034 w 7165394"/>
              <a:gd name="connsiteY14" fmla="*/ 1469110 h 4125863"/>
              <a:gd name="connsiteX15" fmla="*/ 4521220 w 7165394"/>
              <a:gd name="connsiteY15" fmla="*/ 1505086 h 4125863"/>
              <a:gd name="connsiteX16" fmla="*/ 5024919 w 7165394"/>
              <a:gd name="connsiteY16" fmla="*/ 1602279 h 4125863"/>
              <a:gd name="connsiteX17" fmla="*/ 5880958 w 7165394"/>
              <a:gd name="connsiteY17" fmla="*/ 1939000 h 4125863"/>
              <a:gd name="connsiteX18" fmla="*/ 6101178 w 7165394"/>
              <a:gd name="connsiteY18" fmla="*/ 2433134 h 4125863"/>
              <a:gd name="connsiteX19" fmla="*/ 6114149 w 7165394"/>
              <a:gd name="connsiteY19" fmla="*/ 3137093 h 4125863"/>
              <a:gd name="connsiteX20" fmla="*/ 6876755 w 7165394"/>
              <a:gd name="connsiteY20" fmla="*/ 3118974 h 4125863"/>
              <a:gd name="connsiteX21" fmla="*/ 7163887 w 7165394"/>
              <a:gd name="connsiteY21" fmla="*/ 2429642 h 4125863"/>
              <a:gd name="connsiteX22" fmla="*/ 7165394 w 7165394"/>
              <a:gd name="connsiteY22" fmla="*/ 0 h 4125863"/>
              <a:gd name="connsiteX0" fmla="*/ 7165394 w 7165394"/>
              <a:gd name="connsiteY0" fmla="*/ 0 h 4148004"/>
              <a:gd name="connsiteX1" fmla="*/ 24759 w 7165394"/>
              <a:gd name="connsiteY1" fmla="*/ 2096 h 4148004"/>
              <a:gd name="connsiteX2" fmla="*/ 431 w 7165394"/>
              <a:gd name="connsiteY2" fmla="*/ 4123187 h 4148004"/>
              <a:gd name="connsiteX3" fmla="*/ 1526226 w 7165394"/>
              <a:gd name="connsiteY3" fmla="*/ 4137552 h 4148004"/>
              <a:gd name="connsiteX4" fmla="*/ 2504300 w 7165394"/>
              <a:gd name="connsiteY4" fmla="*/ 3970506 h 4148004"/>
              <a:gd name="connsiteX5" fmla="*/ 2141619 w 7165394"/>
              <a:gd name="connsiteY5" fmla="*/ 3430503 h 4148004"/>
              <a:gd name="connsiteX6" fmla="*/ 1616381 w 7165394"/>
              <a:gd name="connsiteY6" fmla="*/ 2628173 h 4148004"/>
              <a:gd name="connsiteX7" fmla="*/ 1724071 w 7165394"/>
              <a:gd name="connsiteY7" fmla="*/ 2299332 h 4148004"/>
              <a:gd name="connsiteX8" fmla="*/ 1918485 w 7165394"/>
              <a:gd name="connsiteY8" fmla="*/ 2157501 h 4148004"/>
              <a:gd name="connsiteX9" fmla="*/ 2159982 w 7165394"/>
              <a:gd name="connsiteY9" fmla="*/ 1969692 h 4148004"/>
              <a:gd name="connsiteX10" fmla="*/ 2495849 w 7165394"/>
              <a:gd name="connsiteY10" fmla="*/ 1872260 h 4148004"/>
              <a:gd name="connsiteX11" fmla="*/ 2899122 w 7165394"/>
              <a:gd name="connsiteY11" fmla="*/ 1801789 h 4148004"/>
              <a:gd name="connsiteX12" fmla="*/ 3227943 w 7165394"/>
              <a:gd name="connsiteY12" fmla="*/ 1654344 h 4148004"/>
              <a:gd name="connsiteX13" fmla="*/ 3586042 w 7165394"/>
              <a:gd name="connsiteY13" fmla="*/ 1585365 h 4148004"/>
              <a:gd name="connsiteX14" fmla="*/ 4148034 w 7165394"/>
              <a:gd name="connsiteY14" fmla="*/ 1469110 h 4148004"/>
              <a:gd name="connsiteX15" fmla="*/ 4521220 w 7165394"/>
              <a:gd name="connsiteY15" fmla="*/ 1505086 h 4148004"/>
              <a:gd name="connsiteX16" fmla="*/ 5024919 w 7165394"/>
              <a:gd name="connsiteY16" fmla="*/ 1602279 h 4148004"/>
              <a:gd name="connsiteX17" fmla="*/ 5880958 w 7165394"/>
              <a:gd name="connsiteY17" fmla="*/ 1939000 h 4148004"/>
              <a:gd name="connsiteX18" fmla="*/ 6101178 w 7165394"/>
              <a:gd name="connsiteY18" fmla="*/ 2433134 h 4148004"/>
              <a:gd name="connsiteX19" fmla="*/ 6114149 w 7165394"/>
              <a:gd name="connsiteY19" fmla="*/ 3137093 h 4148004"/>
              <a:gd name="connsiteX20" fmla="*/ 6876755 w 7165394"/>
              <a:gd name="connsiteY20" fmla="*/ 3118974 h 4148004"/>
              <a:gd name="connsiteX21" fmla="*/ 7163887 w 7165394"/>
              <a:gd name="connsiteY21" fmla="*/ 2429642 h 4148004"/>
              <a:gd name="connsiteX22" fmla="*/ 7165394 w 7165394"/>
              <a:gd name="connsiteY22" fmla="*/ 0 h 4148004"/>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6114149 w 7165394"/>
              <a:gd name="connsiteY19" fmla="*/ 3137093 h 4144910"/>
              <a:gd name="connsiteX20" fmla="*/ 6876755 w 7165394"/>
              <a:gd name="connsiteY20" fmla="*/ 3118974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82867 w 7165394"/>
              <a:gd name="connsiteY19" fmla="*/ 3602116 h 4144910"/>
              <a:gd name="connsiteX20" fmla="*/ 6876755 w 7165394"/>
              <a:gd name="connsiteY20" fmla="*/ 3118974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82867 w 7165394"/>
              <a:gd name="connsiteY19" fmla="*/ 3602116 h 4144910"/>
              <a:gd name="connsiteX20" fmla="*/ 6870505 w 7165394"/>
              <a:gd name="connsiteY20" fmla="*/ 3879921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6870505 w 7165394"/>
              <a:gd name="connsiteY20" fmla="*/ 3879921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38086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38086 h 4144910"/>
              <a:gd name="connsiteX22" fmla="*/ 7165394 w 7165394"/>
              <a:gd name="connsiteY22" fmla="*/ 0 h 4144910"/>
              <a:gd name="connsiteX0" fmla="*/ 7165394 w 7171700"/>
              <a:gd name="connsiteY0" fmla="*/ 0 h 4144910"/>
              <a:gd name="connsiteX1" fmla="*/ 24759 w 7171700"/>
              <a:gd name="connsiteY1" fmla="*/ 2096 h 4144910"/>
              <a:gd name="connsiteX2" fmla="*/ 431 w 7171700"/>
              <a:gd name="connsiteY2" fmla="*/ 4123187 h 4144910"/>
              <a:gd name="connsiteX3" fmla="*/ 1526226 w 7171700"/>
              <a:gd name="connsiteY3" fmla="*/ 4137552 h 4144910"/>
              <a:gd name="connsiteX4" fmla="*/ 2541805 w 7171700"/>
              <a:gd name="connsiteY4" fmla="*/ 4012781 h 4144910"/>
              <a:gd name="connsiteX5" fmla="*/ 2141619 w 7171700"/>
              <a:gd name="connsiteY5" fmla="*/ 3430503 h 4144910"/>
              <a:gd name="connsiteX6" fmla="*/ 1616381 w 7171700"/>
              <a:gd name="connsiteY6" fmla="*/ 2628173 h 4144910"/>
              <a:gd name="connsiteX7" fmla="*/ 1724071 w 7171700"/>
              <a:gd name="connsiteY7" fmla="*/ 2299332 h 4144910"/>
              <a:gd name="connsiteX8" fmla="*/ 1918485 w 7171700"/>
              <a:gd name="connsiteY8" fmla="*/ 2157501 h 4144910"/>
              <a:gd name="connsiteX9" fmla="*/ 2159982 w 7171700"/>
              <a:gd name="connsiteY9" fmla="*/ 1969692 h 4144910"/>
              <a:gd name="connsiteX10" fmla="*/ 2495849 w 7171700"/>
              <a:gd name="connsiteY10" fmla="*/ 1872260 h 4144910"/>
              <a:gd name="connsiteX11" fmla="*/ 2899122 w 7171700"/>
              <a:gd name="connsiteY11" fmla="*/ 1801789 h 4144910"/>
              <a:gd name="connsiteX12" fmla="*/ 3227943 w 7171700"/>
              <a:gd name="connsiteY12" fmla="*/ 1654344 h 4144910"/>
              <a:gd name="connsiteX13" fmla="*/ 3586042 w 7171700"/>
              <a:gd name="connsiteY13" fmla="*/ 1585365 h 4144910"/>
              <a:gd name="connsiteX14" fmla="*/ 4148034 w 7171700"/>
              <a:gd name="connsiteY14" fmla="*/ 1469110 h 4144910"/>
              <a:gd name="connsiteX15" fmla="*/ 4521220 w 7171700"/>
              <a:gd name="connsiteY15" fmla="*/ 1505086 h 4144910"/>
              <a:gd name="connsiteX16" fmla="*/ 5024919 w 7171700"/>
              <a:gd name="connsiteY16" fmla="*/ 1602279 h 4144910"/>
              <a:gd name="connsiteX17" fmla="*/ 5880958 w 7171700"/>
              <a:gd name="connsiteY17" fmla="*/ 1939000 h 4144910"/>
              <a:gd name="connsiteX18" fmla="*/ 6101178 w 7171700"/>
              <a:gd name="connsiteY18" fmla="*/ 2433134 h 4144910"/>
              <a:gd name="connsiteX19" fmla="*/ 5826609 w 7171700"/>
              <a:gd name="connsiteY19" fmla="*/ 3602116 h 4144910"/>
              <a:gd name="connsiteX20" fmla="*/ 7071503 w 7171700"/>
              <a:gd name="connsiteY20" fmla="*/ 3989683 h 4144910"/>
              <a:gd name="connsiteX21" fmla="*/ 7163887 w 7171700"/>
              <a:gd name="connsiteY21" fmla="*/ 2438086 h 4144910"/>
              <a:gd name="connsiteX22" fmla="*/ 7165394 w 7171700"/>
              <a:gd name="connsiteY22" fmla="*/ 0 h 4144910"/>
              <a:gd name="connsiteX0" fmla="*/ 7165394 w 7174813"/>
              <a:gd name="connsiteY0" fmla="*/ 0 h 4144910"/>
              <a:gd name="connsiteX1" fmla="*/ 24759 w 7174813"/>
              <a:gd name="connsiteY1" fmla="*/ 2096 h 4144910"/>
              <a:gd name="connsiteX2" fmla="*/ 431 w 7174813"/>
              <a:gd name="connsiteY2" fmla="*/ 4123187 h 4144910"/>
              <a:gd name="connsiteX3" fmla="*/ 1526226 w 7174813"/>
              <a:gd name="connsiteY3" fmla="*/ 4137552 h 4144910"/>
              <a:gd name="connsiteX4" fmla="*/ 2541805 w 7174813"/>
              <a:gd name="connsiteY4" fmla="*/ 4012781 h 4144910"/>
              <a:gd name="connsiteX5" fmla="*/ 2141619 w 7174813"/>
              <a:gd name="connsiteY5" fmla="*/ 3430503 h 4144910"/>
              <a:gd name="connsiteX6" fmla="*/ 1616381 w 7174813"/>
              <a:gd name="connsiteY6" fmla="*/ 2628173 h 4144910"/>
              <a:gd name="connsiteX7" fmla="*/ 1724071 w 7174813"/>
              <a:gd name="connsiteY7" fmla="*/ 2299332 h 4144910"/>
              <a:gd name="connsiteX8" fmla="*/ 1918485 w 7174813"/>
              <a:gd name="connsiteY8" fmla="*/ 2157501 h 4144910"/>
              <a:gd name="connsiteX9" fmla="*/ 2159982 w 7174813"/>
              <a:gd name="connsiteY9" fmla="*/ 1969692 h 4144910"/>
              <a:gd name="connsiteX10" fmla="*/ 2495849 w 7174813"/>
              <a:gd name="connsiteY10" fmla="*/ 1872260 h 4144910"/>
              <a:gd name="connsiteX11" fmla="*/ 2899122 w 7174813"/>
              <a:gd name="connsiteY11" fmla="*/ 1801789 h 4144910"/>
              <a:gd name="connsiteX12" fmla="*/ 3227943 w 7174813"/>
              <a:gd name="connsiteY12" fmla="*/ 1654344 h 4144910"/>
              <a:gd name="connsiteX13" fmla="*/ 3586042 w 7174813"/>
              <a:gd name="connsiteY13" fmla="*/ 1585365 h 4144910"/>
              <a:gd name="connsiteX14" fmla="*/ 4148034 w 7174813"/>
              <a:gd name="connsiteY14" fmla="*/ 1469110 h 4144910"/>
              <a:gd name="connsiteX15" fmla="*/ 4521220 w 7174813"/>
              <a:gd name="connsiteY15" fmla="*/ 1505086 h 4144910"/>
              <a:gd name="connsiteX16" fmla="*/ 5024919 w 7174813"/>
              <a:gd name="connsiteY16" fmla="*/ 1602279 h 4144910"/>
              <a:gd name="connsiteX17" fmla="*/ 5880958 w 7174813"/>
              <a:gd name="connsiteY17" fmla="*/ 1939000 h 4144910"/>
              <a:gd name="connsiteX18" fmla="*/ 6101178 w 7174813"/>
              <a:gd name="connsiteY18" fmla="*/ 2433134 h 4144910"/>
              <a:gd name="connsiteX19" fmla="*/ 5826609 w 7174813"/>
              <a:gd name="connsiteY19" fmla="*/ 3602116 h 4144910"/>
              <a:gd name="connsiteX20" fmla="*/ 7080242 w 7174813"/>
              <a:gd name="connsiteY20" fmla="*/ 4057229 h 4144910"/>
              <a:gd name="connsiteX21" fmla="*/ 7163887 w 7174813"/>
              <a:gd name="connsiteY21" fmla="*/ 2438086 h 4144910"/>
              <a:gd name="connsiteX22" fmla="*/ 7165394 w 7174813"/>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5826609 w 7177626"/>
              <a:gd name="connsiteY19" fmla="*/ 3602116 h 4144910"/>
              <a:gd name="connsiteX20" fmla="*/ 7080242 w 7177626"/>
              <a:gd name="connsiteY20" fmla="*/ 4057229 h 4144910"/>
              <a:gd name="connsiteX21" fmla="*/ 7163887 w 7177626"/>
              <a:gd name="connsiteY21" fmla="*/ 2438086 h 4144910"/>
              <a:gd name="connsiteX22" fmla="*/ 7165394 w 7177626"/>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4900268 w 7177626"/>
              <a:gd name="connsiteY19" fmla="*/ 3998947 h 4144910"/>
              <a:gd name="connsiteX20" fmla="*/ 7080242 w 7177626"/>
              <a:gd name="connsiteY20" fmla="*/ 4057229 h 4144910"/>
              <a:gd name="connsiteX21" fmla="*/ 7163887 w 7177626"/>
              <a:gd name="connsiteY21" fmla="*/ 2438086 h 4144910"/>
              <a:gd name="connsiteX22" fmla="*/ 7165394 w 7177626"/>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4865313 w 7177626"/>
              <a:gd name="connsiteY19" fmla="*/ 4058049 h 4144910"/>
              <a:gd name="connsiteX20" fmla="*/ 7080242 w 7177626"/>
              <a:gd name="connsiteY20" fmla="*/ 4057229 h 4144910"/>
              <a:gd name="connsiteX21" fmla="*/ 7163887 w 7177626"/>
              <a:gd name="connsiteY21" fmla="*/ 2438086 h 4144910"/>
              <a:gd name="connsiteX22" fmla="*/ 7165394 w 7177626"/>
              <a:gd name="connsiteY22" fmla="*/ 0 h 41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77626" h="4144910">
                <a:moveTo>
                  <a:pt x="7165394" y="0"/>
                </a:moveTo>
                <a:lnTo>
                  <a:pt x="24759" y="2096"/>
                </a:lnTo>
                <a:cubicBezTo>
                  <a:pt x="30192" y="517200"/>
                  <a:pt x="-4204" y="2488786"/>
                  <a:pt x="431" y="4123187"/>
                </a:cubicBezTo>
                <a:cubicBezTo>
                  <a:pt x="588613" y="4135530"/>
                  <a:pt x="1102664" y="4155953"/>
                  <a:pt x="1526226" y="4137552"/>
                </a:cubicBezTo>
                <a:cubicBezTo>
                  <a:pt x="1949788" y="4119151"/>
                  <a:pt x="2439240" y="4130623"/>
                  <a:pt x="2541805" y="4012781"/>
                </a:cubicBezTo>
                <a:cubicBezTo>
                  <a:pt x="2644371" y="3894940"/>
                  <a:pt x="2295856" y="3661271"/>
                  <a:pt x="2141619" y="3430503"/>
                </a:cubicBezTo>
                <a:cubicBezTo>
                  <a:pt x="1987382" y="3199735"/>
                  <a:pt x="1685972" y="2816701"/>
                  <a:pt x="1616381" y="2628173"/>
                </a:cubicBezTo>
                <a:cubicBezTo>
                  <a:pt x="1546790" y="2439645"/>
                  <a:pt x="1673720" y="2377777"/>
                  <a:pt x="1724071" y="2299332"/>
                </a:cubicBezTo>
                <a:cubicBezTo>
                  <a:pt x="1774422" y="2220887"/>
                  <a:pt x="1845833" y="2212441"/>
                  <a:pt x="1918485" y="2157501"/>
                </a:cubicBezTo>
                <a:cubicBezTo>
                  <a:pt x="1991137" y="2102561"/>
                  <a:pt x="2063755" y="2017232"/>
                  <a:pt x="2159982" y="1969692"/>
                </a:cubicBezTo>
                <a:cubicBezTo>
                  <a:pt x="2256209" y="1922152"/>
                  <a:pt x="2372659" y="1900244"/>
                  <a:pt x="2495849" y="1872260"/>
                </a:cubicBezTo>
                <a:cubicBezTo>
                  <a:pt x="2619039" y="1844276"/>
                  <a:pt x="2777106" y="1838108"/>
                  <a:pt x="2899122" y="1801789"/>
                </a:cubicBezTo>
                <a:cubicBezTo>
                  <a:pt x="3021138" y="1765470"/>
                  <a:pt x="3113456" y="1690415"/>
                  <a:pt x="3227943" y="1654344"/>
                </a:cubicBezTo>
                <a:cubicBezTo>
                  <a:pt x="3342430" y="1618273"/>
                  <a:pt x="3432694" y="1616237"/>
                  <a:pt x="3586042" y="1585365"/>
                </a:cubicBezTo>
                <a:cubicBezTo>
                  <a:pt x="3739390" y="1554493"/>
                  <a:pt x="3938648" y="1485887"/>
                  <a:pt x="4148034" y="1469110"/>
                </a:cubicBezTo>
                <a:cubicBezTo>
                  <a:pt x="4357420" y="1488569"/>
                  <a:pt x="4375073" y="1482891"/>
                  <a:pt x="4521220" y="1505086"/>
                </a:cubicBezTo>
                <a:cubicBezTo>
                  <a:pt x="4667367" y="1527281"/>
                  <a:pt x="4798296" y="1529960"/>
                  <a:pt x="5024919" y="1602279"/>
                </a:cubicBezTo>
                <a:cubicBezTo>
                  <a:pt x="5251542" y="1674598"/>
                  <a:pt x="5716525" y="1783073"/>
                  <a:pt x="5880958" y="1939000"/>
                </a:cubicBezTo>
                <a:cubicBezTo>
                  <a:pt x="6055647" y="2104652"/>
                  <a:pt x="6270452" y="2079959"/>
                  <a:pt x="6101178" y="2433134"/>
                </a:cubicBezTo>
                <a:cubicBezTo>
                  <a:pt x="5931904" y="2786309"/>
                  <a:pt x="4745427" y="3994070"/>
                  <a:pt x="4865313" y="4058049"/>
                </a:cubicBezTo>
                <a:cubicBezTo>
                  <a:pt x="4985199" y="4122028"/>
                  <a:pt x="6945916" y="4126823"/>
                  <a:pt x="7080242" y="4057229"/>
                </a:cubicBezTo>
                <a:cubicBezTo>
                  <a:pt x="7223307" y="4063624"/>
                  <a:pt x="7167578" y="2907588"/>
                  <a:pt x="7163887" y="2438086"/>
                </a:cubicBezTo>
                <a:cubicBezTo>
                  <a:pt x="7153982" y="1903440"/>
                  <a:pt x="7158129" y="600590"/>
                  <a:pt x="7165394" y="0"/>
                </a:cubicBezTo>
                <a:close/>
              </a:path>
            </a:pathLst>
          </a:custGeom>
          <a:solidFill>
            <a:srgbClr val="FF3737">
              <a:alpha val="72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4">
            <a:extLst>
              <a:ext uri="{FF2B5EF4-FFF2-40B4-BE49-F238E27FC236}">
                <a16:creationId xmlns:a16="http://schemas.microsoft.com/office/drawing/2014/main" id="{F2AF1050-52DC-7734-ADFE-18492677AB3A}"/>
              </a:ext>
            </a:extLst>
          </p:cNvPr>
          <p:cNvSpPr>
            <a:spLocks noChangeArrowheads="1"/>
          </p:cNvSpPr>
          <p:nvPr/>
        </p:nvSpPr>
        <p:spPr bwMode="auto">
          <a:xfrm>
            <a:off x="838200" y="4810125"/>
            <a:ext cx="10744200" cy="1709738"/>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
                <a:srgbClr val="5FF0FF"/>
              </a:buClr>
              <a:buFontTx/>
              <a:buNone/>
            </a:pPr>
            <a:endParaRPr kumimoji="0" lang="es-ES_tradnl" altLang="en-US" sz="280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37" name="Rectangle 8">
            <a:extLst>
              <a:ext uri="{FF2B5EF4-FFF2-40B4-BE49-F238E27FC236}">
                <a16:creationId xmlns:a16="http://schemas.microsoft.com/office/drawing/2014/main" id="{FE3F5B69-8591-519A-5124-06410AEEB5D3}"/>
              </a:ext>
            </a:extLst>
          </p:cNvPr>
          <p:cNvSpPr>
            <a:spLocks noChangeArrowheads="1"/>
          </p:cNvSpPr>
          <p:nvPr/>
        </p:nvSpPr>
        <p:spPr bwMode="auto">
          <a:xfrm>
            <a:off x="838200" y="4800600"/>
            <a:ext cx="10744200" cy="1709738"/>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
                <a:srgbClr val="5FF0FF"/>
              </a:buClr>
              <a:buFontTx/>
              <a:buNone/>
            </a:pPr>
            <a:r>
              <a:rPr kumimoji="0" lang="es-ES_tradnl" altLang="en-US" sz="2800" dirty="0">
                <a:solidFill>
                  <a:srgbClr val="EFF9FF"/>
                </a:solidFill>
                <a:latin typeface="Arial" panose="020B0604020202020204" pitchFamily="34" charset="0"/>
                <a:cs typeface="Times New Roman" panose="02020603050405020304" pitchFamily="18"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“En aquellos días, en el tiempo señalado, cuando restaure yo la fortuna de Judá y de Jerusalén, reuniré a todas las naciones y las haré bajar al </a:t>
            </a:r>
            <a:r>
              <a:rPr kumimoji="0" lang="es-ES_tradnl" altLang="en-US" sz="2800" i="1" u="sng" dirty="0">
                <a:solidFill>
                  <a:srgbClr val="09FF03"/>
                </a:solidFill>
                <a:effectLst>
                  <a:outerShdw blurRad="38100" dist="38100" dir="2700000" algn="tl">
                    <a:srgbClr val="000000"/>
                  </a:outerShdw>
                </a:effectLst>
                <a:latin typeface="Arial" panose="020B0604020202020204" pitchFamily="34" charset="0"/>
                <a:cs typeface="Times New Roman" panose="02020603050405020304" pitchFamily="18" charset="0"/>
              </a:rPr>
              <a:t>valle de Josafat</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Allí entraré en juicio contra los pueblos...</a:t>
            </a:r>
          </a:p>
        </p:txBody>
      </p:sp>
      <p:sp>
        <p:nvSpPr>
          <p:cNvPr id="38" name="Rectangle 7">
            <a:extLst>
              <a:ext uri="{FF2B5EF4-FFF2-40B4-BE49-F238E27FC236}">
                <a16:creationId xmlns:a16="http://schemas.microsoft.com/office/drawing/2014/main" id="{A71A6EB8-4F80-FCB3-AD2B-E5CD32272A60}"/>
              </a:ext>
            </a:extLst>
          </p:cNvPr>
          <p:cNvSpPr>
            <a:spLocks noChangeArrowheads="1"/>
          </p:cNvSpPr>
          <p:nvPr/>
        </p:nvSpPr>
        <p:spPr bwMode="auto">
          <a:xfrm>
            <a:off x="838200" y="4800600"/>
            <a:ext cx="10744200" cy="1709738"/>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
                <a:srgbClr val="5FF0FF"/>
              </a:buClr>
              <a:buFontTx/>
              <a:buNone/>
            </a:pPr>
            <a:r>
              <a:rPr kumimoji="0" lang="es-ES_tradnl" altLang="en-US" sz="2800" dirty="0">
                <a:solidFill>
                  <a:srgbClr val="EFF9FF"/>
                </a:solidFill>
                <a:latin typeface="Arial" panose="020B0604020202020204" pitchFamily="34" charset="0"/>
                <a:cs typeface="Times New Roman" panose="02020603050405020304" pitchFamily="18"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‘Proclamen esto entre las naciones: “¡Movilicen a los soldados! ¡Alístense para el combate todos los hombres de guerra! Forjen espadas con los azadones y hagan lanzas con las hoces.” ...’</a:t>
            </a:r>
          </a:p>
        </p:txBody>
      </p:sp>
      <p:sp>
        <p:nvSpPr>
          <p:cNvPr id="2" name="Rectangle 10">
            <a:extLst>
              <a:ext uri="{FF2B5EF4-FFF2-40B4-BE49-F238E27FC236}">
                <a16:creationId xmlns:a16="http://schemas.microsoft.com/office/drawing/2014/main" id="{2C24A3C8-BEC0-6616-6CA1-BE42BDCA59F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01BC2CF3-0B9D-BB4F-81F1-11BB3ACAA78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2B89E546-0425-9027-82B4-CA3EB26BADC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F51F58C0-B879-85C4-7DE4-22CD1916D6C8}"/>
              </a:ext>
            </a:extLst>
          </p:cNvPr>
          <p:cNvSpPr>
            <a:spLocks noChangeArrowheads="1"/>
          </p:cNvSpPr>
          <p:nvPr/>
        </p:nvSpPr>
        <p:spPr bwMode="auto">
          <a:xfrm>
            <a:off x="762000" y="1333500"/>
            <a:ext cx="108203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Alrededor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hay una enorme llanura: ¡perfecto para reunir un montón de ejércitos grandes! </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34" name="Rectangle 2">
            <a:extLst>
              <a:ext uri="{FF2B5EF4-FFF2-40B4-BE49-F238E27FC236}">
                <a16:creationId xmlns:a16="http://schemas.microsoft.com/office/drawing/2014/main" id="{5B6975F0-6D60-129C-77AC-D662DAD081CB}"/>
              </a:ext>
            </a:extLst>
          </p:cNvPr>
          <p:cNvSpPr>
            <a:spLocks noChangeArrowheads="1"/>
          </p:cNvSpPr>
          <p:nvPr/>
        </p:nvSpPr>
        <p:spPr bwMode="auto">
          <a:xfrm>
            <a:off x="8077198" y="2209799"/>
            <a:ext cx="3581401" cy="22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Se llama el "valle de Jezreel“ o “valle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pero también tiene otro nombre:</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39" name="Text Box 5">
            <a:extLst>
              <a:ext uri="{FF2B5EF4-FFF2-40B4-BE49-F238E27FC236}">
                <a16:creationId xmlns:a16="http://schemas.microsoft.com/office/drawing/2014/main" id="{CFAF9275-80ED-0030-A2E0-0640939BE521}"/>
              </a:ext>
            </a:extLst>
          </p:cNvPr>
          <p:cNvSpPr txBox="1">
            <a:spLocks noChangeArrowheads="1"/>
          </p:cNvSpPr>
          <p:nvPr/>
        </p:nvSpPr>
        <p:spPr bwMode="auto">
          <a:xfrm>
            <a:off x="838200" y="4810125"/>
            <a:ext cx="2751423" cy="551381"/>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72000">
            <a:spAutoFit/>
          </a:bodyPr>
          <a:lstStyle/>
          <a:p>
            <a:pPr>
              <a:lnSpc>
                <a:spcPct val="90000"/>
              </a:lnSpc>
              <a:spcBef>
                <a:spcPct val="15000"/>
              </a:spcBef>
              <a:buClr>
                <a:srgbClr val="5FF0FF"/>
              </a:buClr>
              <a:buSzPct val="75000"/>
            </a:pPr>
            <a:r>
              <a:rPr kumimoji="1" lang="es-ES_tradnl" altLang="es-ES_tradnl" sz="2800" b="1" i="1" u="sng" dirty="0">
                <a:solidFill>
                  <a:srgbClr val="FFC42F"/>
                </a:solidFill>
                <a:effectLst>
                  <a:outerShdw blurRad="38100" dist="38100" dir="2700000" algn="tl">
                    <a:srgbClr val="000000"/>
                  </a:outerShdw>
                </a:effectLst>
                <a:latin typeface="Arial" panose="020B0604020202020204" pitchFamily="34" charset="0"/>
                <a:cs typeface="Times New Roman" panose="02020603050405020304" pitchFamily="18" charset="0"/>
              </a:rPr>
              <a:t>Joel 3:1,2,9-10</a:t>
            </a:r>
            <a:endParaRPr kumimoji="1" lang="es-ES_tradnl" altLang="en-US" sz="28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761CECE5-BDA2-16B1-46FE-879ECDE220FA}"/>
              </a:ext>
            </a:extLst>
          </p:cNvPr>
          <p:cNvSpPr txBox="1"/>
          <p:nvPr/>
        </p:nvSpPr>
        <p:spPr>
          <a:xfrm>
            <a:off x="8229600" y="1658644"/>
            <a:ext cx="3352799" cy="553998"/>
          </a:xfrm>
          <a:prstGeom prst="rect">
            <a:avLst/>
          </a:prstGeom>
          <a:noFill/>
        </p:spPr>
        <p:txBody>
          <a:bodyPr wrap="square">
            <a:spAutoFit/>
          </a:bodyPr>
          <a:lstStyle/>
          <a:p>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Más de 320 km</a:t>
            </a:r>
            <a:r>
              <a:rPr lang="es-ES" altLang="es-ES_tradnl" sz="3000" baseline="30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2</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n-US" sz="3000" dirty="0"/>
          </a:p>
        </p:txBody>
      </p:sp>
    </p:spTree>
    <p:extLst>
      <p:ext uri="{BB962C8B-B14F-4D97-AF65-F5344CB8AC3E}">
        <p14:creationId xmlns:p14="http://schemas.microsoft.com/office/powerpoint/2010/main" val="166514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edge">
                                      <p:cBhvr>
                                        <p:cTn id="12" dur="125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strVal val="4*#ppt_w"/>
                                          </p:val>
                                        </p:tav>
                                        <p:tav tm="100000">
                                          <p:val>
                                            <p:strVal val="#ppt_w"/>
                                          </p:val>
                                        </p:tav>
                                      </p:tavLst>
                                    </p:anim>
                                    <p:anim calcmode="lin" valueType="num">
                                      <p:cBhvr>
                                        <p:cTn id="18" dur="500" fill="hold"/>
                                        <p:tgtEl>
                                          <p:spTgt spid="45"/>
                                        </p:tgtEl>
                                        <p:attrNameLst>
                                          <p:attrName>ppt_h</p:attrName>
                                        </p:attrNameLst>
                                      </p:cBhvr>
                                      <p:tavLst>
                                        <p:tav tm="0">
                                          <p:val>
                                            <p:strVal val="4*#ppt_h"/>
                                          </p:val>
                                        </p:tav>
                                        <p:tav tm="100000">
                                          <p:val>
                                            <p:strVal val="#ppt_h"/>
                                          </p:val>
                                        </p:tav>
                                      </p:tavLst>
                                    </p:anim>
                                  </p:childTnLst>
                                </p:cTn>
                              </p:par>
                            </p:childTnLst>
                          </p:cTn>
                        </p:par>
                        <p:par>
                          <p:cTn id="19" fill="hold">
                            <p:stCondLst>
                              <p:cond delay="500"/>
                            </p:stCondLst>
                            <p:childTnLst>
                              <p:par>
                                <p:cTn id="20" presetID="22" presetClass="entr" presetSubtype="1" fill="hold" grpId="0" nodeType="afterEffect">
                                  <p:stCondLst>
                                    <p:cond delay="75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wipe(up)">
                                      <p:cBhvr>
                                        <p:cTn id="22" dur="6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250"/>
                                        <p:tgtEl>
                                          <p:spTgt spid="36"/>
                                        </p:tgtEl>
                                      </p:cBhvr>
                                    </p:animEffect>
                                  </p:childTnLst>
                                </p:cTn>
                              </p:par>
                            </p:childTnLst>
                          </p:cTn>
                        </p:par>
                        <p:par>
                          <p:cTn id="28" fill="hold">
                            <p:stCondLst>
                              <p:cond delay="250"/>
                            </p:stCondLst>
                            <p:childTnLst>
                              <p:par>
                                <p:cTn id="29" presetID="12" presetClass="entr" presetSubtype="4"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250"/>
                                        <p:tgtEl>
                                          <p:spTgt spid="39"/>
                                        </p:tgtEl>
                                        <p:attrNameLst>
                                          <p:attrName>ppt_y</p:attrName>
                                        </p:attrNameLst>
                                      </p:cBhvr>
                                      <p:tavLst>
                                        <p:tav tm="0">
                                          <p:val>
                                            <p:strVal val="#ppt_y+#ppt_h*1.125000"/>
                                          </p:val>
                                        </p:tav>
                                        <p:tav tm="100000">
                                          <p:val>
                                            <p:strVal val="#ppt_y"/>
                                          </p:val>
                                        </p:tav>
                                      </p:tavLst>
                                    </p:anim>
                                    <p:animEffect transition="in" filter="wipe(up)">
                                      <p:cBhvr>
                                        <p:cTn id="32" dur="25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2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
                                            <p:bg/>
                                          </p:spTgt>
                                        </p:tgtEl>
                                        <p:attrNameLst>
                                          <p:attrName>style.visibility</p:attrName>
                                        </p:attrNameLst>
                                      </p:cBhvr>
                                      <p:to>
                                        <p:strVal val="visible"/>
                                      </p:to>
                                    </p:set>
                                    <p:animEffect transition="in" filter="wipe(left)">
                                      <p:cBhvr>
                                        <p:cTn id="42" dur="250"/>
                                        <p:tgtEl>
                                          <p:spTgt spid="3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Effect transition="in" filter="wipe(left)">
                                      <p:cBhvr>
                                        <p:cTn id="47" dur="25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6" grpId="0" animBg="1" autoUpdateAnimBg="0"/>
      <p:bldP spid="37" grpId="0" animBg="1" autoUpdateAnimBg="0"/>
      <p:bldP spid="38" grpId="0" build="p" animBg="1" autoUpdateAnimBg="0"/>
      <p:bldP spid="27" grpId="0"/>
      <p:bldP spid="34" grpId="0" build="p"/>
      <p:bldP spid="39" grpId="0" autoUpdateAnimBg="0"/>
      <p:bldP spid="4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E4C8-C6DA-C099-6FB0-23D53AAC6C5A}"/>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5F2D353B-FC96-2F61-FE66-D7B10C78FB94}"/>
              </a:ext>
            </a:extLst>
          </p:cNvPr>
          <p:cNvSpPr>
            <a:spLocks noChangeArrowheads="1"/>
          </p:cNvSpPr>
          <p:nvPr/>
        </p:nvSpPr>
        <p:spPr bwMode="auto">
          <a:xfrm>
            <a:off x="8077200" y="5715000"/>
            <a:ext cx="4114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6000"/>
              </a:lnSpc>
              <a:spcBef>
                <a:spcPts val="0"/>
              </a:spcBef>
              <a:spcAft>
                <a:spcPts val="500"/>
              </a:spcAft>
              <a:buClr>
                <a:srgbClr val="5FF0FF"/>
              </a:buClr>
              <a:buFont typeface="Symbol" panose="05050102010706020507" pitchFamily="18" charset="2"/>
              <a:buNone/>
            </a:pPr>
            <a:r>
              <a:rPr lang="es-ES_tradnl" altLang="es-ES_tradnl" sz="2600" spc="-15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Isaías 13:1-13)</a:t>
            </a:r>
            <a:endParaRPr lang="es-419" altLang="es-ES_tradnl" sz="2600" spc="-15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a:p>
            <a:pPr algn="just">
              <a:lnSpc>
                <a:spcPct val="86000"/>
              </a:lnSpc>
              <a:spcBef>
                <a:spcPts val="0"/>
              </a:spcBef>
              <a:spcAft>
                <a:spcPts val="500"/>
              </a:spcAft>
              <a:buClr>
                <a:srgbClr val="5FF0FF"/>
              </a:buClr>
              <a:buFont typeface="Symbol" panose="05050102010706020507" pitchFamily="18" charset="2"/>
              <a:buNone/>
            </a:pPr>
            <a:r>
              <a:rPr lang="es-419" altLang="es-ES_tradnl" sz="2600" spc="-15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(Y: Jeremías 25:15-17, 30-33)</a:t>
            </a:r>
          </a:p>
          <a:p>
            <a:pPr algn="just">
              <a:lnSpc>
                <a:spcPct val="86000"/>
              </a:lnSpc>
              <a:spcBef>
                <a:spcPts val="0"/>
              </a:spcBef>
              <a:spcAft>
                <a:spcPts val="500"/>
              </a:spcAft>
              <a:buClr>
                <a:srgbClr val="5FF0FF"/>
              </a:buClr>
              <a:buFont typeface="Symbol" panose="05050102010706020507" pitchFamily="18" charset="2"/>
              <a:buNone/>
            </a:pPr>
            <a:endParaRPr lang="es-ES_tradnl" altLang="es-ES_tradnl" sz="2600" spc="-15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Rectangle 10">
            <a:extLst>
              <a:ext uri="{FF2B5EF4-FFF2-40B4-BE49-F238E27FC236}">
                <a16:creationId xmlns:a16="http://schemas.microsoft.com/office/drawing/2014/main" id="{FEA9F81C-EFC7-3107-90C7-C9DF7F658D4E}"/>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5CBEFB49-7997-10FD-ABD1-64B73A34D3D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0FC666FC-95B7-96C1-F30E-734ED86014A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BA3AFF57-3B4B-7F94-80D0-44EDCD24EE68}"/>
              </a:ext>
            </a:extLst>
          </p:cNvPr>
          <p:cNvSpPr>
            <a:spLocks noChangeArrowheads="1"/>
          </p:cNvSpPr>
          <p:nvPr/>
        </p:nvSpPr>
        <p:spPr bwMode="auto">
          <a:xfrm>
            <a:off x="762000" y="1333500"/>
            <a:ext cx="1080134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Es la profecía de Joel, hace unos 2500 años, referente a la batalla final de </a:t>
            </a:r>
            <a:r>
              <a:rPr lang="es-ES" altLang="es-ES_tradnl" sz="3000" dirty="0" err="1">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Har-Megiddo</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donde Dios dice:</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6" name="Rectangle 2">
            <a:extLst>
              <a:ext uri="{FF2B5EF4-FFF2-40B4-BE49-F238E27FC236}">
                <a16:creationId xmlns:a16="http://schemas.microsoft.com/office/drawing/2014/main" id="{D762B369-B3EE-DEB8-48EB-BB78B03CF723}"/>
              </a:ext>
            </a:extLst>
          </p:cNvPr>
          <p:cNvSpPr>
            <a:spLocks noChangeArrowheads="1"/>
          </p:cNvSpPr>
          <p:nvPr/>
        </p:nvSpPr>
        <p:spPr bwMode="auto">
          <a:xfrm>
            <a:off x="8058150" y="2190750"/>
            <a:ext cx="35052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3000"/>
              </a:lnSpc>
              <a:spcBef>
                <a:spcPts val="0"/>
              </a:spcBef>
              <a:spcAft>
                <a:spcPts val="4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s-ES" altLang="es-ES_tradnl" sz="3000" i="1"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reuniré a todas las naciones y las haré bajar al valle de Josafat. Allí entraré en juicio contra los pueblos...</a:t>
            </a: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A378EF31-3C63-5875-2445-EBDDFE3FC12E}"/>
              </a:ext>
            </a:extLst>
          </p:cNvPr>
          <p:cNvSpPr>
            <a:spLocks noChangeArrowheads="1"/>
          </p:cNvSpPr>
          <p:nvPr/>
        </p:nvSpPr>
        <p:spPr bwMode="auto">
          <a:xfrm>
            <a:off x="8058148" y="4514850"/>
            <a:ext cx="3505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3000"/>
              </a:lnSpc>
              <a:spcBef>
                <a:spcPts val="0"/>
              </a:spcBef>
              <a:spcAft>
                <a:spcPts val="400"/>
              </a:spcAft>
              <a:buClr>
                <a:srgbClr val="5FF0FF"/>
              </a:buClr>
              <a:buFont typeface="Symbol" panose="05050102010706020507" pitchFamily="18" charset="2"/>
              <a:buNone/>
            </a:pP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Para todos los detalles</a:t>
            </a:r>
            <a:r>
              <a:rPr lang="es-419"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jugosos</a:t>
            </a:r>
            <a:r>
              <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 lea Joel 3 completo</a:t>
            </a:r>
          </a:p>
        </p:txBody>
      </p:sp>
      <p:pic>
        <p:nvPicPr>
          <p:cNvPr id="4" name="Picture 3">
            <a:extLst>
              <a:ext uri="{FF2B5EF4-FFF2-40B4-BE49-F238E27FC236}">
                <a16:creationId xmlns:a16="http://schemas.microsoft.com/office/drawing/2014/main" id="{C7E52AC3-AF5D-CFF6-5F1D-579F88B4CFDA}"/>
              </a:ext>
            </a:extLst>
          </p:cNvPr>
          <p:cNvPicPr>
            <a:picLocks noChangeAspect="1"/>
          </p:cNvPicPr>
          <p:nvPr/>
        </p:nvPicPr>
        <p:blipFill>
          <a:blip r:embed="rId3"/>
          <a:srcRect l="2021" r="3050"/>
          <a:stretch/>
        </p:blipFill>
        <p:spPr>
          <a:xfrm>
            <a:off x="838200" y="2244852"/>
            <a:ext cx="7162800" cy="4270248"/>
          </a:xfrm>
          <a:prstGeom prst="rect">
            <a:avLst/>
          </a:prstGeom>
        </p:spPr>
      </p:pic>
      <p:sp>
        <p:nvSpPr>
          <p:cNvPr id="11" name="Valley highlight - Freeform: Shape 42">
            <a:extLst>
              <a:ext uri="{FF2B5EF4-FFF2-40B4-BE49-F238E27FC236}">
                <a16:creationId xmlns:a16="http://schemas.microsoft.com/office/drawing/2014/main" id="{69B82F47-54D1-7E0E-C2B9-1EC89DD0234D}"/>
              </a:ext>
            </a:extLst>
          </p:cNvPr>
          <p:cNvSpPr/>
          <p:nvPr/>
        </p:nvSpPr>
        <p:spPr>
          <a:xfrm>
            <a:off x="773883" y="2187893"/>
            <a:ext cx="7291459" cy="4358180"/>
          </a:xfrm>
          <a:custGeom>
            <a:avLst/>
            <a:gdLst>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4541520 w 7200996"/>
              <a:gd name="connsiteY140" fmla="*/ 91440 h 3406140"/>
              <a:gd name="connsiteX141" fmla="*/ 4091940 w 7200996"/>
              <a:gd name="connsiteY141" fmla="*/ 99060 h 3406140"/>
              <a:gd name="connsiteX142" fmla="*/ 3749040 w 7200996"/>
              <a:gd name="connsiteY142" fmla="*/ 83820 h 3406140"/>
              <a:gd name="connsiteX143" fmla="*/ 3444240 w 7200996"/>
              <a:gd name="connsiteY143" fmla="*/ 68580 h 3406140"/>
              <a:gd name="connsiteX144" fmla="*/ 3284220 w 7200996"/>
              <a:gd name="connsiteY144" fmla="*/ 45720 h 3406140"/>
              <a:gd name="connsiteX145" fmla="*/ 3147060 w 7200996"/>
              <a:gd name="connsiteY145" fmla="*/ 38100 h 3406140"/>
              <a:gd name="connsiteX146" fmla="*/ 1943100 w 7200996"/>
              <a:gd name="connsiteY146" fmla="*/ 30480 h 3406140"/>
              <a:gd name="connsiteX147" fmla="*/ 1455420 w 7200996"/>
              <a:gd name="connsiteY147" fmla="*/ 15240 h 3406140"/>
              <a:gd name="connsiteX148" fmla="*/ 1295400 w 7200996"/>
              <a:gd name="connsiteY148" fmla="*/ 7620 h 3406140"/>
              <a:gd name="connsiteX149" fmla="*/ 685800 w 7200996"/>
              <a:gd name="connsiteY149" fmla="*/ 22860 h 3406140"/>
              <a:gd name="connsiteX150" fmla="*/ 495300 w 7200996"/>
              <a:gd name="connsiteY150" fmla="*/ 15240 h 3406140"/>
              <a:gd name="connsiteX151" fmla="*/ 83820 w 7200996"/>
              <a:gd name="connsiteY151" fmla="*/ 22860 h 3406140"/>
              <a:gd name="connsiteX152" fmla="*/ 22860 w 7200996"/>
              <a:gd name="connsiteY152"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4091940 w 7200996"/>
              <a:gd name="connsiteY140" fmla="*/ 99060 h 3406140"/>
              <a:gd name="connsiteX141" fmla="*/ 3749040 w 7200996"/>
              <a:gd name="connsiteY141" fmla="*/ 83820 h 3406140"/>
              <a:gd name="connsiteX142" fmla="*/ 3444240 w 7200996"/>
              <a:gd name="connsiteY142" fmla="*/ 68580 h 3406140"/>
              <a:gd name="connsiteX143" fmla="*/ 3284220 w 7200996"/>
              <a:gd name="connsiteY143" fmla="*/ 45720 h 3406140"/>
              <a:gd name="connsiteX144" fmla="*/ 3147060 w 7200996"/>
              <a:gd name="connsiteY144" fmla="*/ 38100 h 3406140"/>
              <a:gd name="connsiteX145" fmla="*/ 1943100 w 7200996"/>
              <a:gd name="connsiteY145" fmla="*/ 30480 h 3406140"/>
              <a:gd name="connsiteX146" fmla="*/ 1455420 w 7200996"/>
              <a:gd name="connsiteY146" fmla="*/ 15240 h 3406140"/>
              <a:gd name="connsiteX147" fmla="*/ 1295400 w 7200996"/>
              <a:gd name="connsiteY147" fmla="*/ 7620 h 3406140"/>
              <a:gd name="connsiteX148" fmla="*/ 685800 w 7200996"/>
              <a:gd name="connsiteY148" fmla="*/ 22860 h 3406140"/>
              <a:gd name="connsiteX149" fmla="*/ 495300 w 7200996"/>
              <a:gd name="connsiteY149" fmla="*/ 15240 h 3406140"/>
              <a:gd name="connsiteX150" fmla="*/ 83820 w 7200996"/>
              <a:gd name="connsiteY150" fmla="*/ 22860 h 3406140"/>
              <a:gd name="connsiteX151" fmla="*/ 22860 w 7200996"/>
              <a:gd name="connsiteY151"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749040 w 7200996"/>
              <a:gd name="connsiteY140" fmla="*/ 83820 h 3406140"/>
              <a:gd name="connsiteX141" fmla="*/ 3444240 w 7200996"/>
              <a:gd name="connsiteY141" fmla="*/ 68580 h 3406140"/>
              <a:gd name="connsiteX142" fmla="*/ 3284220 w 7200996"/>
              <a:gd name="connsiteY142" fmla="*/ 45720 h 3406140"/>
              <a:gd name="connsiteX143" fmla="*/ 3147060 w 7200996"/>
              <a:gd name="connsiteY143" fmla="*/ 38100 h 3406140"/>
              <a:gd name="connsiteX144" fmla="*/ 1943100 w 7200996"/>
              <a:gd name="connsiteY144" fmla="*/ 30480 h 3406140"/>
              <a:gd name="connsiteX145" fmla="*/ 1455420 w 7200996"/>
              <a:gd name="connsiteY145" fmla="*/ 15240 h 3406140"/>
              <a:gd name="connsiteX146" fmla="*/ 1295400 w 7200996"/>
              <a:gd name="connsiteY146" fmla="*/ 7620 h 3406140"/>
              <a:gd name="connsiteX147" fmla="*/ 685800 w 7200996"/>
              <a:gd name="connsiteY147" fmla="*/ 22860 h 3406140"/>
              <a:gd name="connsiteX148" fmla="*/ 495300 w 7200996"/>
              <a:gd name="connsiteY148" fmla="*/ 15240 h 3406140"/>
              <a:gd name="connsiteX149" fmla="*/ 83820 w 7200996"/>
              <a:gd name="connsiteY149" fmla="*/ 22860 h 3406140"/>
              <a:gd name="connsiteX150" fmla="*/ 22860 w 7200996"/>
              <a:gd name="connsiteY150"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444240 w 7200996"/>
              <a:gd name="connsiteY140" fmla="*/ 68580 h 3406140"/>
              <a:gd name="connsiteX141" fmla="*/ 3284220 w 7200996"/>
              <a:gd name="connsiteY141" fmla="*/ 45720 h 3406140"/>
              <a:gd name="connsiteX142" fmla="*/ 3147060 w 7200996"/>
              <a:gd name="connsiteY142" fmla="*/ 38100 h 3406140"/>
              <a:gd name="connsiteX143" fmla="*/ 1943100 w 7200996"/>
              <a:gd name="connsiteY143" fmla="*/ 30480 h 3406140"/>
              <a:gd name="connsiteX144" fmla="*/ 1455420 w 7200996"/>
              <a:gd name="connsiteY144" fmla="*/ 15240 h 3406140"/>
              <a:gd name="connsiteX145" fmla="*/ 1295400 w 7200996"/>
              <a:gd name="connsiteY145" fmla="*/ 7620 h 3406140"/>
              <a:gd name="connsiteX146" fmla="*/ 685800 w 7200996"/>
              <a:gd name="connsiteY146" fmla="*/ 22860 h 3406140"/>
              <a:gd name="connsiteX147" fmla="*/ 495300 w 7200996"/>
              <a:gd name="connsiteY147" fmla="*/ 15240 h 3406140"/>
              <a:gd name="connsiteX148" fmla="*/ 83820 w 7200996"/>
              <a:gd name="connsiteY148" fmla="*/ 22860 h 3406140"/>
              <a:gd name="connsiteX149" fmla="*/ 22860 w 7200996"/>
              <a:gd name="connsiteY149"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284220 w 7200996"/>
              <a:gd name="connsiteY140" fmla="*/ 45720 h 3406140"/>
              <a:gd name="connsiteX141" fmla="*/ 3147060 w 7200996"/>
              <a:gd name="connsiteY141" fmla="*/ 38100 h 3406140"/>
              <a:gd name="connsiteX142" fmla="*/ 1943100 w 7200996"/>
              <a:gd name="connsiteY142" fmla="*/ 30480 h 3406140"/>
              <a:gd name="connsiteX143" fmla="*/ 1455420 w 7200996"/>
              <a:gd name="connsiteY143" fmla="*/ 15240 h 3406140"/>
              <a:gd name="connsiteX144" fmla="*/ 1295400 w 7200996"/>
              <a:gd name="connsiteY144" fmla="*/ 7620 h 3406140"/>
              <a:gd name="connsiteX145" fmla="*/ 685800 w 7200996"/>
              <a:gd name="connsiteY145" fmla="*/ 22860 h 3406140"/>
              <a:gd name="connsiteX146" fmla="*/ 495300 w 7200996"/>
              <a:gd name="connsiteY146" fmla="*/ 15240 h 3406140"/>
              <a:gd name="connsiteX147" fmla="*/ 83820 w 7200996"/>
              <a:gd name="connsiteY147" fmla="*/ 22860 h 3406140"/>
              <a:gd name="connsiteX148" fmla="*/ 22860 w 7200996"/>
              <a:gd name="connsiteY148"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5737860 w 7200996"/>
              <a:gd name="connsiteY139" fmla="*/ 83820 h 3406140"/>
              <a:gd name="connsiteX140" fmla="*/ 3147060 w 7200996"/>
              <a:gd name="connsiteY140" fmla="*/ 38100 h 3406140"/>
              <a:gd name="connsiteX141" fmla="*/ 1943100 w 7200996"/>
              <a:gd name="connsiteY141" fmla="*/ 30480 h 3406140"/>
              <a:gd name="connsiteX142" fmla="*/ 1455420 w 7200996"/>
              <a:gd name="connsiteY142" fmla="*/ 15240 h 3406140"/>
              <a:gd name="connsiteX143" fmla="*/ 1295400 w 7200996"/>
              <a:gd name="connsiteY143" fmla="*/ 7620 h 3406140"/>
              <a:gd name="connsiteX144" fmla="*/ 685800 w 7200996"/>
              <a:gd name="connsiteY144" fmla="*/ 22860 h 3406140"/>
              <a:gd name="connsiteX145" fmla="*/ 495300 w 7200996"/>
              <a:gd name="connsiteY145" fmla="*/ 15240 h 3406140"/>
              <a:gd name="connsiteX146" fmla="*/ 83820 w 7200996"/>
              <a:gd name="connsiteY146" fmla="*/ 22860 h 3406140"/>
              <a:gd name="connsiteX147" fmla="*/ 22860 w 7200996"/>
              <a:gd name="connsiteY147"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5867400 w 7200996"/>
              <a:gd name="connsiteY138" fmla="*/ 60960 h 3406140"/>
              <a:gd name="connsiteX139" fmla="*/ 3147060 w 7200996"/>
              <a:gd name="connsiteY139" fmla="*/ 38100 h 3406140"/>
              <a:gd name="connsiteX140" fmla="*/ 1943100 w 7200996"/>
              <a:gd name="connsiteY140" fmla="*/ 30480 h 3406140"/>
              <a:gd name="connsiteX141" fmla="*/ 1455420 w 7200996"/>
              <a:gd name="connsiteY141" fmla="*/ 15240 h 3406140"/>
              <a:gd name="connsiteX142" fmla="*/ 1295400 w 7200996"/>
              <a:gd name="connsiteY142" fmla="*/ 7620 h 3406140"/>
              <a:gd name="connsiteX143" fmla="*/ 685800 w 7200996"/>
              <a:gd name="connsiteY143" fmla="*/ 22860 h 3406140"/>
              <a:gd name="connsiteX144" fmla="*/ 495300 w 7200996"/>
              <a:gd name="connsiteY144" fmla="*/ 15240 h 3406140"/>
              <a:gd name="connsiteX145" fmla="*/ 83820 w 7200996"/>
              <a:gd name="connsiteY145" fmla="*/ 22860 h 3406140"/>
              <a:gd name="connsiteX146" fmla="*/ 22860 w 7200996"/>
              <a:gd name="connsiteY146"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423660 w 7200996"/>
              <a:gd name="connsiteY136" fmla="*/ 15240 h 3406140"/>
              <a:gd name="connsiteX137" fmla="*/ 6012180 w 7200996"/>
              <a:gd name="connsiteY137" fmla="*/ 38100 h 3406140"/>
              <a:gd name="connsiteX138" fmla="*/ 3147060 w 7200996"/>
              <a:gd name="connsiteY138" fmla="*/ 38100 h 3406140"/>
              <a:gd name="connsiteX139" fmla="*/ 1943100 w 7200996"/>
              <a:gd name="connsiteY139" fmla="*/ 30480 h 3406140"/>
              <a:gd name="connsiteX140" fmla="*/ 1455420 w 7200996"/>
              <a:gd name="connsiteY140" fmla="*/ 15240 h 3406140"/>
              <a:gd name="connsiteX141" fmla="*/ 1295400 w 7200996"/>
              <a:gd name="connsiteY141" fmla="*/ 7620 h 3406140"/>
              <a:gd name="connsiteX142" fmla="*/ 685800 w 7200996"/>
              <a:gd name="connsiteY142" fmla="*/ 22860 h 3406140"/>
              <a:gd name="connsiteX143" fmla="*/ 495300 w 7200996"/>
              <a:gd name="connsiteY143" fmla="*/ 15240 h 3406140"/>
              <a:gd name="connsiteX144" fmla="*/ 83820 w 7200996"/>
              <a:gd name="connsiteY144" fmla="*/ 22860 h 3406140"/>
              <a:gd name="connsiteX145" fmla="*/ 22860 w 7200996"/>
              <a:gd name="connsiteY145" fmla="*/ 30480 h 3406140"/>
              <a:gd name="connsiteX0" fmla="*/ 22860 w 7200996"/>
              <a:gd name="connsiteY0" fmla="*/ 30480 h 3406140"/>
              <a:gd name="connsiteX1" fmla="*/ 22860 w 7200996"/>
              <a:gd name="connsiteY1" fmla="*/ 30480 h 3406140"/>
              <a:gd name="connsiteX2" fmla="*/ 15240 w 7200996"/>
              <a:gd name="connsiteY2" fmla="*/ 259080 h 3406140"/>
              <a:gd name="connsiteX3" fmla="*/ 0 w 7200996"/>
              <a:gd name="connsiteY3" fmla="*/ 342900 h 3406140"/>
              <a:gd name="connsiteX4" fmla="*/ 7620 w 7200996"/>
              <a:gd name="connsiteY4" fmla="*/ 670560 h 3406140"/>
              <a:gd name="connsiteX5" fmla="*/ 15240 w 7200996"/>
              <a:gd name="connsiteY5" fmla="*/ 762000 h 3406140"/>
              <a:gd name="connsiteX6" fmla="*/ 30480 w 7200996"/>
              <a:gd name="connsiteY6" fmla="*/ 1135380 h 3406140"/>
              <a:gd name="connsiteX7" fmla="*/ 45720 w 7200996"/>
              <a:gd name="connsiteY7" fmla="*/ 1287780 h 3406140"/>
              <a:gd name="connsiteX8" fmla="*/ 53340 w 7200996"/>
              <a:gd name="connsiteY8" fmla="*/ 2659380 h 3406140"/>
              <a:gd name="connsiteX9" fmla="*/ 60960 w 7200996"/>
              <a:gd name="connsiteY9" fmla="*/ 2720340 h 3406140"/>
              <a:gd name="connsiteX10" fmla="*/ 68580 w 7200996"/>
              <a:gd name="connsiteY10" fmla="*/ 2865120 h 3406140"/>
              <a:gd name="connsiteX11" fmla="*/ 76200 w 7200996"/>
              <a:gd name="connsiteY11" fmla="*/ 3345180 h 3406140"/>
              <a:gd name="connsiteX12" fmla="*/ 152400 w 7200996"/>
              <a:gd name="connsiteY12" fmla="*/ 3383280 h 3406140"/>
              <a:gd name="connsiteX13" fmla="*/ 259080 w 7200996"/>
              <a:gd name="connsiteY13" fmla="*/ 3406140 h 3406140"/>
              <a:gd name="connsiteX14" fmla="*/ 533400 w 7200996"/>
              <a:gd name="connsiteY14" fmla="*/ 3390900 h 3406140"/>
              <a:gd name="connsiteX15" fmla="*/ 586740 w 7200996"/>
              <a:gd name="connsiteY15" fmla="*/ 3375660 h 3406140"/>
              <a:gd name="connsiteX16" fmla="*/ 685800 w 7200996"/>
              <a:gd name="connsiteY16" fmla="*/ 3329940 h 3406140"/>
              <a:gd name="connsiteX17" fmla="*/ 731520 w 7200996"/>
              <a:gd name="connsiteY17" fmla="*/ 3314700 h 3406140"/>
              <a:gd name="connsiteX18" fmla="*/ 800100 w 7200996"/>
              <a:gd name="connsiteY18" fmla="*/ 3268980 h 3406140"/>
              <a:gd name="connsiteX19" fmla="*/ 914400 w 7200996"/>
              <a:gd name="connsiteY19" fmla="*/ 3185160 h 3406140"/>
              <a:gd name="connsiteX20" fmla="*/ 952500 w 7200996"/>
              <a:gd name="connsiteY20" fmla="*/ 3162300 h 3406140"/>
              <a:gd name="connsiteX21" fmla="*/ 998220 w 7200996"/>
              <a:gd name="connsiteY21" fmla="*/ 3108960 h 3406140"/>
              <a:gd name="connsiteX22" fmla="*/ 1036320 w 7200996"/>
              <a:gd name="connsiteY22" fmla="*/ 3070860 h 3406140"/>
              <a:gd name="connsiteX23" fmla="*/ 1066800 w 7200996"/>
              <a:gd name="connsiteY23" fmla="*/ 3009900 h 3406140"/>
              <a:gd name="connsiteX24" fmla="*/ 1112520 w 7200996"/>
              <a:gd name="connsiteY24" fmla="*/ 2956560 h 3406140"/>
              <a:gd name="connsiteX25" fmla="*/ 1158240 w 7200996"/>
              <a:gd name="connsiteY25" fmla="*/ 2895600 h 3406140"/>
              <a:gd name="connsiteX26" fmla="*/ 1181100 w 7200996"/>
              <a:gd name="connsiteY26" fmla="*/ 2857500 h 3406140"/>
              <a:gd name="connsiteX27" fmla="*/ 1234440 w 7200996"/>
              <a:gd name="connsiteY27" fmla="*/ 2811780 h 3406140"/>
              <a:gd name="connsiteX28" fmla="*/ 1257300 w 7200996"/>
              <a:gd name="connsiteY28" fmla="*/ 2773680 h 3406140"/>
              <a:gd name="connsiteX29" fmla="*/ 1287780 w 7200996"/>
              <a:gd name="connsiteY29" fmla="*/ 2743200 h 3406140"/>
              <a:gd name="connsiteX30" fmla="*/ 1325880 w 7200996"/>
              <a:gd name="connsiteY30" fmla="*/ 2674620 h 3406140"/>
              <a:gd name="connsiteX31" fmla="*/ 1348740 w 7200996"/>
              <a:gd name="connsiteY31" fmla="*/ 2644140 h 3406140"/>
              <a:gd name="connsiteX32" fmla="*/ 1363980 w 7200996"/>
              <a:gd name="connsiteY32" fmla="*/ 2583180 h 3406140"/>
              <a:gd name="connsiteX33" fmla="*/ 1386840 w 7200996"/>
              <a:gd name="connsiteY33" fmla="*/ 2560320 h 3406140"/>
              <a:gd name="connsiteX34" fmla="*/ 1409700 w 7200996"/>
              <a:gd name="connsiteY34" fmla="*/ 2506980 h 3406140"/>
              <a:gd name="connsiteX35" fmla="*/ 1417320 w 7200996"/>
              <a:gd name="connsiteY35" fmla="*/ 2476500 h 3406140"/>
              <a:gd name="connsiteX36" fmla="*/ 1432560 w 7200996"/>
              <a:gd name="connsiteY36" fmla="*/ 2453640 h 3406140"/>
              <a:gd name="connsiteX37" fmla="*/ 1470660 w 7200996"/>
              <a:gd name="connsiteY37" fmla="*/ 2385060 h 3406140"/>
              <a:gd name="connsiteX38" fmla="*/ 1501140 w 7200996"/>
              <a:gd name="connsiteY38" fmla="*/ 2346960 h 3406140"/>
              <a:gd name="connsiteX39" fmla="*/ 1531620 w 7200996"/>
              <a:gd name="connsiteY39" fmla="*/ 2308860 h 3406140"/>
              <a:gd name="connsiteX40" fmla="*/ 1539240 w 7200996"/>
              <a:gd name="connsiteY40" fmla="*/ 2286000 h 3406140"/>
              <a:gd name="connsiteX41" fmla="*/ 1562100 w 7200996"/>
              <a:gd name="connsiteY41" fmla="*/ 2263140 h 3406140"/>
              <a:gd name="connsiteX42" fmla="*/ 1569720 w 7200996"/>
              <a:gd name="connsiteY42" fmla="*/ 2240280 h 3406140"/>
              <a:gd name="connsiteX43" fmla="*/ 1615440 w 7200996"/>
              <a:gd name="connsiteY43" fmla="*/ 2209800 h 3406140"/>
              <a:gd name="connsiteX44" fmla="*/ 1645920 w 7200996"/>
              <a:gd name="connsiteY44" fmla="*/ 2186940 h 3406140"/>
              <a:gd name="connsiteX45" fmla="*/ 1668780 w 7200996"/>
              <a:gd name="connsiteY45" fmla="*/ 2179320 h 3406140"/>
              <a:gd name="connsiteX46" fmla="*/ 1684020 w 7200996"/>
              <a:gd name="connsiteY46" fmla="*/ 2156460 h 3406140"/>
              <a:gd name="connsiteX47" fmla="*/ 1714500 w 7200996"/>
              <a:gd name="connsiteY47" fmla="*/ 2141220 h 3406140"/>
              <a:gd name="connsiteX48" fmla="*/ 1744980 w 7200996"/>
              <a:gd name="connsiteY48" fmla="*/ 2118360 h 3406140"/>
              <a:gd name="connsiteX49" fmla="*/ 1783080 w 7200996"/>
              <a:gd name="connsiteY49" fmla="*/ 2095500 h 3406140"/>
              <a:gd name="connsiteX50" fmla="*/ 1813560 w 7200996"/>
              <a:gd name="connsiteY50" fmla="*/ 2065020 h 3406140"/>
              <a:gd name="connsiteX51" fmla="*/ 1836420 w 7200996"/>
              <a:gd name="connsiteY51" fmla="*/ 2057400 h 3406140"/>
              <a:gd name="connsiteX52" fmla="*/ 1882140 w 7200996"/>
              <a:gd name="connsiteY52" fmla="*/ 2026920 h 3406140"/>
              <a:gd name="connsiteX53" fmla="*/ 1905000 w 7200996"/>
              <a:gd name="connsiteY53" fmla="*/ 2004060 h 3406140"/>
              <a:gd name="connsiteX54" fmla="*/ 1927860 w 7200996"/>
              <a:gd name="connsiteY54" fmla="*/ 1996440 h 3406140"/>
              <a:gd name="connsiteX55" fmla="*/ 1950720 w 7200996"/>
              <a:gd name="connsiteY55" fmla="*/ 1981200 h 3406140"/>
              <a:gd name="connsiteX56" fmla="*/ 2011680 w 7200996"/>
              <a:gd name="connsiteY56" fmla="*/ 1958340 h 3406140"/>
              <a:gd name="connsiteX57" fmla="*/ 2080260 w 7200996"/>
              <a:gd name="connsiteY57" fmla="*/ 1912620 h 3406140"/>
              <a:gd name="connsiteX58" fmla="*/ 2141220 w 7200996"/>
              <a:gd name="connsiteY58" fmla="*/ 1882140 h 3406140"/>
              <a:gd name="connsiteX59" fmla="*/ 2202180 w 7200996"/>
              <a:gd name="connsiteY59" fmla="*/ 1844040 h 3406140"/>
              <a:gd name="connsiteX60" fmla="*/ 2232660 w 7200996"/>
              <a:gd name="connsiteY60" fmla="*/ 1821180 h 3406140"/>
              <a:gd name="connsiteX61" fmla="*/ 2278380 w 7200996"/>
              <a:gd name="connsiteY61" fmla="*/ 1805940 h 3406140"/>
              <a:gd name="connsiteX62" fmla="*/ 2308860 w 7200996"/>
              <a:gd name="connsiteY62" fmla="*/ 1790700 h 3406140"/>
              <a:gd name="connsiteX63" fmla="*/ 2339340 w 7200996"/>
              <a:gd name="connsiteY63" fmla="*/ 1783080 h 3406140"/>
              <a:gd name="connsiteX64" fmla="*/ 2400300 w 7200996"/>
              <a:gd name="connsiteY64" fmla="*/ 1760220 h 3406140"/>
              <a:gd name="connsiteX65" fmla="*/ 2423160 w 7200996"/>
              <a:gd name="connsiteY65" fmla="*/ 1744980 h 3406140"/>
              <a:gd name="connsiteX66" fmla="*/ 2468880 w 7200996"/>
              <a:gd name="connsiteY66" fmla="*/ 1729740 h 3406140"/>
              <a:gd name="connsiteX67" fmla="*/ 2522220 w 7200996"/>
              <a:gd name="connsiteY67" fmla="*/ 1699260 h 3406140"/>
              <a:gd name="connsiteX68" fmla="*/ 2598420 w 7200996"/>
              <a:gd name="connsiteY68" fmla="*/ 1676400 h 3406140"/>
              <a:gd name="connsiteX69" fmla="*/ 2689860 w 7200996"/>
              <a:gd name="connsiteY69" fmla="*/ 1638300 h 3406140"/>
              <a:gd name="connsiteX70" fmla="*/ 2727960 w 7200996"/>
              <a:gd name="connsiteY70" fmla="*/ 1615440 h 3406140"/>
              <a:gd name="connsiteX71" fmla="*/ 2758440 w 7200996"/>
              <a:gd name="connsiteY71" fmla="*/ 1592580 h 3406140"/>
              <a:gd name="connsiteX72" fmla="*/ 2788920 w 7200996"/>
              <a:gd name="connsiteY72" fmla="*/ 1577340 h 3406140"/>
              <a:gd name="connsiteX73" fmla="*/ 2819400 w 7200996"/>
              <a:gd name="connsiteY73" fmla="*/ 1554480 h 3406140"/>
              <a:gd name="connsiteX74" fmla="*/ 2857500 w 7200996"/>
              <a:gd name="connsiteY74" fmla="*/ 1546860 h 3406140"/>
              <a:gd name="connsiteX75" fmla="*/ 2910840 w 7200996"/>
              <a:gd name="connsiteY75" fmla="*/ 1524000 h 3406140"/>
              <a:gd name="connsiteX76" fmla="*/ 2933700 w 7200996"/>
              <a:gd name="connsiteY76" fmla="*/ 1508760 h 3406140"/>
              <a:gd name="connsiteX77" fmla="*/ 3025140 w 7200996"/>
              <a:gd name="connsiteY77" fmla="*/ 1478280 h 3406140"/>
              <a:gd name="connsiteX78" fmla="*/ 3070860 w 7200996"/>
              <a:gd name="connsiteY78" fmla="*/ 1455420 h 3406140"/>
              <a:gd name="connsiteX79" fmla="*/ 3101340 w 7200996"/>
              <a:gd name="connsiteY79" fmla="*/ 1447800 h 3406140"/>
              <a:gd name="connsiteX80" fmla="*/ 3147060 w 7200996"/>
              <a:gd name="connsiteY80" fmla="*/ 1432560 h 3406140"/>
              <a:gd name="connsiteX81" fmla="*/ 3238500 w 7200996"/>
              <a:gd name="connsiteY81" fmla="*/ 1424940 h 3406140"/>
              <a:gd name="connsiteX82" fmla="*/ 3276600 w 7200996"/>
              <a:gd name="connsiteY82" fmla="*/ 1417320 h 3406140"/>
              <a:gd name="connsiteX83" fmla="*/ 3421380 w 7200996"/>
              <a:gd name="connsiteY83" fmla="*/ 1402080 h 3406140"/>
              <a:gd name="connsiteX84" fmla="*/ 4130040 w 7200996"/>
              <a:gd name="connsiteY84" fmla="*/ 1417320 h 3406140"/>
              <a:gd name="connsiteX85" fmla="*/ 4328160 w 7200996"/>
              <a:gd name="connsiteY85" fmla="*/ 1440180 h 3406140"/>
              <a:gd name="connsiteX86" fmla="*/ 4411980 w 7200996"/>
              <a:gd name="connsiteY86" fmla="*/ 1455420 h 3406140"/>
              <a:gd name="connsiteX87" fmla="*/ 4511040 w 7200996"/>
              <a:gd name="connsiteY87" fmla="*/ 1470660 h 3406140"/>
              <a:gd name="connsiteX88" fmla="*/ 4640580 w 7200996"/>
              <a:gd name="connsiteY88" fmla="*/ 1485900 h 3406140"/>
              <a:gd name="connsiteX89" fmla="*/ 4823460 w 7200996"/>
              <a:gd name="connsiteY89" fmla="*/ 1508760 h 3406140"/>
              <a:gd name="connsiteX90" fmla="*/ 4884420 w 7200996"/>
              <a:gd name="connsiteY90" fmla="*/ 1516380 h 3406140"/>
              <a:gd name="connsiteX91" fmla="*/ 4922520 w 7200996"/>
              <a:gd name="connsiteY91" fmla="*/ 1524000 h 3406140"/>
              <a:gd name="connsiteX92" fmla="*/ 4983480 w 7200996"/>
              <a:gd name="connsiteY92" fmla="*/ 1531620 h 3406140"/>
              <a:gd name="connsiteX93" fmla="*/ 5052060 w 7200996"/>
              <a:gd name="connsiteY93" fmla="*/ 1546860 h 3406140"/>
              <a:gd name="connsiteX94" fmla="*/ 5151120 w 7200996"/>
              <a:gd name="connsiteY94" fmla="*/ 1554480 h 3406140"/>
              <a:gd name="connsiteX95" fmla="*/ 5227320 w 7200996"/>
              <a:gd name="connsiteY95" fmla="*/ 1569720 h 3406140"/>
              <a:gd name="connsiteX96" fmla="*/ 5288280 w 7200996"/>
              <a:gd name="connsiteY96" fmla="*/ 1577340 h 3406140"/>
              <a:gd name="connsiteX97" fmla="*/ 5349240 w 7200996"/>
              <a:gd name="connsiteY97" fmla="*/ 1592580 h 3406140"/>
              <a:gd name="connsiteX98" fmla="*/ 5425440 w 7200996"/>
              <a:gd name="connsiteY98" fmla="*/ 1607820 h 3406140"/>
              <a:gd name="connsiteX99" fmla="*/ 5471160 w 7200996"/>
              <a:gd name="connsiteY99" fmla="*/ 1623060 h 3406140"/>
              <a:gd name="connsiteX100" fmla="*/ 5539740 w 7200996"/>
              <a:gd name="connsiteY100" fmla="*/ 1638300 h 3406140"/>
              <a:gd name="connsiteX101" fmla="*/ 5638800 w 7200996"/>
              <a:gd name="connsiteY101" fmla="*/ 1676400 h 3406140"/>
              <a:gd name="connsiteX102" fmla="*/ 5669280 w 7200996"/>
              <a:gd name="connsiteY102" fmla="*/ 1691640 h 3406140"/>
              <a:gd name="connsiteX103" fmla="*/ 5715000 w 7200996"/>
              <a:gd name="connsiteY103" fmla="*/ 1706880 h 3406140"/>
              <a:gd name="connsiteX104" fmla="*/ 5783580 w 7200996"/>
              <a:gd name="connsiteY104" fmla="*/ 1737360 h 3406140"/>
              <a:gd name="connsiteX105" fmla="*/ 5897880 w 7200996"/>
              <a:gd name="connsiteY105" fmla="*/ 1783080 h 3406140"/>
              <a:gd name="connsiteX106" fmla="*/ 5920740 w 7200996"/>
              <a:gd name="connsiteY106" fmla="*/ 1798320 h 3406140"/>
              <a:gd name="connsiteX107" fmla="*/ 6027420 w 7200996"/>
              <a:gd name="connsiteY107" fmla="*/ 1836420 h 3406140"/>
              <a:gd name="connsiteX108" fmla="*/ 6065520 w 7200996"/>
              <a:gd name="connsiteY108" fmla="*/ 1851660 h 3406140"/>
              <a:gd name="connsiteX109" fmla="*/ 6103620 w 7200996"/>
              <a:gd name="connsiteY109" fmla="*/ 1859280 h 3406140"/>
              <a:gd name="connsiteX110" fmla="*/ 6134100 w 7200996"/>
              <a:gd name="connsiteY110" fmla="*/ 1866900 h 3406140"/>
              <a:gd name="connsiteX111" fmla="*/ 6301740 w 7200996"/>
              <a:gd name="connsiteY111" fmla="*/ 1889760 h 3406140"/>
              <a:gd name="connsiteX112" fmla="*/ 6370320 w 7200996"/>
              <a:gd name="connsiteY112" fmla="*/ 1897380 h 3406140"/>
              <a:gd name="connsiteX113" fmla="*/ 6416040 w 7200996"/>
              <a:gd name="connsiteY113" fmla="*/ 1905000 h 3406140"/>
              <a:gd name="connsiteX114" fmla="*/ 6583680 w 7200996"/>
              <a:gd name="connsiteY114" fmla="*/ 1912620 h 3406140"/>
              <a:gd name="connsiteX115" fmla="*/ 6659880 w 7200996"/>
              <a:gd name="connsiteY115" fmla="*/ 1927860 h 3406140"/>
              <a:gd name="connsiteX116" fmla="*/ 6789420 w 7200996"/>
              <a:gd name="connsiteY116" fmla="*/ 1935480 h 3406140"/>
              <a:gd name="connsiteX117" fmla="*/ 6865620 w 7200996"/>
              <a:gd name="connsiteY117" fmla="*/ 1943100 h 3406140"/>
              <a:gd name="connsiteX118" fmla="*/ 6918960 w 7200996"/>
              <a:gd name="connsiteY118" fmla="*/ 1950720 h 3406140"/>
              <a:gd name="connsiteX119" fmla="*/ 6979920 w 7200996"/>
              <a:gd name="connsiteY119" fmla="*/ 1958340 h 3406140"/>
              <a:gd name="connsiteX120" fmla="*/ 7018020 w 7200996"/>
              <a:gd name="connsiteY120" fmla="*/ 1965960 h 3406140"/>
              <a:gd name="connsiteX121" fmla="*/ 7132320 w 7200996"/>
              <a:gd name="connsiteY121" fmla="*/ 1973580 h 3406140"/>
              <a:gd name="connsiteX122" fmla="*/ 7193280 w 7200996"/>
              <a:gd name="connsiteY122" fmla="*/ 1965960 h 3406140"/>
              <a:gd name="connsiteX123" fmla="*/ 7200900 w 7200996"/>
              <a:gd name="connsiteY123" fmla="*/ 1935480 h 3406140"/>
              <a:gd name="connsiteX124" fmla="*/ 7193280 w 7200996"/>
              <a:gd name="connsiteY124" fmla="*/ 1882140 h 3406140"/>
              <a:gd name="connsiteX125" fmla="*/ 7178040 w 7200996"/>
              <a:gd name="connsiteY125" fmla="*/ 1607820 h 3406140"/>
              <a:gd name="connsiteX126" fmla="*/ 7170420 w 7200996"/>
              <a:gd name="connsiteY126" fmla="*/ 1219200 h 3406140"/>
              <a:gd name="connsiteX127" fmla="*/ 7162800 w 7200996"/>
              <a:gd name="connsiteY127" fmla="*/ 1158240 h 3406140"/>
              <a:gd name="connsiteX128" fmla="*/ 7147560 w 7200996"/>
              <a:gd name="connsiteY128" fmla="*/ 845820 h 3406140"/>
              <a:gd name="connsiteX129" fmla="*/ 7124700 w 7200996"/>
              <a:gd name="connsiteY129" fmla="*/ 769620 h 3406140"/>
              <a:gd name="connsiteX130" fmla="*/ 7124700 w 7200996"/>
              <a:gd name="connsiteY130" fmla="*/ 533400 h 3406140"/>
              <a:gd name="connsiteX131" fmla="*/ 7139940 w 7200996"/>
              <a:gd name="connsiteY131" fmla="*/ 487680 h 3406140"/>
              <a:gd name="connsiteX132" fmla="*/ 7147560 w 7200996"/>
              <a:gd name="connsiteY132" fmla="*/ 129540 h 3406140"/>
              <a:gd name="connsiteX133" fmla="*/ 7162800 w 7200996"/>
              <a:gd name="connsiteY133" fmla="*/ 91440 h 3406140"/>
              <a:gd name="connsiteX134" fmla="*/ 7117080 w 7200996"/>
              <a:gd name="connsiteY134" fmla="*/ 0 h 3406140"/>
              <a:gd name="connsiteX135" fmla="*/ 6858000 w 7200996"/>
              <a:gd name="connsiteY135" fmla="*/ 22860 h 3406140"/>
              <a:gd name="connsiteX136" fmla="*/ 6012180 w 7200996"/>
              <a:gd name="connsiteY136" fmla="*/ 38100 h 3406140"/>
              <a:gd name="connsiteX137" fmla="*/ 3147060 w 7200996"/>
              <a:gd name="connsiteY137" fmla="*/ 38100 h 3406140"/>
              <a:gd name="connsiteX138" fmla="*/ 1943100 w 7200996"/>
              <a:gd name="connsiteY138" fmla="*/ 30480 h 3406140"/>
              <a:gd name="connsiteX139" fmla="*/ 1455420 w 7200996"/>
              <a:gd name="connsiteY139" fmla="*/ 15240 h 3406140"/>
              <a:gd name="connsiteX140" fmla="*/ 1295400 w 7200996"/>
              <a:gd name="connsiteY140" fmla="*/ 7620 h 3406140"/>
              <a:gd name="connsiteX141" fmla="*/ 685800 w 7200996"/>
              <a:gd name="connsiteY141" fmla="*/ 22860 h 3406140"/>
              <a:gd name="connsiteX142" fmla="*/ 495300 w 7200996"/>
              <a:gd name="connsiteY142" fmla="*/ 15240 h 3406140"/>
              <a:gd name="connsiteX143" fmla="*/ 83820 w 7200996"/>
              <a:gd name="connsiteY143" fmla="*/ 22860 h 3406140"/>
              <a:gd name="connsiteX144" fmla="*/ 22860 w 7200996"/>
              <a:gd name="connsiteY144" fmla="*/ 30480 h 3406140"/>
              <a:gd name="connsiteX0" fmla="*/ 22860 w 7216023"/>
              <a:gd name="connsiteY0" fmla="*/ 31745 h 3407405"/>
              <a:gd name="connsiteX1" fmla="*/ 22860 w 7216023"/>
              <a:gd name="connsiteY1" fmla="*/ 31745 h 3407405"/>
              <a:gd name="connsiteX2" fmla="*/ 15240 w 7216023"/>
              <a:gd name="connsiteY2" fmla="*/ 260345 h 3407405"/>
              <a:gd name="connsiteX3" fmla="*/ 0 w 7216023"/>
              <a:gd name="connsiteY3" fmla="*/ 344165 h 3407405"/>
              <a:gd name="connsiteX4" fmla="*/ 7620 w 7216023"/>
              <a:gd name="connsiteY4" fmla="*/ 671825 h 3407405"/>
              <a:gd name="connsiteX5" fmla="*/ 15240 w 7216023"/>
              <a:gd name="connsiteY5" fmla="*/ 763265 h 3407405"/>
              <a:gd name="connsiteX6" fmla="*/ 30480 w 7216023"/>
              <a:gd name="connsiteY6" fmla="*/ 1136645 h 3407405"/>
              <a:gd name="connsiteX7" fmla="*/ 45720 w 7216023"/>
              <a:gd name="connsiteY7" fmla="*/ 1289045 h 3407405"/>
              <a:gd name="connsiteX8" fmla="*/ 53340 w 7216023"/>
              <a:gd name="connsiteY8" fmla="*/ 2660645 h 3407405"/>
              <a:gd name="connsiteX9" fmla="*/ 60960 w 7216023"/>
              <a:gd name="connsiteY9" fmla="*/ 2721605 h 3407405"/>
              <a:gd name="connsiteX10" fmla="*/ 68580 w 7216023"/>
              <a:gd name="connsiteY10" fmla="*/ 2866385 h 3407405"/>
              <a:gd name="connsiteX11" fmla="*/ 76200 w 7216023"/>
              <a:gd name="connsiteY11" fmla="*/ 3346445 h 3407405"/>
              <a:gd name="connsiteX12" fmla="*/ 152400 w 7216023"/>
              <a:gd name="connsiteY12" fmla="*/ 3384545 h 3407405"/>
              <a:gd name="connsiteX13" fmla="*/ 259080 w 7216023"/>
              <a:gd name="connsiteY13" fmla="*/ 3407405 h 3407405"/>
              <a:gd name="connsiteX14" fmla="*/ 533400 w 7216023"/>
              <a:gd name="connsiteY14" fmla="*/ 3392165 h 3407405"/>
              <a:gd name="connsiteX15" fmla="*/ 586740 w 7216023"/>
              <a:gd name="connsiteY15" fmla="*/ 3376925 h 3407405"/>
              <a:gd name="connsiteX16" fmla="*/ 685800 w 7216023"/>
              <a:gd name="connsiteY16" fmla="*/ 3331205 h 3407405"/>
              <a:gd name="connsiteX17" fmla="*/ 731520 w 7216023"/>
              <a:gd name="connsiteY17" fmla="*/ 3315965 h 3407405"/>
              <a:gd name="connsiteX18" fmla="*/ 800100 w 7216023"/>
              <a:gd name="connsiteY18" fmla="*/ 3270245 h 3407405"/>
              <a:gd name="connsiteX19" fmla="*/ 914400 w 7216023"/>
              <a:gd name="connsiteY19" fmla="*/ 3186425 h 3407405"/>
              <a:gd name="connsiteX20" fmla="*/ 952500 w 7216023"/>
              <a:gd name="connsiteY20" fmla="*/ 3163565 h 3407405"/>
              <a:gd name="connsiteX21" fmla="*/ 998220 w 7216023"/>
              <a:gd name="connsiteY21" fmla="*/ 3110225 h 3407405"/>
              <a:gd name="connsiteX22" fmla="*/ 1036320 w 7216023"/>
              <a:gd name="connsiteY22" fmla="*/ 3072125 h 3407405"/>
              <a:gd name="connsiteX23" fmla="*/ 1066800 w 7216023"/>
              <a:gd name="connsiteY23" fmla="*/ 3011165 h 3407405"/>
              <a:gd name="connsiteX24" fmla="*/ 1112520 w 7216023"/>
              <a:gd name="connsiteY24" fmla="*/ 2957825 h 3407405"/>
              <a:gd name="connsiteX25" fmla="*/ 1158240 w 7216023"/>
              <a:gd name="connsiteY25" fmla="*/ 2896865 h 3407405"/>
              <a:gd name="connsiteX26" fmla="*/ 1181100 w 7216023"/>
              <a:gd name="connsiteY26" fmla="*/ 2858765 h 3407405"/>
              <a:gd name="connsiteX27" fmla="*/ 1234440 w 7216023"/>
              <a:gd name="connsiteY27" fmla="*/ 2813045 h 3407405"/>
              <a:gd name="connsiteX28" fmla="*/ 1257300 w 7216023"/>
              <a:gd name="connsiteY28" fmla="*/ 2774945 h 3407405"/>
              <a:gd name="connsiteX29" fmla="*/ 1287780 w 7216023"/>
              <a:gd name="connsiteY29" fmla="*/ 2744465 h 3407405"/>
              <a:gd name="connsiteX30" fmla="*/ 1325880 w 7216023"/>
              <a:gd name="connsiteY30" fmla="*/ 2675885 h 3407405"/>
              <a:gd name="connsiteX31" fmla="*/ 1348740 w 7216023"/>
              <a:gd name="connsiteY31" fmla="*/ 2645405 h 3407405"/>
              <a:gd name="connsiteX32" fmla="*/ 1363980 w 7216023"/>
              <a:gd name="connsiteY32" fmla="*/ 2584445 h 3407405"/>
              <a:gd name="connsiteX33" fmla="*/ 1386840 w 7216023"/>
              <a:gd name="connsiteY33" fmla="*/ 2561585 h 3407405"/>
              <a:gd name="connsiteX34" fmla="*/ 1409700 w 7216023"/>
              <a:gd name="connsiteY34" fmla="*/ 2508245 h 3407405"/>
              <a:gd name="connsiteX35" fmla="*/ 1417320 w 7216023"/>
              <a:gd name="connsiteY35" fmla="*/ 2477765 h 3407405"/>
              <a:gd name="connsiteX36" fmla="*/ 1432560 w 7216023"/>
              <a:gd name="connsiteY36" fmla="*/ 2454905 h 3407405"/>
              <a:gd name="connsiteX37" fmla="*/ 1470660 w 7216023"/>
              <a:gd name="connsiteY37" fmla="*/ 2386325 h 3407405"/>
              <a:gd name="connsiteX38" fmla="*/ 1501140 w 7216023"/>
              <a:gd name="connsiteY38" fmla="*/ 2348225 h 3407405"/>
              <a:gd name="connsiteX39" fmla="*/ 1531620 w 7216023"/>
              <a:gd name="connsiteY39" fmla="*/ 2310125 h 3407405"/>
              <a:gd name="connsiteX40" fmla="*/ 1539240 w 7216023"/>
              <a:gd name="connsiteY40" fmla="*/ 2287265 h 3407405"/>
              <a:gd name="connsiteX41" fmla="*/ 1562100 w 7216023"/>
              <a:gd name="connsiteY41" fmla="*/ 2264405 h 3407405"/>
              <a:gd name="connsiteX42" fmla="*/ 1569720 w 7216023"/>
              <a:gd name="connsiteY42" fmla="*/ 2241545 h 3407405"/>
              <a:gd name="connsiteX43" fmla="*/ 1615440 w 7216023"/>
              <a:gd name="connsiteY43" fmla="*/ 2211065 h 3407405"/>
              <a:gd name="connsiteX44" fmla="*/ 1645920 w 7216023"/>
              <a:gd name="connsiteY44" fmla="*/ 2188205 h 3407405"/>
              <a:gd name="connsiteX45" fmla="*/ 1668780 w 7216023"/>
              <a:gd name="connsiteY45" fmla="*/ 2180585 h 3407405"/>
              <a:gd name="connsiteX46" fmla="*/ 1684020 w 7216023"/>
              <a:gd name="connsiteY46" fmla="*/ 2157725 h 3407405"/>
              <a:gd name="connsiteX47" fmla="*/ 1714500 w 7216023"/>
              <a:gd name="connsiteY47" fmla="*/ 2142485 h 3407405"/>
              <a:gd name="connsiteX48" fmla="*/ 1744980 w 7216023"/>
              <a:gd name="connsiteY48" fmla="*/ 2119625 h 3407405"/>
              <a:gd name="connsiteX49" fmla="*/ 1783080 w 7216023"/>
              <a:gd name="connsiteY49" fmla="*/ 2096765 h 3407405"/>
              <a:gd name="connsiteX50" fmla="*/ 1813560 w 7216023"/>
              <a:gd name="connsiteY50" fmla="*/ 2066285 h 3407405"/>
              <a:gd name="connsiteX51" fmla="*/ 1836420 w 7216023"/>
              <a:gd name="connsiteY51" fmla="*/ 2058665 h 3407405"/>
              <a:gd name="connsiteX52" fmla="*/ 1882140 w 7216023"/>
              <a:gd name="connsiteY52" fmla="*/ 2028185 h 3407405"/>
              <a:gd name="connsiteX53" fmla="*/ 1905000 w 7216023"/>
              <a:gd name="connsiteY53" fmla="*/ 2005325 h 3407405"/>
              <a:gd name="connsiteX54" fmla="*/ 1927860 w 7216023"/>
              <a:gd name="connsiteY54" fmla="*/ 1997705 h 3407405"/>
              <a:gd name="connsiteX55" fmla="*/ 1950720 w 7216023"/>
              <a:gd name="connsiteY55" fmla="*/ 1982465 h 3407405"/>
              <a:gd name="connsiteX56" fmla="*/ 2011680 w 7216023"/>
              <a:gd name="connsiteY56" fmla="*/ 1959605 h 3407405"/>
              <a:gd name="connsiteX57" fmla="*/ 2080260 w 7216023"/>
              <a:gd name="connsiteY57" fmla="*/ 1913885 h 3407405"/>
              <a:gd name="connsiteX58" fmla="*/ 2141220 w 7216023"/>
              <a:gd name="connsiteY58" fmla="*/ 1883405 h 3407405"/>
              <a:gd name="connsiteX59" fmla="*/ 2202180 w 7216023"/>
              <a:gd name="connsiteY59" fmla="*/ 1845305 h 3407405"/>
              <a:gd name="connsiteX60" fmla="*/ 2232660 w 7216023"/>
              <a:gd name="connsiteY60" fmla="*/ 1822445 h 3407405"/>
              <a:gd name="connsiteX61" fmla="*/ 2278380 w 7216023"/>
              <a:gd name="connsiteY61" fmla="*/ 1807205 h 3407405"/>
              <a:gd name="connsiteX62" fmla="*/ 2308860 w 7216023"/>
              <a:gd name="connsiteY62" fmla="*/ 1791965 h 3407405"/>
              <a:gd name="connsiteX63" fmla="*/ 2339340 w 7216023"/>
              <a:gd name="connsiteY63" fmla="*/ 1784345 h 3407405"/>
              <a:gd name="connsiteX64" fmla="*/ 2400300 w 7216023"/>
              <a:gd name="connsiteY64" fmla="*/ 1761485 h 3407405"/>
              <a:gd name="connsiteX65" fmla="*/ 2423160 w 7216023"/>
              <a:gd name="connsiteY65" fmla="*/ 1746245 h 3407405"/>
              <a:gd name="connsiteX66" fmla="*/ 2468880 w 7216023"/>
              <a:gd name="connsiteY66" fmla="*/ 1731005 h 3407405"/>
              <a:gd name="connsiteX67" fmla="*/ 2522220 w 7216023"/>
              <a:gd name="connsiteY67" fmla="*/ 1700525 h 3407405"/>
              <a:gd name="connsiteX68" fmla="*/ 2598420 w 7216023"/>
              <a:gd name="connsiteY68" fmla="*/ 1677665 h 3407405"/>
              <a:gd name="connsiteX69" fmla="*/ 2689860 w 7216023"/>
              <a:gd name="connsiteY69" fmla="*/ 1639565 h 3407405"/>
              <a:gd name="connsiteX70" fmla="*/ 2727960 w 7216023"/>
              <a:gd name="connsiteY70" fmla="*/ 1616705 h 3407405"/>
              <a:gd name="connsiteX71" fmla="*/ 2758440 w 7216023"/>
              <a:gd name="connsiteY71" fmla="*/ 1593845 h 3407405"/>
              <a:gd name="connsiteX72" fmla="*/ 2788920 w 7216023"/>
              <a:gd name="connsiteY72" fmla="*/ 1578605 h 3407405"/>
              <a:gd name="connsiteX73" fmla="*/ 2819400 w 7216023"/>
              <a:gd name="connsiteY73" fmla="*/ 1555745 h 3407405"/>
              <a:gd name="connsiteX74" fmla="*/ 2857500 w 7216023"/>
              <a:gd name="connsiteY74" fmla="*/ 1548125 h 3407405"/>
              <a:gd name="connsiteX75" fmla="*/ 2910840 w 7216023"/>
              <a:gd name="connsiteY75" fmla="*/ 1525265 h 3407405"/>
              <a:gd name="connsiteX76" fmla="*/ 2933700 w 7216023"/>
              <a:gd name="connsiteY76" fmla="*/ 1510025 h 3407405"/>
              <a:gd name="connsiteX77" fmla="*/ 3025140 w 7216023"/>
              <a:gd name="connsiteY77" fmla="*/ 1479545 h 3407405"/>
              <a:gd name="connsiteX78" fmla="*/ 3070860 w 7216023"/>
              <a:gd name="connsiteY78" fmla="*/ 1456685 h 3407405"/>
              <a:gd name="connsiteX79" fmla="*/ 3101340 w 7216023"/>
              <a:gd name="connsiteY79" fmla="*/ 1449065 h 3407405"/>
              <a:gd name="connsiteX80" fmla="*/ 3147060 w 7216023"/>
              <a:gd name="connsiteY80" fmla="*/ 1433825 h 3407405"/>
              <a:gd name="connsiteX81" fmla="*/ 3238500 w 7216023"/>
              <a:gd name="connsiteY81" fmla="*/ 1426205 h 3407405"/>
              <a:gd name="connsiteX82" fmla="*/ 3276600 w 7216023"/>
              <a:gd name="connsiteY82" fmla="*/ 1418585 h 3407405"/>
              <a:gd name="connsiteX83" fmla="*/ 3421380 w 7216023"/>
              <a:gd name="connsiteY83" fmla="*/ 1403345 h 3407405"/>
              <a:gd name="connsiteX84" fmla="*/ 4130040 w 7216023"/>
              <a:gd name="connsiteY84" fmla="*/ 1418585 h 3407405"/>
              <a:gd name="connsiteX85" fmla="*/ 4328160 w 7216023"/>
              <a:gd name="connsiteY85" fmla="*/ 1441445 h 3407405"/>
              <a:gd name="connsiteX86" fmla="*/ 4411980 w 7216023"/>
              <a:gd name="connsiteY86" fmla="*/ 1456685 h 3407405"/>
              <a:gd name="connsiteX87" fmla="*/ 4511040 w 7216023"/>
              <a:gd name="connsiteY87" fmla="*/ 1471925 h 3407405"/>
              <a:gd name="connsiteX88" fmla="*/ 4640580 w 7216023"/>
              <a:gd name="connsiteY88" fmla="*/ 1487165 h 3407405"/>
              <a:gd name="connsiteX89" fmla="*/ 4823460 w 7216023"/>
              <a:gd name="connsiteY89" fmla="*/ 1510025 h 3407405"/>
              <a:gd name="connsiteX90" fmla="*/ 4884420 w 7216023"/>
              <a:gd name="connsiteY90" fmla="*/ 1517645 h 3407405"/>
              <a:gd name="connsiteX91" fmla="*/ 4922520 w 7216023"/>
              <a:gd name="connsiteY91" fmla="*/ 1525265 h 3407405"/>
              <a:gd name="connsiteX92" fmla="*/ 4983480 w 7216023"/>
              <a:gd name="connsiteY92" fmla="*/ 1532885 h 3407405"/>
              <a:gd name="connsiteX93" fmla="*/ 5052060 w 7216023"/>
              <a:gd name="connsiteY93" fmla="*/ 1548125 h 3407405"/>
              <a:gd name="connsiteX94" fmla="*/ 5151120 w 7216023"/>
              <a:gd name="connsiteY94" fmla="*/ 1555745 h 3407405"/>
              <a:gd name="connsiteX95" fmla="*/ 5227320 w 7216023"/>
              <a:gd name="connsiteY95" fmla="*/ 1570985 h 3407405"/>
              <a:gd name="connsiteX96" fmla="*/ 5288280 w 7216023"/>
              <a:gd name="connsiteY96" fmla="*/ 1578605 h 3407405"/>
              <a:gd name="connsiteX97" fmla="*/ 5349240 w 7216023"/>
              <a:gd name="connsiteY97" fmla="*/ 1593845 h 3407405"/>
              <a:gd name="connsiteX98" fmla="*/ 5425440 w 7216023"/>
              <a:gd name="connsiteY98" fmla="*/ 1609085 h 3407405"/>
              <a:gd name="connsiteX99" fmla="*/ 5471160 w 7216023"/>
              <a:gd name="connsiteY99" fmla="*/ 1624325 h 3407405"/>
              <a:gd name="connsiteX100" fmla="*/ 5539740 w 7216023"/>
              <a:gd name="connsiteY100" fmla="*/ 1639565 h 3407405"/>
              <a:gd name="connsiteX101" fmla="*/ 5638800 w 7216023"/>
              <a:gd name="connsiteY101" fmla="*/ 1677665 h 3407405"/>
              <a:gd name="connsiteX102" fmla="*/ 5669280 w 7216023"/>
              <a:gd name="connsiteY102" fmla="*/ 1692905 h 3407405"/>
              <a:gd name="connsiteX103" fmla="*/ 5715000 w 7216023"/>
              <a:gd name="connsiteY103" fmla="*/ 1708145 h 3407405"/>
              <a:gd name="connsiteX104" fmla="*/ 5783580 w 7216023"/>
              <a:gd name="connsiteY104" fmla="*/ 1738625 h 3407405"/>
              <a:gd name="connsiteX105" fmla="*/ 5897880 w 7216023"/>
              <a:gd name="connsiteY105" fmla="*/ 1784345 h 3407405"/>
              <a:gd name="connsiteX106" fmla="*/ 5920740 w 7216023"/>
              <a:gd name="connsiteY106" fmla="*/ 1799585 h 3407405"/>
              <a:gd name="connsiteX107" fmla="*/ 6027420 w 7216023"/>
              <a:gd name="connsiteY107" fmla="*/ 1837685 h 3407405"/>
              <a:gd name="connsiteX108" fmla="*/ 6065520 w 7216023"/>
              <a:gd name="connsiteY108" fmla="*/ 1852925 h 3407405"/>
              <a:gd name="connsiteX109" fmla="*/ 6103620 w 7216023"/>
              <a:gd name="connsiteY109" fmla="*/ 1860545 h 3407405"/>
              <a:gd name="connsiteX110" fmla="*/ 6134100 w 7216023"/>
              <a:gd name="connsiteY110" fmla="*/ 1868165 h 3407405"/>
              <a:gd name="connsiteX111" fmla="*/ 6301740 w 7216023"/>
              <a:gd name="connsiteY111" fmla="*/ 1891025 h 3407405"/>
              <a:gd name="connsiteX112" fmla="*/ 6370320 w 7216023"/>
              <a:gd name="connsiteY112" fmla="*/ 1898645 h 3407405"/>
              <a:gd name="connsiteX113" fmla="*/ 6416040 w 7216023"/>
              <a:gd name="connsiteY113" fmla="*/ 1906265 h 3407405"/>
              <a:gd name="connsiteX114" fmla="*/ 6583680 w 7216023"/>
              <a:gd name="connsiteY114" fmla="*/ 1913885 h 3407405"/>
              <a:gd name="connsiteX115" fmla="*/ 6659880 w 7216023"/>
              <a:gd name="connsiteY115" fmla="*/ 1929125 h 3407405"/>
              <a:gd name="connsiteX116" fmla="*/ 6789420 w 7216023"/>
              <a:gd name="connsiteY116" fmla="*/ 1936745 h 3407405"/>
              <a:gd name="connsiteX117" fmla="*/ 6865620 w 7216023"/>
              <a:gd name="connsiteY117" fmla="*/ 1944365 h 3407405"/>
              <a:gd name="connsiteX118" fmla="*/ 6918960 w 7216023"/>
              <a:gd name="connsiteY118" fmla="*/ 1951985 h 3407405"/>
              <a:gd name="connsiteX119" fmla="*/ 6979920 w 7216023"/>
              <a:gd name="connsiteY119" fmla="*/ 1959605 h 3407405"/>
              <a:gd name="connsiteX120" fmla="*/ 7018020 w 7216023"/>
              <a:gd name="connsiteY120" fmla="*/ 1967225 h 3407405"/>
              <a:gd name="connsiteX121" fmla="*/ 7132320 w 7216023"/>
              <a:gd name="connsiteY121" fmla="*/ 1974845 h 3407405"/>
              <a:gd name="connsiteX122" fmla="*/ 7193280 w 7216023"/>
              <a:gd name="connsiteY122" fmla="*/ 1967225 h 3407405"/>
              <a:gd name="connsiteX123" fmla="*/ 7200900 w 7216023"/>
              <a:gd name="connsiteY123" fmla="*/ 1936745 h 3407405"/>
              <a:gd name="connsiteX124" fmla="*/ 7193280 w 7216023"/>
              <a:gd name="connsiteY124" fmla="*/ 1883405 h 3407405"/>
              <a:gd name="connsiteX125" fmla="*/ 7178040 w 7216023"/>
              <a:gd name="connsiteY125" fmla="*/ 1609085 h 3407405"/>
              <a:gd name="connsiteX126" fmla="*/ 7170420 w 7216023"/>
              <a:gd name="connsiteY126" fmla="*/ 1220465 h 3407405"/>
              <a:gd name="connsiteX127" fmla="*/ 7162800 w 7216023"/>
              <a:gd name="connsiteY127" fmla="*/ 1159505 h 3407405"/>
              <a:gd name="connsiteX128" fmla="*/ 7147560 w 7216023"/>
              <a:gd name="connsiteY128" fmla="*/ 847085 h 3407405"/>
              <a:gd name="connsiteX129" fmla="*/ 7124700 w 7216023"/>
              <a:gd name="connsiteY129" fmla="*/ 770885 h 3407405"/>
              <a:gd name="connsiteX130" fmla="*/ 7124700 w 7216023"/>
              <a:gd name="connsiteY130" fmla="*/ 534665 h 3407405"/>
              <a:gd name="connsiteX131" fmla="*/ 7139940 w 7216023"/>
              <a:gd name="connsiteY131" fmla="*/ 488945 h 3407405"/>
              <a:gd name="connsiteX132" fmla="*/ 7147560 w 7216023"/>
              <a:gd name="connsiteY132" fmla="*/ 130805 h 3407405"/>
              <a:gd name="connsiteX133" fmla="*/ 7162800 w 7216023"/>
              <a:gd name="connsiteY133" fmla="*/ 92705 h 3407405"/>
              <a:gd name="connsiteX134" fmla="*/ 7117080 w 7216023"/>
              <a:gd name="connsiteY134" fmla="*/ 1265 h 3407405"/>
              <a:gd name="connsiteX135" fmla="*/ 6012180 w 7216023"/>
              <a:gd name="connsiteY135" fmla="*/ 39365 h 3407405"/>
              <a:gd name="connsiteX136" fmla="*/ 3147060 w 7216023"/>
              <a:gd name="connsiteY136" fmla="*/ 39365 h 3407405"/>
              <a:gd name="connsiteX137" fmla="*/ 1943100 w 7216023"/>
              <a:gd name="connsiteY137" fmla="*/ 31745 h 3407405"/>
              <a:gd name="connsiteX138" fmla="*/ 1455420 w 7216023"/>
              <a:gd name="connsiteY138" fmla="*/ 16505 h 3407405"/>
              <a:gd name="connsiteX139" fmla="*/ 1295400 w 7216023"/>
              <a:gd name="connsiteY139" fmla="*/ 8885 h 3407405"/>
              <a:gd name="connsiteX140" fmla="*/ 685800 w 7216023"/>
              <a:gd name="connsiteY140" fmla="*/ 24125 h 3407405"/>
              <a:gd name="connsiteX141" fmla="*/ 495300 w 7216023"/>
              <a:gd name="connsiteY141" fmla="*/ 16505 h 3407405"/>
              <a:gd name="connsiteX142" fmla="*/ 83820 w 7216023"/>
              <a:gd name="connsiteY142" fmla="*/ 24125 h 3407405"/>
              <a:gd name="connsiteX143" fmla="*/ 22860 w 7216023"/>
              <a:gd name="connsiteY143" fmla="*/ 31745 h 3407405"/>
              <a:gd name="connsiteX0" fmla="*/ 22860 w 7215646"/>
              <a:gd name="connsiteY0" fmla="*/ 31745 h 3407405"/>
              <a:gd name="connsiteX1" fmla="*/ 22860 w 7215646"/>
              <a:gd name="connsiteY1" fmla="*/ 31745 h 3407405"/>
              <a:gd name="connsiteX2" fmla="*/ 15240 w 7215646"/>
              <a:gd name="connsiteY2" fmla="*/ 260345 h 3407405"/>
              <a:gd name="connsiteX3" fmla="*/ 0 w 7215646"/>
              <a:gd name="connsiteY3" fmla="*/ 344165 h 3407405"/>
              <a:gd name="connsiteX4" fmla="*/ 7620 w 7215646"/>
              <a:gd name="connsiteY4" fmla="*/ 671825 h 3407405"/>
              <a:gd name="connsiteX5" fmla="*/ 15240 w 7215646"/>
              <a:gd name="connsiteY5" fmla="*/ 763265 h 3407405"/>
              <a:gd name="connsiteX6" fmla="*/ 30480 w 7215646"/>
              <a:gd name="connsiteY6" fmla="*/ 1136645 h 3407405"/>
              <a:gd name="connsiteX7" fmla="*/ 45720 w 7215646"/>
              <a:gd name="connsiteY7" fmla="*/ 1289045 h 3407405"/>
              <a:gd name="connsiteX8" fmla="*/ 53340 w 7215646"/>
              <a:gd name="connsiteY8" fmla="*/ 2660645 h 3407405"/>
              <a:gd name="connsiteX9" fmla="*/ 60960 w 7215646"/>
              <a:gd name="connsiteY9" fmla="*/ 2721605 h 3407405"/>
              <a:gd name="connsiteX10" fmla="*/ 68580 w 7215646"/>
              <a:gd name="connsiteY10" fmla="*/ 2866385 h 3407405"/>
              <a:gd name="connsiteX11" fmla="*/ 76200 w 7215646"/>
              <a:gd name="connsiteY11" fmla="*/ 3346445 h 3407405"/>
              <a:gd name="connsiteX12" fmla="*/ 152400 w 7215646"/>
              <a:gd name="connsiteY12" fmla="*/ 3384545 h 3407405"/>
              <a:gd name="connsiteX13" fmla="*/ 259080 w 7215646"/>
              <a:gd name="connsiteY13" fmla="*/ 3407405 h 3407405"/>
              <a:gd name="connsiteX14" fmla="*/ 533400 w 7215646"/>
              <a:gd name="connsiteY14" fmla="*/ 3392165 h 3407405"/>
              <a:gd name="connsiteX15" fmla="*/ 586740 w 7215646"/>
              <a:gd name="connsiteY15" fmla="*/ 3376925 h 3407405"/>
              <a:gd name="connsiteX16" fmla="*/ 685800 w 7215646"/>
              <a:gd name="connsiteY16" fmla="*/ 3331205 h 3407405"/>
              <a:gd name="connsiteX17" fmla="*/ 731520 w 7215646"/>
              <a:gd name="connsiteY17" fmla="*/ 3315965 h 3407405"/>
              <a:gd name="connsiteX18" fmla="*/ 800100 w 7215646"/>
              <a:gd name="connsiteY18" fmla="*/ 3270245 h 3407405"/>
              <a:gd name="connsiteX19" fmla="*/ 914400 w 7215646"/>
              <a:gd name="connsiteY19" fmla="*/ 3186425 h 3407405"/>
              <a:gd name="connsiteX20" fmla="*/ 952500 w 7215646"/>
              <a:gd name="connsiteY20" fmla="*/ 3163565 h 3407405"/>
              <a:gd name="connsiteX21" fmla="*/ 998220 w 7215646"/>
              <a:gd name="connsiteY21" fmla="*/ 3110225 h 3407405"/>
              <a:gd name="connsiteX22" fmla="*/ 1036320 w 7215646"/>
              <a:gd name="connsiteY22" fmla="*/ 3072125 h 3407405"/>
              <a:gd name="connsiteX23" fmla="*/ 1066800 w 7215646"/>
              <a:gd name="connsiteY23" fmla="*/ 3011165 h 3407405"/>
              <a:gd name="connsiteX24" fmla="*/ 1112520 w 7215646"/>
              <a:gd name="connsiteY24" fmla="*/ 2957825 h 3407405"/>
              <a:gd name="connsiteX25" fmla="*/ 1158240 w 7215646"/>
              <a:gd name="connsiteY25" fmla="*/ 2896865 h 3407405"/>
              <a:gd name="connsiteX26" fmla="*/ 1181100 w 7215646"/>
              <a:gd name="connsiteY26" fmla="*/ 2858765 h 3407405"/>
              <a:gd name="connsiteX27" fmla="*/ 1234440 w 7215646"/>
              <a:gd name="connsiteY27" fmla="*/ 2813045 h 3407405"/>
              <a:gd name="connsiteX28" fmla="*/ 1257300 w 7215646"/>
              <a:gd name="connsiteY28" fmla="*/ 2774945 h 3407405"/>
              <a:gd name="connsiteX29" fmla="*/ 1287780 w 7215646"/>
              <a:gd name="connsiteY29" fmla="*/ 2744465 h 3407405"/>
              <a:gd name="connsiteX30" fmla="*/ 1325880 w 7215646"/>
              <a:gd name="connsiteY30" fmla="*/ 2675885 h 3407405"/>
              <a:gd name="connsiteX31" fmla="*/ 1348740 w 7215646"/>
              <a:gd name="connsiteY31" fmla="*/ 2645405 h 3407405"/>
              <a:gd name="connsiteX32" fmla="*/ 1363980 w 7215646"/>
              <a:gd name="connsiteY32" fmla="*/ 2584445 h 3407405"/>
              <a:gd name="connsiteX33" fmla="*/ 1386840 w 7215646"/>
              <a:gd name="connsiteY33" fmla="*/ 2561585 h 3407405"/>
              <a:gd name="connsiteX34" fmla="*/ 1409700 w 7215646"/>
              <a:gd name="connsiteY34" fmla="*/ 2508245 h 3407405"/>
              <a:gd name="connsiteX35" fmla="*/ 1417320 w 7215646"/>
              <a:gd name="connsiteY35" fmla="*/ 2477765 h 3407405"/>
              <a:gd name="connsiteX36" fmla="*/ 1432560 w 7215646"/>
              <a:gd name="connsiteY36" fmla="*/ 2454905 h 3407405"/>
              <a:gd name="connsiteX37" fmla="*/ 1470660 w 7215646"/>
              <a:gd name="connsiteY37" fmla="*/ 2386325 h 3407405"/>
              <a:gd name="connsiteX38" fmla="*/ 1501140 w 7215646"/>
              <a:gd name="connsiteY38" fmla="*/ 2348225 h 3407405"/>
              <a:gd name="connsiteX39" fmla="*/ 1531620 w 7215646"/>
              <a:gd name="connsiteY39" fmla="*/ 2310125 h 3407405"/>
              <a:gd name="connsiteX40" fmla="*/ 1539240 w 7215646"/>
              <a:gd name="connsiteY40" fmla="*/ 2287265 h 3407405"/>
              <a:gd name="connsiteX41" fmla="*/ 1562100 w 7215646"/>
              <a:gd name="connsiteY41" fmla="*/ 2264405 h 3407405"/>
              <a:gd name="connsiteX42" fmla="*/ 1569720 w 7215646"/>
              <a:gd name="connsiteY42" fmla="*/ 2241545 h 3407405"/>
              <a:gd name="connsiteX43" fmla="*/ 1615440 w 7215646"/>
              <a:gd name="connsiteY43" fmla="*/ 2211065 h 3407405"/>
              <a:gd name="connsiteX44" fmla="*/ 1645920 w 7215646"/>
              <a:gd name="connsiteY44" fmla="*/ 2188205 h 3407405"/>
              <a:gd name="connsiteX45" fmla="*/ 1668780 w 7215646"/>
              <a:gd name="connsiteY45" fmla="*/ 2180585 h 3407405"/>
              <a:gd name="connsiteX46" fmla="*/ 1684020 w 7215646"/>
              <a:gd name="connsiteY46" fmla="*/ 2157725 h 3407405"/>
              <a:gd name="connsiteX47" fmla="*/ 1714500 w 7215646"/>
              <a:gd name="connsiteY47" fmla="*/ 2142485 h 3407405"/>
              <a:gd name="connsiteX48" fmla="*/ 1744980 w 7215646"/>
              <a:gd name="connsiteY48" fmla="*/ 2119625 h 3407405"/>
              <a:gd name="connsiteX49" fmla="*/ 1783080 w 7215646"/>
              <a:gd name="connsiteY49" fmla="*/ 2096765 h 3407405"/>
              <a:gd name="connsiteX50" fmla="*/ 1813560 w 7215646"/>
              <a:gd name="connsiteY50" fmla="*/ 2066285 h 3407405"/>
              <a:gd name="connsiteX51" fmla="*/ 1836420 w 7215646"/>
              <a:gd name="connsiteY51" fmla="*/ 2058665 h 3407405"/>
              <a:gd name="connsiteX52" fmla="*/ 1882140 w 7215646"/>
              <a:gd name="connsiteY52" fmla="*/ 2028185 h 3407405"/>
              <a:gd name="connsiteX53" fmla="*/ 1905000 w 7215646"/>
              <a:gd name="connsiteY53" fmla="*/ 2005325 h 3407405"/>
              <a:gd name="connsiteX54" fmla="*/ 1927860 w 7215646"/>
              <a:gd name="connsiteY54" fmla="*/ 1997705 h 3407405"/>
              <a:gd name="connsiteX55" fmla="*/ 1950720 w 7215646"/>
              <a:gd name="connsiteY55" fmla="*/ 1982465 h 3407405"/>
              <a:gd name="connsiteX56" fmla="*/ 2011680 w 7215646"/>
              <a:gd name="connsiteY56" fmla="*/ 1959605 h 3407405"/>
              <a:gd name="connsiteX57" fmla="*/ 2080260 w 7215646"/>
              <a:gd name="connsiteY57" fmla="*/ 1913885 h 3407405"/>
              <a:gd name="connsiteX58" fmla="*/ 2141220 w 7215646"/>
              <a:gd name="connsiteY58" fmla="*/ 1883405 h 3407405"/>
              <a:gd name="connsiteX59" fmla="*/ 2202180 w 7215646"/>
              <a:gd name="connsiteY59" fmla="*/ 1845305 h 3407405"/>
              <a:gd name="connsiteX60" fmla="*/ 2232660 w 7215646"/>
              <a:gd name="connsiteY60" fmla="*/ 1822445 h 3407405"/>
              <a:gd name="connsiteX61" fmla="*/ 2278380 w 7215646"/>
              <a:gd name="connsiteY61" fmla="*/ 1807205 h 3407405"/>
              <a:gd name="connsiteX62" fmla="*/ 2308860 w 7215646"/>
              <a:gd name="connsiteY62" fmla="*/ 1791965 h 3407405"/>
              <a:gd name="connsiteX63" fmla="*/ 2339340 w 7215646"/>
              <a:gd name="connsiteY63" fmla="*/ 1784345 h 3407405"/>
              <a:gd name="connsiteX64" fmla="*/ 2400300 w 7215646"/>
              <a:gd name="connsiteY64" fmla="*/ 1761485 h 3407405"/>
              <a:gd name="connsiteX65" fmla="*/ 2423160 w 7215646"/>
              <a:gd name="connsiteY65" fmla="*/ 1746245 h 3407405"/>
              <a:gd name="connsiteX66" fmla="*/ 2468880 w 7215646"/>
              <a:gd name="connsiteY66" fmla="*/ 1731005 h 3407405"/>
              <a:gd name="connsiteX67" fmla="*/ 2522220 w 7215646"/>
              <a:gd name="connsiteY67" fmla="*/ 1700525 h 3407405"/>
              <a:gd name="connsiteX68" fmla="*/ 2598420 w 7215646"/>
              <a:gd name="connsiteY68" fmla="*/ 1677665 h 3407405"/>
              <a:gd name="connsiteX69" fmla="*/ 2689860 w 7215646"/>
              <a:gd name="connsiteY69" fmla="*/ 1639565 h 3407405"/>
              <a:gd name="connsiteX70" fmla="*/ 2727960 w 7215646"/>
              <a:gd name="connsiteY70" fmla="*/ 1616705 h 3407405"/>
              <a:gd name="connsiteX71" fmla="*/ 2758440 w 7215646"/>
              <a:gd name="connsiteY71" fmla="*/ 1593845 h 3407405"/>
              <a:gd name="connsiteX72" fmla="*/ 2788920 w 7215646"/>
              <a:gd name="connsiteY72" fmla="*/ 1578605 h 3407405"/>
              <a:gd name="connsiteX73" fmla="*/ 2819400 w 7215646"/>
              <a:gd name="connsiteY73" fmla="*/ 1555745 h 3407405"/>
              <a:gd name="connsiteX74" fmla="*/ 2857500 w 7215646"/>
              <a:gd name="connsiteY74" fmla="*/ 1548125 h 3407405"/>
              <a:gd name="connsiteX75" fmla="*/ 2910840 w 7215646"/>
              <a:gd name="connsiteY75" fmla="*/ 1525265 h 3407405"/>
              <a:gd name="connsiteX76" fmla="*/ 2933700 w 7215646"/>
              <a:gd name="connsiteY76" fmla="*/ 1510025 h 3407405"/>
              <a:gd name="connsiteX77" fmla="*/ 3025140 w 7215646"/>
              <a:gd name="connsiteY77" fmla="*/ 1479545 h 3407405"/>
              <a:gd name="connsiteX78" fmla="*/ 3070860 w 7215646"/>
              <a:gd name="connsiteY78" fmla="*/ 1456685 h 3407405"/>
              <a:gd name="connsiteX79" fmla="*/ 3101340 w 7215646"/>
              <a:gd name="connsiteY79" fmla="*/ 1449065 h 3407405"/>
              <a:gd name="connsiteX80" fmla="*/ 3147060 w 7215646"/>
              <a:gd name="connsiteY80" fmla="*/ 1433825 h 3407405"/>
              <a:gd name="connsiteX81" fmla="*/ 3238500 w 7215646"/>
              <a:gd name="connsiteY81" fmla="*/ 1426205 h 3407405"/>
              <a:gd name="connsiteX82" fmla="*/ 3276600 w 7215646"/>
              <a:gd name="connsiteY82" fmla="*/ 1418585 h 3407405"/>
              <a:gd name="connsiteX83" fmla="*/ 3421380 w 7215646"/>
              <a:gd name="connsiteY83" fmla="*/ 1403345 h 3407405"/>
              <a:gd name="connsiteX84" fmla="*/ 4130040 w 7215646"/>
              <a:gd name="connsiteY84" fmla="*/ 1418585 h 3407405"/>
              <a:gd name="connsiteX85" fmla="*/ 4328160 w 7215646"/>
              <a:gd name="connsiteY85" fmla="*/ 1441445 h 3407405"/>
              <a:gd name="connsiteX86" fmla="*/ 4411980 w 7215646"/>
              <a:gd name="connsiteY86" fmla="*/ 1456685 h 3407405"/>
              <a:gd name="connsiteX87" fmla="*/ 4511040 w 7215646"/>
              <a:gd name="connsiteY87" fmla="*/ 1471925 h 3407405"/>
              <a:gd name="connsiteX88" fmla="*/ 4640580 w 7215646"/>
              <a:gd name="connsiteY88" fmla="*/ 1487165 h 3407405"/>
              <a:gd name="connsiteX89" fmla="*/ 4823460 w 7215646"/>
              <a:gd name="connsiteY89" fmla="*/ 1510025 h 3407405"/>
              <a:gd name="connsiteX90" fmla="*/ 4884420 w 7215646"/>
              <a:gd name="connsiteY90" fmla="*/ 1517645 h 3407405"/>
              <a:gd name="connsiteX91" fmla="*/ 4922520 w 7215646"/>
              <a:gd name="connsiteY91" fmla="*/ 1525265 h 3407405"/>
              <a:gd name="connsiteX92" fmla="*/ 4983480 w 7215646"/>
              <a:gd name="connsiteY92" fmla="*/ 1532885 h 3407405"/>
              <a:gd name="connsiteX93" fmla="*/ 5052060 w 7215646"/>
              <a:gd name="connsiteY93" fmla="*/ 1548125 h 3407405"/>
              <a:gd name="connsiteX94" fmla="*/ 5151120 w 7215646"/>
              <a:gd name="connsiteY94" fmla="*/ 1555745 h 3407405"/>
              <a:gd name="connsiteX95" fmla="*/ 5227320 w 7215646"/>
              <a:gd name="connsiteY95" fmla="*/ 1570985 h 3407405"/>
              <a:gd name="connsiteX96" fmla="*/ 5288280 w 7215646"/>
              <a:gd name="connsiteY96" fmla="*/ 1578605 h 3407405"/>
              <a:gd name="connsiteX97" fmla="*/ 5349240 w 7215646"/>
              <a:gd name="connsiteY97" fmla="*/ 1593845 h 3407405"/>
              <a:gd name="connsiteX98" fmla="*/ 5425440 w 7215646"/>
              <a:gd name="connsiteY98" fmla="*/ 1609085 h 3407405"/>
              <a:gd name="connsiteX99" fmla="*/ 5471160 w 7215646"/>
              <a:gd name="connsiteY99" fmla="*/ 1624325 h 3407405"/>
              <a:gd name="connsiteX100" fmla="*/ 5539740 w 7215646"/>
              <a:gd name="connsiteY100" fmla="*/ 1639565 h 3407405"/>
              <a:gd name="connsiteX101" fmla="*/ 5638800 w 7215646"/>
              <a:gd name="connsiteY101" fmla="*/ 1677665 h 3407405"/>
              <a:gd name="connsiteX102" fmla="*/ 5669280 w 7215646"/>
              <a:gd name="connsiteY102" fmla="*/ 1692905 h 3407405"/>
              <a:gd name="connsiteX103" fmla="*/ 5715000 w 7215646"/>
              <a:gd name="connsiteY103" fmla="*/ 1708145 h 3407405"/>
              <a:gd name="connsiteX104" fmla="*/ 5783580 w 7215646"/>
              <a:gd name="connsiteY104" fmla="*/ 1738625 h 3407405"/>
              <a:gd name="connsiteX105" fmla="*/ 5897880 w 7215646"/>
              <a:gd name="connsiteY105" fmla="*/ 1784345 h 3407405"/>
              <a:gd name="connsiteX106" fmla="*/ 5920740 w 7215646"/>
              <a:gd name="connsiteY106" fmla="*/ 1799585 h 3407405"/>
              <a:gd name="connsiteX107" fmla="*/ 6027420 w 7215646"/>
              <a:gd name="connsiteY107" fmla="*/ 1837685 h 3407405"/>
              <a:gd name="connsiteX108" fmla="*/ 6065520 w 7215646"/>
              <a:gd name="connsiteY108" fmla="*/ 1852925 h 3407405"/>
              <a:gd name="connsiteX109" fmla="*/ 6103620 w 7215646"/>
              <a:gd name="connsiteY109" fmla="*/ 1860545 h 3407405"/>
              <a:gd name="connsiteX110" fmla="*/ 6134100 w 7215646"/>
              <a:gd name="connsiteY110" fmla="*/ 1868165 h 3407405"/>
              <a:gd name="connsiteX111" fmla="*/ 6301740 w 7215646"/>
              <a:gd name="connsiteY111" fmla="*/ 1891025 h 3407405"/>
              <a:gd name="connsiteX112" fmla="*/ 6370320 w 7215646"/>
              <a:gd name="connsiteY112" fmla="*/ 1898645 h 3407405"/>
              <a:gd name="connsiteX113" fmla="*/ 6416040 w 7215646"/>
              <a:gd name="connsiteY113" fmla="*/ 1906265 h 3407405"/>
              <a:gd name="connsiteX114" fmla="*/ 6583680 w 7215646"/>
              <a:gd name="connsiteY114" fmla="*/ 1913885 h 3407405"/>
              <a:gd name="connsiteX115" fmla="*/ 6659880 w 7215646"/>
              <a:gd name="connsiteY115" fmla="*/ 1929125 h 3407405"/>
              <a:gd name="connsiteX116" fmla="*/ 6789420 w 7215646"/>
              <a:gd name="connsiteY116" fmla="*/ 1936745 h 3407405"/>
              <a:gd name="connsiteX117" fmla="*/ 6865620 w 7215646"/>
              <a:gd name="connsiteY117" fmla="*/ 1944365 h 3407405"/>
              <a:gd name="connsiteX118" fmla="*/ 6918960 w 7215646"/>
              <a:gd name="connsiteY118" fmla="*/ 1951985 h 3407405"/>
              <a:gd name="connsiteX119" fmla="*/ 6979920 w 7215646"/>
              <a:gd name="connsiteY119" fmla="*/ 1959605 h 3407405"/>
              <a:gd name="connsiteX120" fmla="*/ 7018020 w 7215646"/>
              <a:gd name="connsiteY120" fmla="*/ 1967225 h 3407405"/>
              <a:gd name="connsiteX121" fmla="*/ 7132320 w 7215646"/>
              <a:gd name="connsiteY121" fmla="*/ 1974845 h 3407405"/>
              <a:gd name="connsiteX122" fmla="*/ 7193280 w 7215646"/>
              <a:gd name="connsiteY122" fmla="*/ 1967225 h 3407405"/>
              <a:gd name="connsiteX123" fmla="*/ 7200900 w 7215646"/>
              <a:gd name="connsiteY123" fmla="*/ 1936745 h 3407405"/>
              <a:gd name="connsiteX124" fmla="*/ 7193280 w 7215646"/>
              <a:gd name="connsiteY124" fmla="*/ 1883405 h 3407405"/>
              <a:gd name="connsiteX125" fmla="*/ 7178040 w 7215646"/>
              <a:gd name="connsiteY125" fmla="*/ 1609085 h 3407405"/>
              <a:gd name="connsiteX126" fmla="*/ 7170420 w 7215646"/>
              <a:gd name="connsiteY126" fmla="*/ 1220465 h 3407405"/>
              <a:gd name="connsiteX127" fmla="*/ 7162800 w 7215646"/>
              <a:gd name="connsiteY127" fmla="*/ 1159505 h 3407405"/>
              <a:gd name="connsiteX128" fmla="*/ 7147560 w 7215646"/>
              <a:gd name="connsiteY128" fmla="*/ 847085 h 3407405"/>
              <a:gd name="connsiteX129" fmla="*/ 7124700 w 7215646"/>
              <a:gd name="connsiteY129" fmla="*/ 770885 h 3407405"/>
              <a:gd name="connsiteX130" fmla="*/ 7124700 w 7215646"/>
              <a:gd name="connsiteY130" fmla="*/ 534665 h 3407405"/>
              <a:gd name="connsiteX131" fmla="*/ 7139940 w 7215646"/>
              <a:gd name="connsiteY131" fmla="*/ 488945 h 3407405"/>
              <a:gd name="connsiteX132" fmla="*/ 7125057 w 7215646"/>
              <a:gd name="connsiteY132" fmla="*/ 232264 h 3407405"/>
              <a:gd name="connsiteX133" fmla="*/ 7162800 w 7215646"/>
              <a:gd name="connsiteY133" fmla="*/ 92705 h 3407405"/>
              <a:gd name="connsiteX134" fmla="*/ 7117080 w 7215646"/>
              <a:gd name="connsiteY134" fmla="*/ 1265 h 3407405"/>
              <a:gd name="connsiteX135" fmla="*/ 6012180 w 7215646"/>
              <a:gd name="connsiteY135" fmla="*/ 39365 h 3407405"/>
              <a:gd name="connsiteX136" fmla="*/ 3147060 w 7215646"/>
              <a:gd name="connsiteY136" fmla="*/ 39365 h 3407405"/>
              <a:gd name="connsiteX137" fmla="*/ 1943100 w 7215646"/>
              <a:gd name="connsiteY137" fmla="*/ 31745 h 3407405"/>
              <a:gd name="connsiteX138" fmla="*/ 1455420 w 7215646"/>
              <a:gd name="connsiteY138" fmla="*/ 16505 h 3407405"/>
              <a:gd name="connsiteX139" fmla="*/ 1295400 w 7215646"/>
              <a:gd name="connsiteY139" fmla="*/ 8885 h 3407405"/>
              <a:gd name="connsiteX140" fmla="*/ 685800 w 7215646"/>
              <a:gd name="connsiteY140" fmla="*/ 24125 h 3407405"/>
              <a:gd name="connsiteX141" fmla="*/ 495300 w 7215646"/>
              <a:gd name="connsiteY141" fmla="*/ 16505 h 3407405"/>
              <a:gd name="connsiteX142" fmla="*/ 83820 w 7215646"/>
              <a:gd name="connsiteY142" fmla="*/ 24125 h 3407405"/>
              <a:gd name="connsiteX143" fmla="*/ 22860 w 7215646"/>
              <a:gd name="connsiteY143" fmla="*/ 31745 h 3407405"/>
              <a:gd name="connsiteX0" fmla="*/ 22860 w 7200996"/>
              <a:gd name="connsiteY0" fmla="*/ 39472 h 3415132"/>
              <a:gd name="connsiteX1" fmla="*/ 22860 w 7200996"/>
              <a:gd name="connsiteY1" fmla="*/ 39472 h 3415132"/>
              <a:gd name="connsiteX2" fmla="*/ 15240 w 7200996"/>
              <a:gd name="connsiteY2" fmla="*/ 268072 h 3415132"/>
              <a:gd name="connsiteX3" fmla="*/ 0 w 7200996"/>
              <a:gd name="connsiteY3" fmla="*/ 351892 h 3415132"/>
              <a:gd name="connsiteX4" fmla="*/ 7620 w 7200996"/>
              <a:gd name="connsiteY4" fmla="*/ 679552 h 3415132"/>
              <a:gd name="connsiteX5" fmla="*/ 15240 w 7200996"/>
              <a:gd name="connsiteY5" fmla="*/ 770992 h 3415132"/>
              <a:gd name="connsiteX6" fmla="*/ 30480 w 7200996"/>
              <a:gd name="connsiteY6" fmla="*/ 1144372 h 3415132"/>
              <a:gd name="connsiteX7" fmla="*/ 45720 w 7200996"/>
              <a:gd name="connsiteY7" fmla="*/ 1296772 h 3415132"/>
              <a:gd name="connsiteX8" fmla="*/ 53340 w 7200996"/>
              <a:gd name="connsiteY8" fmla="*/ 2668372 h 3415132"/>
              <a:gd name="connsiteX9" fmla="*/ 60960 w 7200996"/>
              <a:gd name="connsiteY9" fmla="*/ 2729332 h 3415132"/>
              <a:gd name="connsiteX10" fmla="*/ 68580 w 7200996"/>
              <a:gd name="connsiteY10" fmla="*/ 2874112 h 3415132"/>
              <a:gd name="connsiteX11" fmla="*/ 76200 w 7200996"/>
              <a:gd name="connsiteY11" fmla="*/ 3354172 h 3415132"/>
              <a:gd name="connsiteX12" fmla="*/ 152400 w 7200996"/>
              <a:gd name="connsiteY12" fmla="*/ 3392272 h 3415132"/>
              <a:gd name="connsiteX13" fmla="*/ 259080 w 7200996"/>
              <a:gd name="connsiteY13" fmla="*/ 3415132 h 3415132"/>
              <a:gd name="connsiteX14" fmla="*/ 533400 w 7200996"/>
              <a:gd name="connsiteY14" fmla="*/ 3399892 h 3415132"/>
              <a:gd name="connsiteX15" fmla="*/ 586740 w 7200996"/>
              <a:gd name="connsiteY15" fmla="*/ 3384652 h 3415132"/>
              <a:gd name="connsiteX16" fmla="*/ 685800 w 7200996"/>
              <a:gd name="connsiteY16" fmla="*/ 3338932 h 3415132"/>
              <a:gd name="connsiteX17" fmla="*/ 731520 w 7200996"/>
              <a:gd name="connsiteY17" fmla="*/ 3323692 h 3415132"/>
              <a:gd name="connsiteX18" fmla="*/ 800100 w 7200996"/>
              <a:gd name="connsiteY18" fmla="*/ 3277972 h 3415132"/>
              <a:gd name="connsiteX19" fmla="*/ 914400 w 7200996"/>
              <a:gd name="connsiteY19" fmla="*/ 3194152 h 3415132"/>
              <a:gd name="connsiteX20" fmla="*/ 952500 w 7200996"/>
              <a:gd name="connsiteY20" fmla="*/ 3171292 h 3415132"/>
              <a:gd name="connsiteX21" fmla="*/ 998220 w 7200996"/>
              <a:gd name="connsiteY21" fmla="*/ 3117952 h 3415132"/>
              <a:gd name="connsiteX22" fmla="*/ 1036320 w 7200996"/>
              <a:gd name="connsiteY22" fmla="*/ 3079852 h 3415132"/>
              <a:gd name="connsiteX23" fmla="*/ 1066800 w 7200996"/>
              <a:gd name="connsiteY23" fmla="*/ 3018892 h 3415132"/>
              <a:gd name="connsiteX24" fmla="*/ 1112520 w 7200996"/>
              <a:gd name="connsiteY24" fmla="*/ 2965552 h 3415132"/>
              <a:gd name="connsiteX25" fmla="*/ 1158240 w 7200996"/>
              <a:gd name="connsiteY25" fmla="*/ 2904592 h 3415132"/>
              <a:gd name="connsiteX26" fmla="*/ 1181100 w 7200996"/>
              <a:gd name="connsiteY26" fmla="*/ 2866492 h 3415132"/>
              <a:gd name="connsiteX27" fmla="*/ 1234440 w 7200996"/>
              <a:gd name="connsiteY27" fmla="*/ 2820772 h 3415132"/>
              <a:gd name="connsiteX28" fmla="*/ 1257300 w 7200996"/>
              <a:gd name="connsiteY28" fmla="*/ 2782672 h 3415132"/>
              <a:gd name="connsiteX29" fmla="*/ 1287780 w 7200996"/>
              <a:gd name="connsiteY29" fmla="*/ 2752192 h 3415132"/>
              <a:gd name="connsiteX30" fmla="*/ 1325880 w 7200996"/>
              <a:gd name="connsiteY30" fmla="*/ 2683612 h 3415132"/>
              <a:gd name="connsiteX31" fmla="*/ 1348740 w 7200996"/>
              <a:gd name="connsiteY31" fmla="*/ 2653132 h 3415132"/>
              <a:gd name="connsiteX32" fmla="*/ 1363980 w 7200996"/>
              <a:gd name="connsiteY32" fmla="*/ 2592172 h 3415132"/>
              <a:gd name="connsiteX33" fmla="*/ 1386840 w 7200996"/>
              <a:gd name="connsiteY33" fmla="*/ 2569312 h 3415132"/>
              <a:gd name="connsiteX34" fmla="*/ 1409700 w 7200996"/>
              <a:gd name="connsiteY34" fmla="*/ 2515972 h 3415132"/>
              <a:gd name="connsiteX35" fmla="*/ 1417320 w 7200996"/>
              <a:gd name="connsiteY35" fmla="*/ 2485492 h 3415132"/>
              <a:gd name="connsiteX36" fmla="*/ 1432560 w 7200996"/>
              <a:gd name="connsiteY36" fmla="*/ 2462632 h 3415132"/>
              <a:gd name="connsiteX37" fmla="*/ 1470660 w 7200996"/>
              <a:gd name="connsiteY37" fmla="*/ 2394052 h 3415132"/>
              <a:gd name="connsiteX38" fmla="*/ 1501140 w 7200996"/>
              <a:gd name="connsiteY38" fmla="*/ 2355952 h 3415132"/>
              <a:gd name="connsiteX39" fmla="*/ 1531620 w 7200996"/>
              <a:gd name="connsiteY39" fmla="*/ 2317852 h 3415132"/>
              <a:gd name="connsiteX40" fmla="*/ 1539240 w 7200996"/>
              <a:gd name="connsiteY40" fmla="*/ 2294992 h 3415132"/>
              <a:gd name="connsiteX41" fmla="*/ 1562100 w 7200996"/>
              <a:gd name="connsiteY41" fmla="*/ 2272132 h 3415132"/>
              <a:gd name="connsiteX42" fmla="*/ 1569720 w 7200996"/>
              <a:gd name="connsiteY42" fmla="*/ 2249272 h 3415132"/>
              <a:gd name="connsiteX43" fmla="*/ 1615440 w 7200996"/>
              <a:gd name="connsiteY43" fmla="*/ 2218792 h 3415132"/>
              <a:gd name="connsiteX44" fmla="*/ 1645920 w 7200996"/>
              <a:gd name="connsiteY44" fmla="*/ 2195932 h 3415132"/>
              <a:gd name="connsiteX45" fmla="*/ 1668780 w 7200996"/>
              <a:gd name="connsiteY45" fmla="*/ 2188312 h 3415132"/>
              <a:gd name="connsiteX46" fmla="*/ 1684020 w 7200996"/>
              <a:gd name="connsiteY46" fmla="*/ 2165452 h 3415132"/>
              <a:gd name="connsiteX47" fmla="*/ 1714500 w 7200996"/>
              <a:gd name="connsiteY47" fmla="*/ 2150212 h 3415132"/>
              <a:gd name="connsiteX48" fmla="*/ 1744980 w 7200996"/>
              <a:gd name="connsiteY48" fmla="*/ 2127352 h 3415132"/>
              <a:gd name="connsiteX49" fmla="*/ 1783080 w 7200996"/>
              <a:gd name="connsiteY49" fmla="*/ 2104492 h 3415132"/>
              <a:gd name="connsiteX50" fmla="*/ 1813560 w 7200996"/>
              <a:gd name="connsiteY50" fmla="*/ 2074012 h 3415132"/>
              <a:gd name="connsiteX51" fmla="*/ 1836420 w 7200996"/>
              <a:gd name="connsiteY51" fmla="*/ 2066392 h 3415132"/>
              <a:gd name="connsiteX52" fmla="*/ 1882140 w 7200996"/>
              <a:gd name="connsiteY52" fmla="*/ 2035912 h 3415132"/>
              <a:gd name="connsiteX53" fmla="*/ 1905000 w 7200996"/>
              <a:gd name="connsiteY53" fmla="*/ 2013052 h 3415132"/>
              <a:gd name="connsiteX54" fmla="*/ 1927860 w 7200996"/>
              <a:gd name="connsiteY54" fmla="*/ 2005432 h 3415132"/>
              <a:gd name="connsiteX55" fmla="*/ 1950720 w 7200996"/>
              <a:gd name="connsiteY55" fmla="*/ 1990192 h 3415132"/>
              <a:gd name="connsiteX56" fmla="*/ 2011680 w 7200996"/>
              <a:gd name="connsiteY56" fmla="*/ 1967332 h 3415132"/>
              <a:gd name="connsiteX57" fmla="*/ 2080260 w 7200996"/>
              <a:gd name="connsiteY57" fmla="*/ 1921612 h 3415132"/>
              <a:gd name="connsiteX58" fmla="*/ 2141220 w 7200996"/>
              <a:gd name="connsiteY58" fmla="*/ 1891132 h 3415132"/>
              <a:gd name="connsiteX59" fmla="*/ 2202180 w 7200996"/>
              <a:gd name="connsiteY59" fmla="*/ 1853032 h 3415132"/>
              <a:gd name="connsiteX60" fmla="*/ 2232660 w 7200996"/>
              <a:gd name="connsiteY60" fmla="*/ 1830172 h 3415132"/>
              <a:gd name="connsiteX61" fmla="*/ 2278380 w 7200996"/>
              <a:gd name="connsiteY61" fmla="*/ 1814932 h 3415132"/>
              <a:gd name="connsiteX62" fmla="*/ 2308860 w 7200996"/>
              <a:gd name="connsiteY62" fmla="*/ 1799692 h 3415132"/>
              <a:gd name="connsiteX63" fmla="*/ 2339340 w 7200996"/>
              <a:gd name="connsiteY63" fmla="*/ 1792072 h 3415132"/>
              <a:gd name="connsiteX64" fmla="*/ 2400300 w 7200996"/>
              <a:gd name="connsiteY64" fmla="*/ 1769212 h 3415132"/>
              <a:gd name="connsiteX65" fmla="*/ 2423160 w 7200996"/>
              <a:gd name="connsiteY65" fmla="*/ 1753972 h 3415132"/>
              <a:gd name="connsiteX66" fmla="*/ 2468880 w 7200996"/>
              <a:gd name="connsiteY66" fmla="*/ 1738732 h 3415132"/>
              <a:gd name="connsiteX67" fmla="*/ 2522220 w 7200996"/>
              <a:gd name="connsiteY67" fmla="*/ 1708252 h 3415132"/>
              <a:gd name="connsiteX68" fmla="*/ 2598420 w 7200996"/>
              <a:gd name="connsiteY68" fmla="*/ 1685392 h 3415132"/>
              <a:gd name="connsiteX69" fmla="*/ 2689860 w 7200996"/>
              <a:gd name="connsiteY69" fmla="*/ 1647292 h 3415132"/>
              <a:gd name="connsiteX70" fmla="*/ 2727960 w 7200996"/>
              <a:gd name="connsiteY70" fmla="*/ 1624432 h 3415132"/>
              <a:gd name="connsiteX71" fmla="*/ 2758440 w 7200996"/>
              <a:gd name="connsiteY71" fmla="*/ 1601572 h 3415132"/>
              <a:gd name="connsiteX72" fmla="*/ 2788920 w 7200996"/>
              <a:gd name="connsiteY72" fmla="*/ 1586332 h 3415132"/>
              <a:gd name="connsiteX73" fmla="*/ 2819400 w 7200996"/>
              <a:gd name="connsiteY73" fmla="*/ 1563472 h 3415132"/>
              <a:gd name="connsiteX74" fmla="*/ 2857500 w 7200996"/>
              <a:gd name="connsiteY74" fmla="*/ 1555852 h 3415132"/>
              <a:gd name="connsiteX75" fmla="*/ 2910840 w 7200996"/>
              <a:gd name="connsiteY75" fmla="*/ 1532992 h 3415132"/>
              <a:gd name="connsiteX76" fmla="*/ 2933700 w 7200996"/>
              <a:gd name="connsiteY76" fmla="*/ 1517752 h 3415132"/>
              <a:gd name="connsiteX77" fmla="*/ 3025140 w 7200996"/>
              <a:gd name="connsiteY77" fmla="*/ 1487272 h 3415132"/>
              <a:gd name="connsiteX78" fmla="*/ 3070860 w 7200996"/>
              <a:gd name="connsiteY78" fmla="*/ 1464412 h 3415132"/>
              <a:gd name="connsiteX79" fmla="*/ 3101340 w 7200996"/>
              <a:gd name="connsiteY79" fmla="*/ 1456792 h 3415132"/>
              <a:gd name="connsiteX80" fmla="*/ 3147060 w 7200996"/>
              <a:gd name="connsiteY80" fmla="*/ 1441552 h 3415132"/>
              <a:gd name="connsiteX81" fmla="*/ 3238500 w 7200996"/>
              <a:gd name="connsiteY81" fmla="*/ 1433932 h 3415132"/>
              <a:gd name="connsiteX82" fmla="*/ 3276600 w 7200996"/>
              <a:gd name="connsiteY82" fmla="*/ 1426312 h 3415132"/>
              <a:gd name="connsiteX83" fmla="*/ 3421380 w 7200996"/>
              <a:gd name="connsiteY83" fmla="*/ 1411072 h 3415132"/>
              <a:gd name="connsiteX84" fmla="*/ 4130040 w 7200996"/>
              <a:gd name="connsiteY84" fmla="*/ 1426312 h 3415132"/>
              <a:gd name="connsiteX85" fmla="*/ 4328160 w 7200996"/>
              <a:gd name="connsiteY85" fmla="*/ 1449172 h 3415132"/>
              <a:gd name="connsiteX86" fmla="*/ 4411980 w 7200996"/>
              <a:gd name="connsiteY86" fmla="*/ 1464412 h 3415132"/>
              <a:gd name="connsiteX87" fmla="*/ 4511040 w 7200996"/>
              <a:gd name="connsiteY87" fmla="*/ 1479652 h 3415132"/>
              <a:gd name="connsiteX88" fmla="*/ 4640580 w 7200996"/>
              <a:gd name="connsiteY88" fmla="*/ 1494892 h 3415132"/>
              <a:gd name="connsiteX89" fmla="*/ 4823460 w 7200996"/>
              <a:gd name="connsiteY89" fmla="*/ 1517752 h 3415132"/>
              <a:gd name="connsiteX90" fmla="*/ 4884420 w 7200996"/>
              <a:gd name="connsiteY90" fmla="*/ 1525372 h 3415132"/>
              <a:gd name="connsiteX91" fmla="*/ 4922520 w 7200996"/>
              <a:gd name="connsiteY91" fmla="*/ 1532992 h 3415132"/>
              <a:gd name="connsiteX92" fmla="*/ 4983480 w 7200996"/>
              <a:gd name="connsiteY92" fmla="*/ 1540612 h 3415132"/>
              <a:gd name="connsiteX93" fmla="*/ 5052060 w 7200996"/>
              <a:gd name="connsiteY93" fmla="*/ 1555852 h 3415132"/>
              <a:gd name="connsiteX94" fmla="*/ 5151120 w 7200996"/>
              <a:gd name="connsiteY94" fmla="*/ 1563472 h 3415132"/>
              <a:gd name="connsiteX95" fmla="*/ 5227320 w 7200996"/>
              <a:gd name="connsiteY95" fmla="*/ 1578712 h 3415132"/>
              <a:gd name="connsiteX96" fmla="*/ 5288280 w 7200996"/>
              <a:gd name="connsiteY96" fmla="*/ 1586332 h 3415132"/>
              <a:gd name="connsiteX97" fmla="*/ 5349240 w 7200996"/>
              <a:gd name="connsiteY97" fmla="*/ 1601572 h 3415132"/>
              <a:gd name="connsiteX98" fmla="*/ 5425440 w 7200996"/>
              <a:gd name="connsiteY98" fmla="*/ 1616812 h 3415132"/>
              <a:gd name="connsiteX99" fmla="*/ 5471160 w 7200996"/>
              <a:gd name="connsiteY99" fmla="*/ 1632052 h 3415132"/>
              <a:gd name="connsiteX100" fmla="*/ 5539740 w 7200996"/>
              <a:gd name="connsiteY100" fmla="*/ 1647292 h 3415132"/>
              <a:gd name="connsiteX101" fmla="*/ 5638800 w 7200996"/>
              <a:gd name="connsiteY101" fmla="*/ 1685392 h 3415132"/>
              <a:gd name="connsiteX102" fmla="*/ 5669280 w 7200996"/>
              <a:gd name="connsiteY102" fmla="*/ 1700632 h 3415132"/>
              <a:gd name="connsiteX103" fmla="*/ 5715000 w 7200996"/>
              <a:gd name="connsiteY103" fmla="*/ 1715872 h 3415132"/>
              <a:gd name="connsiteX104" fmla="*/ 5783580 w 7200996"/>
              <a:gd name="connsiteY104" fmla="*/ 1746352 h 3415132"/>
              <a:gd name="connsiteX105" fmla="*/ 5897880 w 7200996"/>
              <a:gd name="connsiteY105" fmla="*/ 1792072 h 3415132"/>
              <a:gd name="connsiteX106" fmla="*/ 5920740 w 7200996"/>
              <a:gd name="connsiteY106" fmla="*/ 1807312 h 3415132"/>
              <a:gd name="connsiteX107" fmla="*/ 6027420 w 7200996"/>
              <a:gd name="connsiteY107" fmla="*/ 1845412 h 3415132"/>
              <a:gd name="connsiteX108" fmla="*/ 6065520 w 7200996"/>
              <a:gd name="connsiteY108" fmla="*/ 1860652 h 3415132"/>
              <a:gd name="connsiteX109" fmla="*/ 6103620 w 7200996"/>
              <a:gd name="connsiteY109" fmla="*/ 1868272 h 3415132"/>
              <a:gd name="connsiteX110" fmla="*/ 6134100 w 7200996"/>
              <a:gd name="connsiteY110" fmla="*/ 1875892 h 3415132"/>
              <a:gd name="connsiteX111" fmla="*/ 6301740 w 7200996"/>
              <a:gd name="connsiteY111" fmla="*/ 1898752 h 3415132"/>
              <a:gd name="connsiteX112" fmla="*/ 6370320 w 7200996"/>
              <a:gd name="connsiteY112" fmla="*/ 1906372 h 3415132"/>
              <a:gd name="connsiteX113" fmla="*/ 6416040 w 7200996"/>
              <a:gd name="connsiteY113" fmla="*/ 1913992 h 3415132"/>
              <a:gd name="connsiteX114" fmla="*/ 6583680 w 7200996"/>
              <a:gd name="connsiteY114" fmla="*/ 1921612 h 3415132"/>
              <a:gd name="connsiteX115" fmla="*/ 6659880 w 7200996"/>
              <a:gd name="connsiteY115" fmla="*/ 1936852 h 3415132"/>
              <a:gd name="connsiteX116" fmla="*/ 6789420 w 7200996"/>
              <a:gd name="connsiteY116" fmla="*/ 1944472 h 3415132"/>
              <a:gd name="connsiteX117" fmla="*/ 6865620 w 7200996"/>
              <a:gd name="connsiteY117" fmla="*/ 1952092 h 3415132"/>
              <a:gd name="connsiteX118" fmla="*/ 6918960 w 7200996"/>
              <a:gd name="connsiteY118" fmla="*/ 1959712 h 3415132"/>
              <a:gd name="connsiteX119" fmla="*/ 6979920 w 7200996"/>
              <a:gd name="connsiteY119" fmla="*/ 1967332 h 3415132"/>
              <a:gd name="connsiteX120" fmla="*/ 7018020 w 7200996"/>
              <a:gd name="connsiteY120" fmla="*/ 1974952 h 3415132"/>
              <a:gd name="connsiteX121" fmla="*/ 7132320 w 7200996"/>
              <a:gd name="connsiteY121" fmla="*/ 1982572 h 3415132"/>
              <a:gd name="connsiteX122" fmla="*/ 7193280 w 7200996"/>
              <a:gd name="connsiteY122" fmla="*/ 1974952 h 3415132"/>
              <a:gd name="connsiteX123" fmla="*/ 7200900 w 7200996"/>
              <a:gd name="connsiteY123" fmla="*/ 1944472 h 3415132"/>
              <a:gd name="connsiteX124" fmla="*/ 7193280 w 7200996"/>
              <a:gd name="connsiteY124" fmla="*/ 1891132 h 3415132"/>
              <a:gd name="connsiteX125" fmla="*/ 7178040 w 7200996"/>
              <a:gd name="connsiteY125" fmla="*/ 1616812 h 3415132"/>
              <a:gd name="connsiteX126" fmla="*/ 7170420 w 7200996"/>
              <a:gd name="connsiteY126" fmla="*/ 1228192 h 3415132"/>
              <a:gd name="connsiteX127" fmla="*/ 7162800 w 7200996"/>
              <a:gd name="connsiteY127" fmla="*/ 1167232 h 3415132"/>
              <a:gd name="connsiteX128" fmla="*/ 7147560 w 7200996"/>
              <a:gd name="connsiteY128" fmla="*/ 854812 h 3415132"/>
              <a:gd name="connsiteX129" fmla="*/ 7124700 w 7200996"/>
              <a:gd name="connsiteY129" fmla="*/ 778612 h 3415132"/>
              <a:gd name="connsiteX130" fmla="*/ 7124700 w 7200996"/>
              <a:gd name="connsiteY130" fmla="*/ 542392 h 3415132"/>
              <a:gd name="connsiteX131" fmla="*/ 7139940 w 7200996"/>
              <a:gd name="connsiteY131" fmla="*/ 496672 h 3415132"/>
              <a:gd name="connsiteX132" fmla="*/ 7125057 w 7200996"/>
              <a:gd name="connsiteY132" fmla="*/ 239991 h 3415132"/>
              <a:gd name="connsiteX133" fmla="*/ 7117080 w 7200996"/>
              <a:gd name="connsiteY133" fmla="*/ 8992 h 3415132"/>
              <a:gd name="connsiteX134" fmla="*/ 6012180 w 7200996"/>
              <a:gd name="connsiteY134" fmla="*/ 47092 h 3415132"/>
              <a:gd name="connsiteX135" fmla="*/ 3147060 w 7200996"/>
              <a:gd name="connsiteY135" fmla="*/ 47092 h 3415132"/>
              <a:gd name="connsiteX136" fmla="*/ 1943100 w 7200996"/>
              <a:gd name="connsiteY136" fmla="*/ 39472 h 3415132"/>
              <a:gd name="connsiteX137" fmla="*/ 1455420 w 7200996"/>
              <a:gd name="connsiteY137" fmla="*/ 24232 h 3415132"/>
              <a:gd name="connsiteX138" fmla="*/ 1295400 w 7200996"/>
              <a:gd name="connsiteY138" fmla="*/ 16612 h 3415132"/>
              <a:gd name="connsiteX139" fmla="*/ 685800 w 7200996"/>
              <a:gd name="connsiteY139" fmla="*/ 31852 h 3415132"/>
              <a:gd name="connsiteX140" fmla="*/ 495300 w 7200996"/>
              <a:gd name="connsiteY140" fmla="*/ 24232 h 3415132"/>
              <a:gd name="connsiteX141" fmla="*/ 83820 w 7200996"/>
              <a:gd name="connsiteY141" fmla="*/ 31852 h 3415132"/>
              <a:gd name="connsiteX142" fmla="*/ 22860 w 7200996"/>
              <a:gd name="connsiteY142" fmla="*/ 39472 h 3415132"/>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057072 w 7200996"/>
              <a:gd name="connsiteY133" fmla="*/ 64851 h 3398520"/>
              <a:gd name="connsiteX134" fmla="*/ 6012180 w 7200996"/>
              <a:gd name="connsiteY134" fmla="*/ 30480 h 3398520"/>
              <a:gd name="connsiteX135" fmla="*/ 3147060 w 7200996"/>
              <a:gd name="connsiteY135" fmla="*/ 30480 h 3398520"/>
              <a:gd name="connsiteX136" fmla="*/ 1943100 w 7200996"/>
              <a:gd name="connsiteY136" fmla="*/ 22860 h 3398520"/>
              <a:gd name="connsiteX137" fmla="*/ 1455420 w 7200996"/>
              <a:gd name="connsiteY137" fmla="*/ 7620 h 3398520"/>
              <a:gd name="connsiteX138" fmla="*/ 1295400 w 7200996"/>
              <a:gd name="connsiteY138" fmla="*/ 0 h 3398520"/>
              <a:gd name="connsiteX139" fmla="*/ 685800 w 7200996"/>
              <a:gd name="connsiteY139" fmla="*/ 15240 h 3398520"/>
              <a:gd name="connsiteX140" fmla="*/ 495300 w 7200996"/>
              <a:gd name="connsiteY140" fmla="*/ 7620 h 3398520"/>
              <a:gd name="connsiteX141" fmla="*/ 83820 w 7200996"/>
              <a:gd name="connsiteY141" fmla="*/ 15240 h 3398520"/>
              <a:gd name="connsiteX142" fmla="*/ 22860 w 7200996"/>
              <a:gd name="connsiteY142"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943100 w 7200996"/>
              <a:gd name="connsiteY136" fmla="*/ 22860 h 3398520"/>
              <a:gd name="connsiteX137" fmla="*/ 1455420 w 7200996"/>
              <a:gd name="connsiteY137" fmla="*/ 7620 h 3398520"/>
              <a:gd name="connsiteX138" fmla="*/ 1295400 w 7200996"/>
              <a:gd name="connsiteY138" fmla="*/ 0 h 3398520"/>
              <a:gd name="connsiteX139" fmla="*/ 685800 w 7200996"/>
              <a:gd name="connsiteY139" fmla="*/ 15240 h 3398520"/>
              <a:gd name="connsiteX140" fmla="*/ 495300 w 7200996"/>
              <a:gd name="connsiteY140" fmla="*/ 7620 h 3398520"/>
              <a:gd name="connsiteX141" fmla="*/ 83820 w 7200996"/>
              <a:gd name="connsiteY141" fmla="*/ 15240 h 3398520"/>
              <a:gd name="connsiteX142" fmla="*/ 22860 w 7200996"/>
              <a:gd name="connsiteY142"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455420 w 7200996"/>
              <a:gd name="connsiteY136" fmla="*/ 7620 h 3398520"/>
              <a:gd name="connsiteX137" fmla="*/ 1295400 w 7200996"/>
              <a:gd name="connsiteY137" fmla="*/ 0 h 3398520"/>
              <a:gd name="connsiteX138" fmla="*/ 685800 w 7200996"/>
              <a:gd name="connsiteY138" fmla="*/ 15240 h 3398520"/>
              <a:gd name="connsiteX139" fmla="*/ 495300 w 7200996"/>
              <a:gd name="connsiteY139" fmla="*/ 7620 h 3398520"/>
              <a:gd name="connsiteX140" fmla="*/ 83820 w 7200996"/>
              <a:gd name="connsiteY140" fmla="*/ 15240 h 3398520"/>
              <a:gd name="connsiteX141" fmla="*/ 22860 w 7200996"/>
              <a:gd name="connsiteY141" fmla="*/ 22860 h 3398520"/>
              <a:gd name="connsiteX0" fmla="*/ 22860 w 7200996"/>
              <a:gd name="connsiteY0" fmla="*/ 22860 h 3398520"/>
              <a:gd name="connsiteX1" fmla="*/ 22860 w 7200996"/>
              <a:gd name="connsiteY1" fmla="*/ 22860 h 3398520"/>
              <a:gd name="connsiteX2" fmla="*/ 15240 w 7200996"/>
              <a:gd name="connsiteY2" fmla="*/ 251460 h 3398520"/>
              <a:gd name="connsiteX3" fmla="*/ 0 w 7200996"/>
              <a:gd name="connsiteY3" fmla="*/ 335280 h 3398520"/>
              <a:gd name="connsiteX4" fmla="*/ 7620 w 7200996"/>
              <a:gd name="connsiteY4" fmla="*/ 662940 h 3398520"/>
              <a:gd name="connsiteX5" fmla="*/ 15240 w 7200996"/>
              <a:gd name="connsiteY5" fmla="*/ 754380 h 3398520"/>
              <a:gd name="connsiteX6" fmla="*/ 30480 w 7200996"/>
              <a:gd name="connsiteY6" fmla="*/ 1127760 h 3398520"/>
              <a:gd name="connsiteX7" fmla="*/ 45720 w 7200996"/>
              <a:gd name="connsiteY7" fmla="*/ 1280160 h 3398520"/>
              <a:gd name="connsiteX8" fmla="*/ 53340 w 7200996"/>
              <a:gd name="connsiteY8" fmla="*/ 2651760 h 3398520"/>
              <a:gd name="connsiteX9" fmla="*/ 60960 w 7200996"/>
              <a:gd name="connsiteY9" fmla="*/ 2712720 h 3398520"/>
              <a:gd name="connsiteX10" fmla="*/ 68580 w 7200996"/>
              <a:gd name="connsiteY10" fmla="*/ 2857500 h 3398520"/>
              <a:gd name="connsiteX11" fmla="*/ 76200 w 7200996"/>
              <a:gd name="connsiteY11" fmla="*/ 3337560 h 3398520"/>
              <a:gd name="connsiteX12" fmla="*/ 152400 w 7200996"/>
              <a:gd name="connsiteY12" fmla="*/ 3375660 h 3398520"/>
              <a:gd name="connsiteX13" fmla="*/ 259080 w 7200996"/>
              <a:gd name="connsiteY13" fmla="*/ 3398520 h 3398520"/>
              <a:gd name="connsiteX14" fmla="*/ 533400 w 7200996"/>
              <a:gd name="connsiteY14" fmla="*/ 3383280 h 3398520"/>
              <a:gd name="connsiteX15" fmla="*/ 586740 w 7200996"/>
              <a:gd name="connsiteY15" fmla="*/ 3368040 h 3398520"/>
              <a:gd name="connsiteX16" fmla="*/ 685800 w 7200996"/>
              <a:gd name="connsiteY16" fmla="*/ 3322320 h 3398520"/>
              <a:gd name="connsiteX17" fmla="*/ 731520 w 7200996"/>
              <a:gd name="connsiteY17" fmla="*/ 3307080 h 3398520"/>
              <a:gd name="connsiteX18" fmla="*/ 800100 w 7200996"/>
              <a:gd name="connsiteY18" fmla="*/ 3261360 h 3398520"/>
              <a:gd name="connsiteX19" fmla="*/ 914400 w 7200996"/>
              <a:gd name="connsiteY19" fmla="*/ 3177540 h 3398520"/>
              <a:gd name="connsiteX20" fmla="*/ 952500 w 7200996"/>
              <a:gd name="connsiteY20" fmla="*/ 3154680 h 3398520"/>
              <a:gd name="connsiteX21" fmla="*/ 998220 w 7200996"/>
              <a:gd name="connsiteY21" fmla="*/ 3101340 h 3398520"/>
              <a:gd name="connsiteX22" fmla="*/ 1036320 w 7200996"/>
              <a:gd name="connsiteY22" fmla="*/ 3063240 h 3398520"/>
              <a:gd name="connsiteX23" fmla="*/ 1066800 w 7200996"/>
              <a:gd name="connsiteY23" fmla="*/ 3002280 h 3398520"/>
              <a:gd name="connsiteX24" fmla="*/ 1112520 w 7200996"/>
              <a:gd name="connsiteY24" fmla="*/ 2948940 h 3398520"/>
              <a:gd name="connsiteX25" fmla="*/ 1158240 w 7200996"/>
              <a:gd name="connsiteY25" fmla="*/ 2887980 h 3398520"/>
              <a:gd name="connsiteX26" fmla="*/ 1181100 w 7200996"/>
              <a:gd name="connsiteY26" fmla="*/ 2849880 h 3398520"/>
              <a:gd name="connsiteX27" fmla="*/ 1234440 w 7200996"/>
              <a:gd name="connsiteY27" fmla="*/ 2804160 h 3398520"/>
              <a:gd name="connsiteX28" fmla="*/ 1257300 w 7200996"/>
              <a:gd name="connsiteY28" fmla="*/ 2766060 h 3398520"/>
              <a:gd name="connsiteX29" fmla="*/ 1287780 w 7200996"/>
              <a:gd name="connsiteY29" fmla="*/ 2735580 h 3398520"/>
              <a:gd name="connsiteX30" fmla="*/ 1325880 w 7200996"/>
              <a:gd name="connsiteY30" fmla="*/ 2667000 h 3398520"/>
              <a:gd name="connsiteX31" fmla="*/ 1348740 w 7200996"/>
              <a:gd name="connsiteY31" fmla="*/ 2636520 h 3398520"/>
              <a:gd name="connsiteX32" fmla="*/ 1363980 w 7200996"/>
              <a:gd name="connsiteY32" fmla="*/ 2575560 h 3398520"/>
              <a:gd name="connsiteX33" fmla="*/ 1386840 w 7200996"/>
              <a:gd name="connsiteY33" fmla="*/ 2552700 h 3398520"/>
              <a:gd name="connsiteX34" fmla="*/ 1409700 w 7200996"/>
              <a:gd name="connsiteY34" fmla="*/ 2499360 h 3398520"/>
              <a:gd name="connsiteX35" fmla="*/ 1417320 w 7200996"/>
              <a:gd name="connsiteY35" fmla="*/ 2468880 h 3398520"/>
              <a:gd name="connsiteX36" fmla="*/ 1432560 w 7200996"/>
              <a:gd name="connsiteY36" fmla="*/ 2446020 h 3398520"/>
              <a:gd name="connsiteX37" fmla="*/ 1470660 w 7200996"/>
              <a:gd name="connsiteY37" fmla="*/ 2377440 h 3398520"/>
              <a:gd name="connsiteX38" fmla="*/ 1501140 w 7200996"/>
              <a:gd name="connsiteY38" fmla="*/ 2339340 h 3398520"/>
              <a:gd name="connsiteX39" fmla="*/ 1531620 w 7200996"/>
              <a:gd name="connsiteY39" fmla="*/ 2301240 h 3398520"/>
              <a:gd name="connsiteX40" fmla="*/ 1539240 w 7200996"/>
              <a:gd name="connsiteY40" fmla="*/ 2278380 h 3398520"/>
              <a:gd name="connsiteX41" fmla="*/ 1562100 w 7200996"/>
              <a:gd name="connsiteY41" fmla="*/ 2255520 h 3398520"/>
              <a:gd name="connsiteX42" fmla="*/ 1569720 w 7200996"/>
              <a:gd name="connsiteY42" fmla="*/ 2232660 h 3398520"/>
              <a:gd name="connsiteX43" fmla="*/ 1615440 w 7200996"/>
              <a:gd name="connsiteY43" fmla="*/ 2202180 h 3398520"/>
              <a:gd name="connsiteX44" fmla="*/ 1645920 w 7200996"/>
              <a:gd name="connsiteY44" fmla="*/ 2179320 h 3398520"/>
              <a:gd name="connsiteX45" fmla="*/ 1668780 w 7200996"/>
              <a:gd name="connsiteY45" fmla="*/ 2171700 h 3398520"/>
              <a:gd name="connsiteX46" fmla="*/ 1684020 w 7200996"/>
              <a:gd name="connsiteY46" fmla="*/ 2148840 h 3398520"/>
              <a:gd name="connsiteX47" fmla="*/ 1714500 w 7200996"/>
              <a:gd name="connsiteY47" fmla="*/ 2133600 h 3398520"/>
              <a:gd name="connsiteX48" fmla="*/ 1744980 w 7200996"/>
              <a:gd name="connsiteY48" fmla="*/ 2110740 h 3398520"/>
              <a:gd name="connsiteX49" fmla="*/ 1783080 w 7200996"/>
              <a:gd name="connsiteY49" fmla="*/ 2087880 h 3398520"/>
              <a:gd name="connsiteX50" fmla="*/ 1813560 w 7200996"/>
              <a:gd name="connsiteY50" fmla="*/ 2057400 h 3398520"/>
              <a:gd name="connsiteX51" fmla="*/ 1836420 w 7200996"/>
              <a:gd name="connsiteY51" fmla="*/ 2049780 h 3398520"/>
              <a:gd name="connsiteX52" fmla="*/ 1882140 w 7200996"/>
              <a:gd name="connsiteY52" fmla="*/ 2019300 h 3398520"/>
              <a:gd name="connsiteX53" fmla="*/ 1905000 w 7200996"/>
              <a:gd name="connsiteY53" fmla="*/ 1996440 h 3398520"/>
              <a:gd name="connsiteX54" fmla="*/ 1927860 w 7200996"/>
              <a:gd name="connsiteY54" fmla="*/ 1988820 h 3398520"/>
              <a:gd name="connsiteX55" fmla="*/ 1950720 w 7200996"/>
              <a:gd name="connsiteY55" fmla="*/ 1973580 h 3398520"/>
              <a:gd name="connsiteX56" fmla="*/ 2011680 w 7200996"/>
              <a:gd name="connsiteY56" fmla="*/ 1950720 h 3398520"/>
              <a:gd name="connsiteX57" fmla="*/ 2080260 w 7200996"/>
              <a:gd name="connsiteY57" fmla="*/ 1905000 h 3398520"/>
              <a:gd name="connsiteX58" fmla="*/ 2141220 w 7200996"/>
              <a:gd name="connsiteY58" fmla="*/ 1874520 h 3398520"/>
              <a:gd name="connsiteX59" fmla="*/ 2202180 w 7200996"/>
              <a:gd name="connsiteY59" fmla="*/ 1836420 h 3398520"/>
              <a:gd name="connsiteX60" fmla="*/ 2232660 w 7200996"/>
              <a:gd name="connsiteY60" fmla="*/ 1813560 h 3398520"/>
              <a:gd name="connsiteX61" fmla="*/ 2278380 w 7200996"/>
              <a:gd name="connsiteY61" fmla="*/ 1798320 h 3398520"/>
              <a:gd name="connsiteX62" fmla="*/ 2308860 w 7200996"/>
              <a:gd name="connsiteY62" fmla="*/ 1783080 h 3398520"/>
              <a:gd name="connsiteX63" fmla="*/ 2339340 w 7200996"/>
              <a:gd name="connsiteY63" fmla="*/ 1775460 h 3398520"/>
              <a:gd name="connsiteX64" fmla="*/ 2400300 w 7200996"/>
              <a:gd name="connsiteY64" fmla="*/ 1752600 h 3398520"/>
              <a:gd name="connsiteX65" fmla="*/ 2423160 w 7200996"/>
              <a:gd name="connsiteY65" fmla="*/ 1737360 h 3398520"/>
              <a:gd name="connsiteX66" fmla="*/ 2468880 w 7200996"/>
              <a:gd name="connsiteY66" fmla="*/ 1722120 h 3398520"/>
              <a:gd name="connsiteX67" fmla="*/ 2522220 w 7200996"/>
              <a:gd name="connsiteY67" fmla="*/ 1691640 h 3398520"/>
              <a:gd name="connsiteX68" fmla="*/ 2598420 w 7200996"/>
              <a:gd name="connsiteY68" fmla="*/ 1668780 h 3398520"/>
              <a:gd name="connsiteX69" fmla="*/ 2689860 w 7200996"/>
              <a:gd name="connsiteY69" fmla="*/ 1630680 h 3398520"/>
              <a:gd name="connsiteX70" fmla="*/ 2727960 w 7200996"/>
              <a:gd name="connsiteY70" fmla="*/ 1607820 h 3398520"/>
              <a:gd name="connsiteX71" fmla="*/ 2758440 w 7200996"/>
              <a:gd name="connsiteY71" fmla="*/ 1584960 h 3398520"/>
              <a:gd name="connsiteX72" fmla="*/ 2788920 w 7200996"/>
              <a:gd name="connsiteY72" fmla="*/ 1569720 h 3398520"/>
              <a:gd name="connsiteX73" fmla="*/ 2819400 w 7200996"/>
              <a:gd name="connsiteY73" fmla="*/ 1546860 h 3398520"/>
              <a:gd name="connsiteX74" fmla="*/ 2857500 w 7200996"/>
              <a:gd name="connsiteY74" fmla="*/ 1539240 h 3398520"/>
              <a:gd name="connsiteX75" fmla="*/ 2910840 w 7200996"/>
              <a:gd name="connsiteY75" fmla="*/ 1516380 h 3398520"/>
              <a:gd name="connsiteX76" fmla="*/ 2933700 w 7200996"/>
              <a:gd name="connsiteY76" fmla="*/ 1501140 h 3398520"/>
              <a:gd name="connsiteX77" fmla="*/ 3025140 w 7200996"/>
              <a:gd name="connsiteY77" fmla="*/ 1470660 h 3398520"/>
              <a:gd name="connsiteX78" fmla="*/ 3070860 w 7200996"/>
              <a:gd name="connsiteY78" fmla="*/ 1447800 h 3398520"/>
              <a:gd name="connsiteX79" fmla="*/ 3101340 w 7200996"/>
              <a:gd name="connsiteY79" fmla="*/ 1440180 h 3398520"/>
              <a:gd name="connsiteX80" fmla="*/ 3147060 w 7200996"/>
              <a:gd name="connsiteY80" fmla="*/ 1424940 h 3398520"/>
              <a:gd name="connsiteX81" fmla="*/ 3238500 w 7200996"/>
              <a:gd name="connsiteY81" fmla="*/ 1417320 h 3398520"/>
              <a:gd name="connsiteX82" fmla="*/ 3276600 w 7200996"/>
              <a:gd name="connsiteY82" fmla="*/ 1409700 h 3398520"/>
              <a:gd name="connsiteX83" fmla="*/ 3421380 w 7200996"/>
              <a:gd name="connsiteY83" fmla="*/ 1394460 h 3398520"/>
              <a:gd name="connsiteX84" fmla="*/ 4130040 w 7200996"/>
              <a:gd name="connsiteY84" fmla="*/ 1409700 h 3398520"/>
              <a:gd name="connsiteX85" fmla="*/ 4328160 w 7200996"/>
              <a:gd name="connsiteY85" fmla="*/ 1432560 h 3398520"/>
              <a:gd name="connsiteX86" fmla="*/ 4411980 w 7200996"/>
              <a:gd name="connsiteY86" fmla="*/ 1447800 h 3398520"/>
              <a:gd name="connsiteX87" fmla="*/ 4511040 w 7200996"/>
              <a:gd name="connsiteY87" fmla="*/ 1463040 h 3398520"/>
              <a:gd name="connsiteX88" fmla="*/ 4640580 w 7200996"/>
              <a:gd name="connsiteY88" fmla="*/ 1478280 h 3398520"/>
              <a:gd name="connsiteX89" fmla="*/ 4823460 w 7200996"/>
              <a:gd name="connsiteY89" fmla="*/ 1501140 h 3398520"/>
              <a:gd name="connsiteX90" fmla="*/ 4884420 w 7200996"/>
              <a:gd name="connsiteY90" fmla="*/ 1508760 h 3398520"/>
              <a:gd name="connsiteX91" fmla="*/ 4922520 w 7200996"/>
              <a:gd name="connsiteY91" fmla="*/ 1516380 h 3398520"/>
              <a:gd name="connsiteX92" fmla="*/ 4983480 w 7200996"/>
              <a:gd name="connsiteY92" fmla="*/ 1524000 h 3398520"/>
              <a:gd name="connsiteX93" fmla="*/ 5052060 w 7200996"/>
              <a:gd name="connsiteY93" fmla="*/ 1539240 h 3398520"/>
              <a:gd name="connsiteX94" fmla="*/ 5151120 w 7200996"/>
              <a:gd name="connsiteY94" fmla="*/ 1546860 h 3398520"/>
              <a:gd name="connsiteX95" fmla="*/ 5227320 w 7200996"/>
              <a:gd name="connsiteY95" fmla="*/ 1562100 h 3398520"/>
              <a:gd name="connsiteX96" fmla="*/ 5288280 w 7200996"/>
              <a:gd name="connsiteY96" fmla="*/ 1569720 h 3398520"/>
              <a:gd name="connsiteX97" fmla="*/ 5349240 w 7200996"/>
              <a:gd name="connsiteY97" fmla="*/ 1584960 h 3398520"/>
              <a:gd name="connsiteX98" fmla="*/ 5425440 w 7200996"/>
              <a:gd name="connsiteY98" fmla="*/ 1600200 h 3398520"/>
              <a:gd name="connsiteX99" fmla="*/ 5471160 w 7200996"/>
              <a:gd name="connsiteY99" fmla="*/ 1615440 h 3398520"/>
              <a:gd name="connsiteX100" fmla="*/ 5539740 w 7200996"/>
              <a:gd name="connsiteY100" fmla="*/ 1630680 h 3398520"/>
              <a:gd name="connsiteX101" fmla="*/ 5638800 w 7200996"/>
              <a:gd name="connsiteY101" fmla="*/ 1668780 h 3398520"/>
              <a:gd name="connsiteX102" fmla="*/ 5669280 w 7200996"/>
              <a:gd name="connsiteY102" fmla="*/ 1684020 h 3398520"/>
              <a:gd name="connsiteX103" fmla="*/ 5715000 w 7200996"/>
              <a:gd name="connsiteY103" fmla="*/ 1699260 h 3398520"/>
              <a:gd name="connsiteX104" fmla="*/ 5783580 w 7200996"/>
              <a:gd name="connsiteY104" fmla="*/ 1729740 h 3398520"/>
              <a:gd name="connsiteX105" fmla="*/ 5897880 w 7200996"/>
              <a:gd name="connsiteY105" fmla="*/ 1775460 h 3398520"/>
              <a:gd name="connsiteX106" fmla="*/ 5920740 w 7200996"/>
              <a:gd name="connsiteY106" fmla="*/ 1790700 h 3398520"/>
              <a:gd name="connsiteX107" fmla="*/ 6027420 w 7200996"/>
              <a:gd name="connsiteY107" fmla="*/ 1828800 h 3398520"/>
              <a:gd name="connsiteX108" fmla="*/ 6065520 w 7200996"/>
              <a:gd name="connsiteY108" fmla="*/ 1844040 h 3398520"/>
              <a:gd name="connsiteX109" fmla="*/ 6103620 w 7200996"/>
              <a:gd name="connsiteY109" fmla="*/ 1851660 h 3398520"/>
              <a:gd name="connsiteX110" fmla="*/ 6134100 w 7200996"/>
              <a:gd name="connsiteY110" fmla="*/ 1859280 h 3398520"/>
              <a:gd name="connsiteX111" fmla="*/ 6301740 w 7200996"/>
              <a:gd name="connsiteY111" fmla="*/ 1882140 h 3398520"/>
              <a:gd name="connsiteX112" fmla="*/ 6370320 w 7200996"/>
              <a:gd name="connsiteY112" fmla="*/ 1889760 h 3398520"/>
              <a:gd name="connsiteX113" fmla="*/ 6416040 w 7200996"/>
              <a:gd name="connsiteY113" fmla="*/ 1897380 h 3398520"/>
              <a:gd name="connsiteX114" fmla="*/ 6583680 w 7200996"/>
              <a:gd name="connsiteY114" fmla="*/ 1905000 h 3398520"/>
              <a:gd name="connsiteX115" fmla="*/ 6659880 w 7200996"/>
              <a:gd name="connsiteY115" fmla="*/ 1920240 h 3398520"/>
              <a:gd name="connsiteX116" fmla="*/ 6789420 w 7200996"/>
              <a:gd name="connsiteY116" fmla="*/ 1927860 h 3398520"/>
              <a:gd name="connsiteX117" fmla="*/ 6865620 w 7200996"/>
              <a:gd name="connsiteY117" fmla="*/ 1935480 h 3398520"/>
              <a:gd name="connsiteX118" fmla="*/ 6918960 w 7200996"/>
              <a:gd name="connsiteY118" fmla="*/ 1943100 h 3398520"/>
              <a:gd name="connsiteX119" fmla="*/ 6979920 w 7200996"/>
              <a:gd name="connsiteY119" fmla="*/ 1950720 h 3398520"/>
              <a:gd name="connsiteX120" fmla="*/ 7018020 w 7200996"/>
              <a:gd name="connsiteY120" fmla="*/ 1958340 h 3398520"/>
              <a:gd name="connsiteX121" fmla="*/ 7132320 w 7200996"/>
              <a:gd name="connsiteY121" fmla="*/ 1965960 h 3398520"/>
              <a:gd name="connsiteX122" fmla="*/ 7193280 w 7200996"/>
              <a:gd name="connsiteY122" fmla="*/ 1958340 h 3398520"/>
              <a:gd name="connsiteX123" fmla="*/ 7200900 w 7200996"/>
              <a:gd name="connsiteY123" fmla="*/ 1927860 h 3398520"/>
              <a:gd name="connsiteX124" fmla="*/ 7193280 w 7200996"/>
              <a:gd name="connsiteY124" fmla="*/ 1874520 h 3398520"/>
              <a:gd name="connsiteX125" fmla="*/ 7178040 w 7200996"/>
              <a:gd name="connsiteY125" fmla="*/ 1600200 h 3398520"/>
              <a:gd name="connsiteX126" fmla="*/ 7170420 w 7200996"/>
              <a:gd name="connsiteY126" fmla="*/ 1211580 h 3398520"/>
              <a:gd name="connsiteX127" fmla="*/ 7162800 w 7200996"/>
              <a:gd name="connsiteY127" fmla="*/ 1150620 h 3398520"/>
              <a:gd name="connsiteX128" fmla="*/ 7147560 w 7200996"/>
              <a:gd name="connsiteY128" fmla="*/ 838200 h 3398520"/>
              <a:gd name="connsiteX129" fmla="*/ 7124700 w 7200996"/>
              <a:gd name="connsiteY129" fmla="*/ 762000 h 3398520"/>
              <a:gd name="connsiteX130" fmla="*/ 7124700 w 7200996"/>
              <a:gd name="connsiteY130" fmla="*/ 525780 h 3398520"/>
              <a:gd name="connsiteX131" fmla="*/ 7139940 w 7200996"/>
              <a:gd name="connsiteY131" fmla="*/ 480060 h 3398520"/>
              <a:gd name="connsiteX132" fmla="*/ 7125057 w 7200996"/>
              <a:gd name="connsiteY132" fmla="*/ 223379 h 3398520"/>
              <a:gd name="connsiteX133" fmla="*/ 7109580 w 7200996"/>
              <a:gd name="connsiteY133" fmla="*/ 57604 h 3398520"/>
              <a:gd name="connsiteX134" fmla="*/ 6012180 w 7200996"/>
              <a:gd name="connsiteY134" fmla="*/ 30480 h 3398520"/>
              <a:gd name="connsiteX135" fmla="*/ 3147060 w 7200996"/>
              <a:gd name="connsiteY135" fmla="*/ 30480 h 3398520"/>
              <a:gd name="connsiteX136" fmla="*/ 1295400 w 7200996"/>
              <a:gd name="connsiteY136" fmla="*/ 0 h 3398520"/>
              <a:gd name="connsiteX137" fmla="*/ 685800 w 7200996"/>
              <a:gd name="connsiteY137" fmla="*/ 15240 h 3398520"/>
              <a:gd name="connsiteX138" fmla="*/ 495300 w 7200996"/>
              <a:gd name="connsiteY138" fmla="*/ 7620 h 3398520"/>
              <a:gd name="connsiteX139" fmla="*/ 83820 w 7200996"/>
              <a:gd name="connsiteY139" fmla="*/ 15240 h 3398520"/>
              <a:gd name="connsiteX140" fmla="*/ 22860 w 7200996"/>
              <a:gd name="connsiteY140" fmla="*/ 22860 h 3398520"/>
              <a:gd name="connsiteX0" fmla="*/ 22860 w 7200996"/>
              <a:gd name="connsiteY0" fmla="*/ 15240 h 3390900"/>
              <a:gd name="connsiteX1" fmla="*/ 22860 w 7200996"/>
              <a:gd name="connsiteY1" fmla="*/ 15240 h 3390900"/>
              <a:gd name="connsiteX2" fmla="*/ 15240 w 7200996"/>
              <a:gd name="connsiteY2" fmla="*/ 243840 h 3390900"/>
              <a:gd name="connsiteX3" fmla="*/ 0 w 7200996"/>
              <a:gd name="connsiteY3" fmla="*/ 327660 h 3390900"/>
              <a:gd name="connsiteX4" fmla="*/ 7620 w 7200996"/>
              <a:gd name="connsiteY4" fmla="*/ 655320 h 3390900"/>
              <a:gd name="connsiteX5" fmla="*/ 15240 w 7200996"/>
              <a:gd name="connsiteY5" fmla="*/ 746760 h 3390900"/>
              <a:gd name="connsiteX6" fmla="*/ 30480 w 7200996"/>
              <a:gd name="connsiteY6" fmla="*/ 1120140 h 3390900"/>
              <a:gd name="connsiteX7" fmla="*/ 45720 w 7200996"/>
              <a:gd name="connsiteY7" fmla="*/ 1272540 h 3390900"/>
              <a:gd name="connsiteX8" fmla="*/ 53340 w 7200996"/>
              <a:gd name="connsiteY8" fmla="*/ 2644140 h 3390900"/>
              <a:gd name="connsiteX9" fmla="*/ 60960 w 7200996"/>
              <a:gd name="connsiteY9" fmla="*/ 2705100 h 3390900"/>
              <a:gd name="connsiteX10" fmla="*/ 68580 w 7200996"/>
              <a:gd name="connsiteY10" fmla="*/ 2849880 h 3390900"/>
              <a:gd name="connsiteX11" fmla="*/ 76200 w 7200996"/>
              <a:gd name="connsiteY11" fmla="*/ 3329940 h 3390900"/>
              <a:gd name="connsiteX12" fmla="*/ 152400 w 7200996"/>
              <a:gd name="connsiteY12" fmla="*/ 3368040 h 3390900"/>
              <a:gd name="connsiteX13" fmla="*/ 259080 w 7200996"/>
              <a:gd name="connsiteY13" fmla="*/ 3390900 h 3390900"/>
              <a:gd name="connsiteX14" fmla="*/ 533400 w 7200996"/>
              <a:gd name="connsiteY14" fmla="*/ 3375660 h 3390900"/>
              <a:gd name="connsiteX15" fmla="*/ 586740 w 7200996"/>
              <a:gd name="connsiteY15" fmla="*/ 3360420 h 3390900"/>
              <a:gd name="connsiteX16" fmla="*/ 685800 w 7200996"/>
              <a:gd name="connsiteY16" fmla="*/ 3314700 h 3390900"/>
              <a:gd name="connsiteX17" fmla="*/ 731520 w 7200996"/>
              <a:gd name="connsiteY17" fmla="*/ 3299460 h 3390900"/>
              <a:gd name="connsiteX18" fmla="*/ 800100 w 7200996"/>
              <a:gd name="connsiteY18" fmla="*/ 3253740 h 3390900"/>
              <a:gd name="connsiteX19" fmla="*/ 914400 w 7200996"/>
              <a:gd name="connsiteY19" fmla="*/ 3169920 h 3390900"/>
              <a:gd name="connsiteX20" fmla="*/ 952500 w 7200996"/>
              <a:gd name="connsiteY20" fmla="*/ 3147060 h 3390900"/>
              <a:gd name="connsiteX21" fmla="*/ 998220 w 7200996"/>
              <a:gd name="connsiteY21" fmla="*/ 3093720 h 3390900"/>
              <a:gd name="connsiteX22" fmla="*/ 1036320 w 7200996"/>
              <a:gd name="connsiteY22" fmla="*/ 3055620 h 3390900"/>
              <a:gd name="connsiteX23" fmla="*/ 1066800 w 7200996"/>
              <a:gd name="connsiteY23" fmla="*/ 2994660 h 3390900"/>
              <a:gd name="connsiteX24" fmla="*/ 1112520 w 7200996"/>
              <a:gd name="connsiteY24" fmla="*/ 2941320 h 3390900"/>
              <a:gd name="connsiteX25" fmla="*/ 1158240 w 7200996"/>
              <a:gd name="connsiteY25" fmla="*/ 2880360 h 3390900"/>
              <a:gd name="connsiteX26" fmla="*/ 1181100 w 7200996"/>
              <a:gd name="connsiteY26" fmla="*/ 2842260 h 3390900"/>
              <a:gd name="connsiteX27" fmla="*/ 1234440 w 7200996"/>
              <a:gd name="connsiteY27" fmla="*/ 2796540 h 3390900"/>
              <a:gd name="connsiteX28" fmla="*/ 1257300 w 7200996"/>
              <a:gd name="connsiteY28" fmla="*/ 2758440 h 3390900"/>
              <a:gd name="connsiteX29" fmla="*/ 1287780 w 7200996"/>
              <a:gd name="connsiteY29" fmla="*/ 2727960 h 3390900"/>
              <a:gd name="connsiteX30" fmla="*/ 1325880 w 7200996"/>
              <a:gd name="connsiteY30" fmla="*/ 2659380 h 3390900"/>
              <a:gd name="connsiteX31" fmla="*/ 1348740 w 7200996"/>
              <a:gd name="connsiteY31" fmla="*/ 2628900 h 3390900"/>
              <a:gd name="connsiteX32" fmla="*/ 1363980 w 7200996"/>
              <a:gd name="connsiteY32" fmla="*/ 2567940 h 3390900"/>
              <a:gd name="connsiteX33" fmla="*/ 1386840 w 7200996"/>
              <a:gd name="connsiteY33" fmla="*/ 2545080 h 3390900"/>
              <a:gd name="connsiteX34" fmla="*/ 1409700 w 7200996"/>
              <a:gd name="connsiteY34" fmla="*/ 2491740 h 3390900"/>
              <a:gd name="connsiteX35" fmla="*/ 1417320 w 7200996"/>
              <a:gd name="connsiteY35" fmla="*/ 2461260 h 3390900"/>
              <a:gd name="connsiteX36" fmla="*/ 1432560 w 7200996"/>
              <a:gd name="connsiteY36" fmla="*/ 2438400 h 3390900"/>
              <a:gd name="connsiteX37" fmla="*/ 1470660 w 7200996"/>
              <a:gd name="connsiteY37" fmla="*/ 2369820 h 3390900"/>
              <a:gd name="connsiteX38" fmla="*/ 1501140 w 7200996"/>
              <a:gd name="connsiteY38" fmla="*/ 2331720 h 3390900"/>
              <a:gd name="connsiteX39" fmla="*/ 1531620 w 7200996"/>
              <a:gd name="connsiteY39" fmla="*/ 2293620 h 3390900"/>
              <a:gd name="connsiteX40" fmla="*/ 1539240 w 7200996"/>
              <a:gd name="connsiteY40" fmla="*/ 2270760 h 3390900"/>
              <a:gd name="connsiteX41" fmla="*/ 1562100 w 7200996"/>
              <a:gd name="connsiteY41" fmla="*/ 2247900 h 3390900"/>
              <a:gd name="connsiteX42" fmla="*/ 1569720 w 7200996"/>
              <a:gd name="connsiteY42" fmla="*/ 2225040 h 3390900"/>
              <a:gd name="connsiteX43" fmla="*/ 1615440 w 7200996"/>
              <a:gd name="connsiteY43" fmla="*/ 2194560 h 3390900"/>
              <a:gd name="connsiteX44" fmla="*/ 1645920 w 7200996"/>
              <a:gd name="connsiteY44" fmla="*/ 2171700 h 3390900"/>
              <a:gd name="connsiteX45" fmla="*/ 1668780 w 7200996"/>
              <a:gd name="connsiteY45" fmla="*/ 2164080 h 3390900"/>
              <a:gd name="connsiteX46" fmla="*/ 1684020 w 7200996"/>
              <a:gd name="connsiteY46" fmla="*/ 2141220 h 3390900"/>
              <a:gd name="connsiteX47" fmla="*/ 1714500 w 7200996"/>
              <a:gd name="connsiteY47" fmla="*/ 2125980 h 3390900"/>
              <a:gd name="connsiteX48" fmla="*/ 1744980 w 7200996"/>
              <a:gd name="connsiteY48" fmla="*/ 2103120 h 3390900"/>
              <a:gd name="connsiteX49" fmla="*/ 1783080 w 7200996"/>
              <a:gd name="connsiteY49" fmla="*/ 2080260 h 3390900"/>
              <a:gd name="connsiteX50" fmla="*/ 1813560 w 7200996"/>
              <a:gd name="connsiteY50" fmla="*/ 2049780 h 3390900"/>
              <a:gd name="connsiteX51" fmla="*/ 1836420 w 7200996"/>
              <a:gd name="connsiteY51" fmla="*/ 2042160 h 3390900"/>
              <a:gd name="connsiteX52" fmla="*/ 1882140 w 7200996"/>
              <a:gd name="connsiteY52" fmla="*/ 2011680 h 3390900"/>
              <a:gd name="connsiteX53" fmla="*/ 1905000 w 7200996"/>
              <a:gd name="connsiteY53" fmla="*/ 1988820 h 3390900"/>
              <a:gd name="connsiteX54" fmla="*/ 1927860 w 7200996"/>
              <a:gd name="connsiteY54" fmla="*/ 1981200 h 3390900"/>
              <a:gd name="connsiteX55" fmla="*/ 1950720 w 7200996"/>
              <a:gd name="connsiteY55" fmla="*/ 1965960 h 3390900"/>
              <a:gd name="connsiteX56" fmla="*/ 2011680 w 7200996"/>
              <a:gd name="connsiteY56" fmla="*/ 1943100 h 3390900"/>
              <a:gd name="connsiteX57" fmla="*/ 2080260 w 7200996"/>
              <a:gd name="connsiteY57" fmla="*/ 1897380 h 3390900"/>
              <a:gd name="connsiteX58" fmla="*/ 2141220 w 7200996"/>
              <a:gd name="connsiteY58" fmla="*/ 1866900 h 3390900"/>
              <a:gd name="connsiteX59" fmla="*/ 2202180 w 7200996"/>
              <a:gd name="connsiteY59" fmla="*/ 1828800 h 3390900"/>
              <a:gd name="connsiteX60" fmla="*/ 2232660 w 7200996"/>
              <a:gd name="connsiteY60" fmla="*/ 1805940 h 3390900"/>
              <a:gd name="connsiteX61" fmla="*/ 2278380 w 7200996"/>
              <a:gd name="connsiteY61" fmla="*/ 1790700 h 3390900"/>
              <a:gd name="connsiteX62" fmla="*/ 2308860 w 7200996"/>
              <a:gd name="connsiteY62" fmla="*/ 1775460 h 3390900"/>
              <a:gd name="connsiteX63" fmla="*/ 2339340 w 7200996"/>
              <a:gd name="connsiteY63" fmla="*/ 1767840 h 3390900"/>
              <a:gd name="connsiteX64" fmla="*/ 2400300 w 7200996"/>
              <a:gd name="connsiteY64" fmla="*/ 1744980 h 3390900"/>
              <a:gd name="connsiteX65" fmla="*/ 2423160 w 7200996"/>
              <a:gd name="connsiteY65" fmla="*/ 1729740 h 3390900"/>
              <a:gd name="connsiteX66" fmla="*/ 2468880 w 7200996"/>
              <a:gd name="connsiteY66" fmla="*/ 1714500 h 3390900"/>
              <a:gd name="connsiteX67" fmla="*/ 2522220 w 7200996"/>
              <a:gd name="connsiteY67" fmla="*/ 1684020 h 3390900"/>
              <a:gd name="connsiteX68" fmla="*/ 2598420 w 7200996"/>
              <a:gd name="connsiteY68" fmla="*/ 1661160 h 3390900"/>
              <a:gd name="connsiteX69" fmla="*/ 2689860 w 7200996"/>
              <a:gd name="connsiteY69" fmla="*/ 1623060 h 3390900"/>
              <a:gd name="connsiteX70" fmla="*/ 2727960 w 7200996"/>
              <a:gd name="connsiteY70" fmla="*/ 1600200 h 3390900"/>
              <a:gd name="connsiteX71" fmla="*/ 2758440 w 7200996"/>
              <a:gd name="connsiteY71" fmla="*/ 1577340 h 3390900"/>
              <a:gd name="connsiteX72" fmla="*/ 2788920 w 7200996"/>
              <a:gd name="connsiteY72" fmla="*/ 1562100 h 3390900"/>
              <a:gd name="connsiteX73" fmla="*/ 2819400 w 7200996"/>
              <a:gd name="connsiteY73" fmla="*/ 1539240 h 3390900"/>
              <a:gd name="connsiteX74" fmla="*/ 2857500 w 7200996"/>
              <a:gd name="connsiteY74" fmla="*/ 1531620 h 3390900"/>
              <a:gd name="connsiteX75" fmla="*/ 2910840 w 7200996"/>
              <a:gd name="connsiteY75" fmla="*/ 1508760 h 3390900"/>
              <a:gd name="connsiteX76" fmla="*/ 2933700 w 7200996"/>
              <a:gd name="connsiteY76" fmla="*/ 1493520 h 3390900"/>
              <a:gd name="connsiteX77" fmla="*/ 3025140 w 7200996"/>
              <a:gd name="connsiteY77" fmla="*/ 1463040 h 3390900"/>
              <a:gd name="connsiteX78" fmla="*/ 3070860 w 7200996"/>
              <a:gd name="connsiteY78" fmla="*/ 1440180 h 3390900"/>
              <a:gd name="connsiteX79" fmla="*/ 3101340 w 7200996"/>
              <a:gd name="connsiteY79" fmla="*/ 1432560 h 3390900"/>
              <a:gd name="connsiteX80" fmla="*/ 3147060 w 7200996"/>
              <a:gd name="connsiteY80" fmla="*/ 1417320 h 3390900"/>
              <a:gd name="connsiteX81" fmla="*/ 3238500 w 7200996"/>
              <a:gd name="connsiteY81" fmla="*/ 1409700 h 3390900"/>
              <a:gd name="connsiteX82" fmla="*/ 3276600 w 7200996"/>
              <a:gd name="connsiteY82" fmla="*/ 1402080 h 3390900"/>
              <a:gd name="connsiteX83" fmla="*/ 3421380 w 7200996"/>
              <a:gd name="connsiteY83" fmla="*/ 1386840 h 3390900"/>
              <a:gd name="connsiteX84" fmla="*/ 4130040 w 7200996"/>
              <a:gd name="connsiteY84" fmla="*/ 1402080 h 3390900"/>
              <a:gd name="connsiteX85" fmla="*/ 4328160 w 7200996"/>
              <a:gd name="connsiteY85" fmla="*/ 1424940 h 3390900"/>
              <a:gd name="connsiteX86" fmla="*/ 4411980 w 7200996"/>
              <a:gd name="connsiteY86" fmla="*/ 1440180 h 3390900"/>
              <a:gd name="connsiteX87" fmla="*/ 4511040 w 7200996"/>
              <a:gd name="connsiteY87" fmla="*/ 1455420 h 3390900"/>
              <a:gd name="connsiteX88" fmla="*/ 4640580 w 7200996"/>
              <a:gd name="connsiteY88" fmla="*/ 1470660 h 3390900"/>
              <a:gd name="connsiteX89" fmla="*/ 4823460 w 7200996"/>
              <a:gd name="connsiteY89" fmla="*/ 1493520 h 3390900"/>
              <a:gd name="connsiteX90" fmla="*/ 4884420 w 7200996"/>
              <a:gd name="connsiteY90" fmla="*/ 1501140 h 3390900"/>
              <a:gd name="connsiteX91" fmla="*/ 4922520 w 7200996"/>
              <a:gd name="connsiteY91" fmla="*/ 1508760 h 3390900"/>
              <a:gd name="connsiteX92" fmla="*/ 4983480 w 7200996"/>
              <a:gd name="connsiteY92" fmla="*/ 1516380 h 3390900"/>
              <a:gd name="connsiteX93" fmla="*/ 5052060 w 7200996"/>
              <a:gd name="connsiteY93" fmla="*/ 1531620 h 3390900"/>
              <a:gd name="connsiteX94" fmla="*/ 5151120 w 7200996"/>
              <a:gd name="connsiteY94" fmla="*/ 1539240 h 3390900"/>
              <a:gd name="connsiteX95" fmla="*/ 5227320 w 7200996"/>
              <a:gd name="connsiteY95" fmla="*/ 1554480 h 3390900"/>
              <a:gd name="connsiteX96" fmla="*/ 5288280 w 7200996"/>
              <a:gd name="connsiteY96" fmla="*/ 1562100 h 3390900"/>
              <a:gd name="connsiteX97" fmla="*/ 5349240 w 7200996"/>
              <a:gd name="connsiteY97" fmla="*/ 1577340 h 3390900"/>
              <a:gd name="connsiteX98" fmla="*/ 5425440 w 7200996"/>
              <a:gd name="connsiteY98" fmla="*/ 1592580 h 3390900"/>
              <a:gd name="connsiteX99" fmla="*/ 5471160 w 7200996"/>
              <a:gd name="connsiteY99" fmla="*/ 1607820 h 3390900"/>
              <a:gd name="connsiteX100" fmla="*/ 5539740 w 7200996"/>
              <a:gd name="connsiteY100" fmla="*/ 1623060 h 3390900"/>
              <a:gd name="connsiteX101" fmla="*/ 5638800 w 7200996"/>
              <a:gd name="connsiteY101" fmla="*/ 1661160 h 3390900"/>
              <a:gd name="connsiteX102" fmla="*/ 5669280 w 7200996"/>
              <a:gd name="connsiteY102" fmla="*/ 1676400 h 3390900"/>
              <a:gd name="connsiteX103" fmla="*/ 5715000 w 7200996"/>
              <a:gd name="connsiteY103" fmla="*/ 1691640 h 3390900"/>
              <a:gd name="connsiteX104" fmla="*/ 5783580 w 7200996"/>
              <a:gd name="connsiteY104" fmla="*/ 1722120 h 3390900"/>
              <a:gd name="connsiteX105" fmla="*/ 5897880 w 7200996"/>
              <a:gd name="connsiteY105" fmla="*/ 1767840 h 3390900"/>
              <a:gd name="connsiteX106" fmla="*/ 5920740 w 7200996"/>
              <a:gd name="connsiteY106" fmla="*/ 1783080 h 3390900"/>
              <a:gd name="connsiteX107" fmla="*/ 6027420 w 7200996"/>
              <a:gd name="connsiteY107" fmla="*/ 1821180 h 3390900"/>
              <a:gd name="connsiteX108" fmla="*/ 6065520 w 7200996"/>
              <a:gd name="connsiteY108" fmla="*/ 1836420 h 3390900"/>
              <a:gd name="connsiteX109" fmla="*/ 6103620 w 7200996"/>
              <a:gd name="connsiteY109" fmla="*/ 1844040 h 3390900"/>
              <a:gd name="connsiteX110" fmla="*/ 6134100 w 7200996"/>
              <a:gd name="connsiteY110" fmla="*/ 1851660 h 3390900"/>
              <a:gd name="connsiteX111" fmla="*/ 6301740 w 7200996"/>
              <a:gd name="connsiteY111" fmla="*/ 1874520 h 3390900"/>
              <a:gd name="connsiteX112" fmla="*/ 6370320 w 7200996"/>
              <a:gd name="connsiteY112" fmla="*/ 1882140 h 3390900"/>
              <a:gd name="connsiteX113" fmla="*/ 6416040 w 7200996"/>
              <a:gd name="connsiteY113" fmla="*/ 1889760 h 3390900"/>
              <a:gd name="connsiteX114" fmla="*/ 6583680 w 7200996"/>
              <a:gd name="connsiteY114" fmla="*/ 1897380 h 3390900"/>
              <a:gd name="connsiteX115" fmla="*/ 6659880 w 7200996"/>
              <a:gd name="connsiteY115" fmla="*/ 1912620 h 3390900"/>
              <a:gd name="connsiteX116" fmla="*/ 6789420 w 7200996"/>
              <a:gd name="connsiteY116" fmla="*/ 1920240 h 3390900"/>
              <a:gd name="connsiteX117" fmla="*/ 6865620 w 7200996"/>
              <a:gd name="connsiteY117" fmla="*/ 1927860 h 3390900"/>
              <a:gd name="connsiteX118" fmla="*/ 6918960 w 7200996"/>
              <a:gd name="connsiteY118" fmla="*/ 1935480 h 3390900"/>
              <a:gd name="connsiteX119" fmla="*/ 6979920 w 7200996"/>
              <a:gd name="connsiteY119" fmla="*/ 1943100 h 3390900"/>
              <a:gd name="connsiteX120" fmla="*/ 7018020 w 7200996"/>
              <a:gd name="connsiteY120" fmla="*/ 1950720 h 3390900"/>
              <a:gd name="connsiteX121" fmla="*/ 7132320 w 7200996"/>
              <a:gd name="connsiteY121" fmla="*/ 1958340 h 3390900"/>
              <a:gd name="connsiteX122" fmla="*/ 7193280 w 7200996"/>
              <a:gd name="connsiteY122" fmla="*/ 1950720 h 3390900"/>
              <a:gd name="connsiteX123" fmla="*/ 7200900 w 7200996"/>
              <a:gd name="connsiteY123" fmla="*/ 1920240 h 3390900"/>
              <a:gd name="connsiteX124" fmla="*/ 7193280 w 7200996"/>
              <a:gd name="connsiteY124" fmla="*/ 1866900 h 3390900"/>
              <a:gd name="connsiteX125" fmla="*/ 7178040 w 7200996"/>
              <a:gd name="connsiteY125" fmla="*/ 1592580 h 3390900"/>
              <a:gd name="connsiteX126" fmla="*/ 7170420 w 7200996"/>
              <a:gd name="connsiteY126" fmla="*/ 1203960 h 3390900"/>
              <a:gd name="connsiteX127" fmla="*/ 7162800 w 7200996"/>
              <a:gd name="connsiteY127" fmla="*/ 1143000 h 3390900"/>
              <a:gd name="connsiteX128" fmla="*/ 7147560 w 7200996"/>
              <a:gd name="connsiteY128" fmla="*/ 830580 h 3390900"/>
              <a:gd name="connsiteX129" fmla="*/ 7124700 w 7200996"/>
              <a:gd name="connsiteY129" fmla="*/ 754380 h 3390900"/>
              <a:gd name="connsiteX130" fmla="*/ 7124700 w 7200996"/>
              <a:gd name="connsiteY130" fmla="*/ 518160 h 3390900"/>
              <a:gd name="connsiteX131" fmla="*/ 7139940 w 7200996"/>
              <a:gd name="connsiteY131" fmla="*/ 472440 h 3390900"/>
              <a:gd name="connsiteX132" fmla="*/ 7125057 w 7200996"/>
              <a:gd name="connsiteY132" fmla="*/ 215759 h 3390900"/>
              <a:gd name="connsiteX133" fmla="*/ 7109580 w 7200996"/>
              <a:gd name="connsiteY133" fmla="*/ 49984 h 3390900"/>
              <a:gd name="connsiteX134" fmla="*/ 6012180 w 7200996"/>
              <a:gd name="connsiteY134" fmla="*/ 22860 h 3390900"/>
              <a:gd name="connsiteX135" fmla="*/ 3147060 w 7200996"/>
              <a:gd name="connsiteY135" fmla="*/ 22860 h 3390900"/>
              <a:gd name="connsiteX136" fmla="*/ 685800 w 7200996"/>
              <a:gd name="connsiteY136" fmla="*/ 7620 h 3390900"/>
              <a:gd name="connsiteX137" fmla="*/ 495300 w 7200996"/>
              <a:gd name="connsiteY137" fmla="*/ 0 h 3390900"/>
              <a:gd name="connsiteX138" fmla="*/ 83820 w 7200996"/>
              <a:gd name="connsiteY138" fmla="*/ 7620 h 3390900"/>
              <a:gd name="connsiteX139" fmla="*/ 22860 w 7200996"/>
              <a:gd name="connsiteY139" fmla="*/ 15240 h 3390900"/>
              <a:gd name="connsiteX0" fmla="*/ 22860 w 7200996"/>
              <a:gd name="connsiteY0" fmla="*/ 15240 h 3390900"/>
              <a:gd name="connsiteX1" fmla="*/ 22860 w 7200996"/>
              <a:gd name="connsiteY1" fmla="*/ 15240 h 3390900"/>
              <a:gd name="connsiteX2" fmla="*/ 15240 w 7200996"/>
              <a:gd name="connsiteY2" fmla="*/ 243840 h 3390900"/>
              <a:gd name="connsiteX3" fmla="*/ 0 w 7200996"/>
              <a:gd name="connsiteY3" fmla="*/ 327660 h 3390900"/>
              <a:gd name="connsiteX4" fmla="*/ 7620 w 7200996"/>
              <a:gd name="connsiteY4" fmla="*/ 655320 h 3390900"/>
              <a:gd name="connsiteX5" fmla="*/ 15240 w 7200996"/>
              <a:gd name="connsiteY5" fmla="*/ 746760 h 3390900"/>
              <a:gd name="connsiteX6" fmla="*/ 30480 w 7200996"/>
              <a:gd name="connsiteY6" fmla="*/ 1120140 h 3390900"/>
              <a:gd name="connsiteX7" fmla="*/ 45720 w 7200996"/>
              <a:gd name="connsiteY7" fmla="*/ 1272540 h 3390900"/>
              <a:gd name="connsiteX8" fmla="*/ 53340 w 7200996"/>
              <a:gd name="connsiteY8" fmla="*/ 2644140 h 3390900"/>
              <a:gd name="connsiteX9" fmla="*/ 60960 w 7200996"/>
              <a:gd name="connsiteY9" fmla="*/ 2705100 h 3390900"/>
              <a:gd name="connsiteX10" fmla="*/ 68580 w 7200996"/>
              <a:gd name="connsiteY10" fmla="*/ 2849880 h 3390900"/>
              <a:gd name="connsiteX11" fmla="*/ 76200 w 7200996"/>
              <a:gd name="connsiteY11" fmla="*/ 3329940 h 3390900"/>
              <a:gd name="connsiteX12" fmla="*/ 152400 w 7200996"/>
              <a:gd name="connsiteY12" fmla="*/ 3368040 h 3390900"/>
              <a:gd name="connsiteX13" fmla="*/ 259080 w 7200996"/>
              <a:gd name="connsiteY13" fmla="*/ 3390900 h 3390900"/>
              <a:gd name="connsiteX14" fmla="*/ 533400 w 7200996"/>
              <a:gd name="connsiteY14" fmla="*/ 3375660 h 3390900"/>
              <a:gd name="connsiteX15" fmla="*/ 586740 w 7200996"/>
              <a:gd name="connsiteY15" fmla="*/ 3360420 h 3390900"/>
              <a:gd name="connsiteX16" fmla="*/ 685800 w 7200996"/>
              <a:gd name="connsiteY16" fmla="*/ 3314700 h 3390900"/>
              <a:gd name="connsiteX17" fmla="*/ 731520 w 7200996"/>
              <a:gd name="connsiteY17" fmla="*/ 3299460 h 3390900"/>
              <a:gd name="connsiteX18" fmla="*/ 800100 w 7200996"/>
              <a:gd name="connsiteY18" fmla="*/ 3253740 h 3390900"/>
              <a:gd name="connsiteX19" fmla="*/ 914400 w 7200996"/>
              <a:gd name="connsiteY19" fmla="*/ 3169920 h 3390900"/>
              <a:gd name="connsiteX20" fmla="*/ 952500 w 7200996"/>
              <a:gd name="connsiteY20" fmla="*/ 3147060 h 3390900"/>
              <a:gd name="connsiteX21" fmla="*/ 998220 w 7200996"/>
              <a:gd name="connsiteY21" fmla="*/ 3093720 h 3390900"/>
              <a:gd name="connsiteX22" fmla="*/ 1036320 w 7200996"/>
              <a:gd name="connsiteY22" fmla="*/ 3055620 h 3390900"/>
              <a:gd name="connsiteX23" fmla="*/ 1066800 w 7200996"/>
              <a:gd name="connsiteY23" fmla="*/ 2994660 h 3390900"/>
              <a:gd name="connsiteX24" fmla="*/ 1112520 w 7200996"/>
              <a:gd name="connsiteY24" fmla="*/ 2941320 h 3390900"/>
              <a:gd name="connsiteX25" fmla="*/ 1158240 w 7200996"/>
              <a:gd name="connsiteY25" fmla="*/ 2880360 h 3390900"/>
              <a:gd name="connsiteX26" fmla="*/ 1181100 w 7200996"/>
              <a:gd name="connsiteY26" fmla="*/ 2842260 h 3390900"/>
              <a:gd name="connsiteX27" fmla="*/ 1234440 w 7200996"/>
              <a:gd name="connsiteY27" fmla="*/ 2796540 h 3390900"/>
              <a:gd name="connsiteX28" fmla="*/ 1257300 w 7200996"/>
              <a:gd name="connsiteY28" fmla="*/ 2758440 h 3390900"/>
              <a:gd name="connsiteX29" fmla="*/ 1287780 w 7200996"/>
              <a:gd name="connsiteY29" fmla="*/ 2727960 h 3390900"/>
              <a:gd name="connsiteX30" fmla="*/ 1325880 w 7200996"/>
              <a:gd name="connsiteY30" fmla="*/ 2659380 h 3390900"/>
              <a:gd name="connsiteX31" fmla="*/ 1348740 w 7200996"/>
              <a:gd name="connsiteY31" fmla="*/ 2628900 h 3390900"/>
              <a:gd name="connsiteX32" fmla="*/ 1363980 w 7200996"/>
              <a:gd name="connsiteY32" fmla="*/ 2567940 h 3390900"/>
              <a:gd name="connsiteX33" fmla="*/ 1386840 w 7200996"/>
              <a:gd name="connsiteY33" fmla="*/ 2545080 h 3390900"/>
              <a:gd name="connsiteX34" fmla="*/ 1409700 w 7200996"/>
              <a:gd name="connsiteY34" fmla="*/ 2491740 h 3390900"/>
              <a:gd name="connsiteX35" fmla="*/ 1417320 w 7200996"/>
              <a:gd name="connsiteY35" fmla="*/ 2461260 h 3390900"/>
              <a:gd name="connsiteX36" fmla="*/ 1432560 w 7200996"/>
              <a:gd name="connsiteY36" fmla="*/ 2438400 h 3390900"/>
              <a:gd name="connsiteX37" fmla="*/ 1470660 w 7200996"/>
              <a:gd name="connsiteY37" fmla="*/ 2369820 h 3390900"/>
              <a:gd name="connsiteX38" fmla="*/ 1501140 w 7200996"/>
              <a:gd name="connsiteY38" fmla="*/ 2331720 h 3390900"/>
              <a:gd name="connsiteX39" fmla="*/ 1531620 w 7200996"/>
              <a:gd name="connsiteY39" fmla="*/ 2293620 h 3390900"/>
              <a:gd name="connsiteX40" fmla="*/ 1539240 w 7200996"/>
              <a:gd name="connsiteY40" fmla="*/ 2270760 h 3390900"/>
              <a:gd name="connsiteX41" fmla="*/ 1562100 w 7200996"/>
              <a:gd name="connsiteY41" fmla="*/ 2247900 h 3390900"/>
              <a:gd name="connsiteX42" fmla="*/ 1569720 w 7200996"/>
              <a:gd name="connsiteY42" fmla="*/ 2225040 h 3390900"/>
              <a:gd name="connsiteX43" fmla="*/ 1615440 w 7200996"/>
              <a:gd name="connsiteY43" fmla="*/ 2194560 h 3390900"/>
              <a:gd name="connsiteX44" fmla="*/ 1645920 w 7200996"/>
              <a:gd name="connsiteY44" fmla="*/ 2171700 h 3390900"/>
              <a:gd name="connsiteX45" fmla="*/ 1668780 w 7200996"/>
              <a:gd name="connsiteY45" fmla="*/ 2164080 h 3390900"/>
              <a:gd name="connsiteX46" fmla="*/ 1684020 w 7200996"/>
              <a:gd name="connsiteY46" fmla="*/ 2141220 h 3390900"/>
              <a:gd name="connsiteX47" fmla="*/ 1714500 w 7200996"/>
              <a:gd name="connsiteY47" fmla="*/ 2125980 h 3390900"/>
              <a:gd name="connsiteX48" fmla="*/ 1744980 w 7200996"/>
              <a:gd name="connsiteY48" fmla="*/ 2103120 h 3390900"/>
              <a:gd name="connsiteX49" fmla="*/ 1783080 w 7200996"/>
              <a:gd name="connsiteY49" fmla="*/ 2080260 h 3390900"/>
              <a:gd name="connsiteX50" fmla="*/ 1813560 w 7200996"/>
              <a:gd name="connsiteY50" fmla="*/ 2049780 h 3390900"/>
              <a:gd name="connsiteX51" fmla="*/ 1836420 w 7200996"/>
              <a:gd name="connsiteY51" fmla="*/ 2042160 h 3390900"/>
              <a:gd name="connsiteX52" fmla="*/ 1882140 w 7200996"/>
              <a:gd name="connsiteY52" fmla="*/ 2011680 h 3390900"/>
              <a:gd name="connsiteX53" fmla="*/ 1905000 w 7200996"/>
              <a:gd name="connsiteY53" fmla="*/ 1988820 h 3390900"/>
              <a:gd name="connsiteX54" fmla="*/ 1927860 w 7200996"/>
              <a:gd name="connsiteY54" fmla="*/ 1981200 h 3390900"/>
              <a:gd name="connsiteX55" fmla="*/ 1950720 w 7200996"/>
              <a:gd name="connsiteY55" fmla="*/ 1965960 h 3390900"/>
              <a:gd name="connsiteX56" fmla="*/ 2011680 w 7200996"/>
              <a:gd name="connsiteY56" fmla="*/ 1943100 h 3390900"/>
              <a:gd name="connsiteX57" fmla="*/ 2080260 w 7200996"/>
              <a:gd name="connsiteY57" fmla="*/ 1897380 h 3390900"/>
              <a:gd name="connsiteX58" fmla="*/ 2141220 w 7200996"/>
              <a:gd name="connsiteY58" fmla="*/ 1866900 h 3390900"/>
              <a:gd name="connsiteX59" fmla="*/ 2202180 w 7200996"/>
              <a:gd name="connsiteY59" fmla="*/ 1828800 h 3390900"/>
              <a:gd name="connsiteX60" fmla="*/ 2232660 w 7200996"/>
              <a:gd name="connsiteY60" fmla="*/ 1805940 h 3390900"/>
              <a:gd name="connsiteX61" fmla="*/ 2278380 w 7200996"/>
              <a:gd name="connsiteY61" fmla="*/ 1790700 h 3390900"/>
              <a:gd name="connsiteX62" fmla="*/ 2308860 w 7200996"/>
              <a:gd name="connsiteY62" fmla="*/ 1775460 h 3390900"/>
              <a:gd name="connsiteX63" fmla="*/ 2339340 w 7200996"/>
              <a:gd name="connsiteY63" fmla="*/ 1767840 h 3390900"/>
              <a:gd name="connsiteX64" fmla="*/ 2400300 w 7200996"/>
              <a:gd name="connsiteY64" fmla="*/ 1744980 h 3390900"/>
              <a:gd name="connsiteX65" fmla="*/ 2423160 w 7200996"/>
              <a:gd name="connsiteY65" fmla="*/ 1729740 h 3390900"/>
              <a:gd name="connsiteX66" fmla="*/ 2468880 w 7200996"/>
              <a:gd name="connsiteY66" fmla="*/ 1714500 h 3390900"/>
              <a:gd name="connsiteX67" fmla="*/ 2522220 w 7200996"/>
              <a:gd name="connsiteY67" fmla="*/ 1684020 h 3390900"/>
              <a:gd name="connsiteX68" fmla="*/ 2598420 w 7200996"/>
              <a:gd name="connsiteY68" fmla="*/ 1661160 h 3390900"/>
              <a:gd name="connsiteX69" fmla="*/ 2689860 w 7200996"/>
              <a:gd name="connsiteY69" fmla="*/ 1623060 h 3390900"/>
              <a:gd name="connsiteX70" fmla="*/ 2727960 w 7200996"/>
              <a:gd name="connsiteY70" fmla="*/ 1600200 h 3390900"/>
              <a:gd name="connsiteX71" fmla="*/ 2758440 w 7200996"/>
              <a:gd name="connsiteY71" fmla="*/ 1577340 h 3390900"/>
              <a:gd name="connsiteX72" fmla="*/ 2788920 w 7200996"/>
              <a:gd name="connsiteY72" fmla="*/ 1562100 h 3390900"/>
              <a:gd name="connsiteX73" fmla="*/ 2819400 w 7200996"/>
              <a:gd name="connsiteY73" fmla="*/ 1539240 h 3390900"/>
              <a:gd name="connsiteX74" fmla="*/ 2857500 w 7200996"/>
              <a:gd name="connsiteY74" fmla="*/ 1531620 h 3390900"/>
              <a:gd name="connsiteX75" fmla="*/ 2910840 w 7200996"/>
              <a:gd name="connsiteY75" fmla="*/ 1508760 h 3390900"/>
              <a:gd name="connsiteX76" fmla="*/ 2933700 w 7200996"/>
              <a:gd name="connsiteY76" fmla="*/ 1493520 h 3390900"/>
              <a:gd name="connsiteX77" fmla="*/ 3025140 w 7200996"/>
              <a:gd name="connsiteY77" fmla="*/ 1463040 h 3390900"/>
              <a:gd name="connsiteX78" fmla="*/ 3070860 w 7200996"/>
              <a:gd name="connsiteY78" fmla="*/ 1440180 h 3390900"/>
              <a:gd name="connsiteX79" fmla="*/ 3101340 w 7200996"/>
              <a:gd name="connsiteY79" fmla="*/ 1432560 h 3390900"/>
              <a:gd name="connsiteX80" fmla="*/ 3147060 w 7200996"/>
              <a:gd name="connsiteY80" fmla="*/ 1417320 h 3390900"/>
              <a:gd name="connsiteX81" fmla="*/ 3238500 w 7200996"/>
              <a:gd name="connsiteY81" fmla="*/ 1409700 h 3390900"/>
              <a:gd name="connsiteX82" fmla="*/ 3276600 w 7200996"/>
              <a:gd name="connsiteY82" fmla="*/ 1402080 h 3390900"/>
              <a:gd name="connsiteX83" fmla="*/ 3421380 w 7200996"/>
              <a:gd name="connsiteY83" fmla="*/ 1386840 h 3390900"/>
              <a:gd name="connsiteX84" fmla="*/ 4130040 w 7200996"/>
              <a:gd name="connsiteY84" fmla="*/ 1402080 h 3390900"/>
              <a:gd name="connsiteX85" fmla="*/ 4328160 w 7200996"/>
              <a:gd name="connsiteY85" fmla="*/ 1424940 h 3390900"/>
              <a:gd name="connsiteX86" fmla="*/ 4411980 w 7200996"/>
              <a:gd name="connsiteY86" fmla="*/ 1440180 h 3390900"/>
              <a:gd name="connsiteX87" fmla="*/ 4511040 w 7200996"/>
              <a:gd name="connsiteY87" fmla="*/ 1455420 h 3390900"/>
              <a:gd name="connsiteX88" fmla="*/ 4640580 w 7200996"/>
              <a:gd name="connsiteY88" fmla="*/ 1470660 h 3390900"/>
              <a:gd name="connsiteX89" fmla="*/ 4823460 w 7200996"/>
              <a:gd name="connsiteY89" fmla="*/ 1493520 h 3390900"/>
              <a:gd name="connsiteX90" fmla="*/ 4884420 w 7200996"/>
              <a:gd name="connsiteY90" fmla="*/ 1501140 h 3390900"/>
              <a:gd name="connsiteX91" fmla="*/ 4922520 w 7200996"/>
              <a:gd name="connsiteY91" fmla="*/ 1508760 h 3390900"/>
              <a:gd name="connsiteX92" fmla="*/ 4983480 w 7200996"/>
              <a:gd name="connsiteY92" fmla="*/ 1516380 h 3390900"/>
              <a:gd name="connsiteX93" fmla="*/ 5052060 w 7200996"/>
              <a:gd name="connsiteY93" fmla="*/ 1531620 h 3390900"/>
              <a:gd name="connsiteX94" fmla="*/ 5151120 w 7200996"/>
              <a:gd name="connsiteY94" fmla="*/ 1539240 h 3390900"/>
              <a:gd name="connsiteX95" fmla="*/ 5227320 w 7200996"/>
              <a:gd name="connsiteY95" fmla="*/ 1554480 h 3390900"/>
              <a:gd name="connsiteX96" fmla="*/ 5288280 w 7200996"/>
              <a:gd name="connsiteY96" fmla="*/ 1562100 h 3390900"/>
              <a:gd name="connsiteX97" fmla="*/ 5349240 w 7200996"/>
              <a:gd name="connsiteY97" fmla="*/ 1577340 h 3390900"/>
              <a:gd name="connsiteX98" fmla="*/ 5425440 w 7200996"/>
              <a:gd name="connsiteY98" fmla="*/ 1592580 h 3390900"/>
              <a:gd name="connsiteX99" fmla="*/ 5471160 w 7200996"/>
              <a:gd name="connsiteY99" fmla="*/ 1607820 h 3390900"/>
              <a:gd name="connsiteX100" fmla="*/ 5539740 w 7200996"/>
              <a:gd name="connsiteY100" fmla="*/ 1623060 h 3390900"/>
              <a:gd name="connsiteX101" fmla="*/ 5638800 w 7200996"/>
              <a:gd name="connsiteY101" fmla="*/ 1661160 h 3390900"/>
              <a:gd name="connsiteX102" fmla="*/ 5669280 w 7200996"/>
              <a:gd name="connsiteY102" fmla="*/ 1676400 h 3390900"/>
              <a:gd name="connsiteX103" fmla="*/ 5715000 w 7200996"/>
              <a:gd name="connsiteY103" fmla="*/ 1691640 h 3390900"/>
              <a:gd name="connsiteX104" fmla="*/ 5783580 w 7200996"/>
              <a:gd name="connsiteY104" fmla="*/ 1722120 h 3390900"/>
              <a:gd name="connsiteX105" fmla="*/ 5897880 w 7200996"/>
              <a:gd name="connsiteY105" fmla="*/ 1767840 h 3390900"/>
              <a:gd name="connsiteX106" fmla="*/ 5920740 w 7200996"/>
              <a:gd name="connsiteY106" fmla="*/ 1783080 h 3390900"/>
              <a:gd name="connsiteX107" fmla="*/ 6027420 w 7200996"/>
              <a:gd name="connsiteY107" fmla="*/ 1821180 h 3390900"/>
              <a:gd name="connsiteX108" fmla="*/ 6065520 w 7200996"/>
              <a:gd name="connsiteY108" fmla="*/ 1836420 h 3390900"/>
              <a:gd name="connsiteX109" fmla="*/ 6103620 w 7200996"/>
              <a:gd name="connsiteY109" fmla="*/ 1844040 h 3390900"/>
              <a:gd name="connsiteX110" fmla="*/ 6134100 w 7200996"/>
              <a:gd name="connsiteY110" fmla="*/ 1851660 h 3390900"/>
              <a:gd name="connsiteX111" fmla="*/ 6301740 w 7200996"/>
              <a:gd name="connsiteY111" fmla="*/ 1874520 h 3390900"/>
              <a:gd name="connsiteX112" fmla="*/ 6370320 w 7200996"/>
              <a:gd name="connsiteY112" fmla="*/ 1882140 h 3390900"/>
              <a:gd name="connsiteX113" fmla="*/ 6416040 w 7200996"/>
              <a:gd name="connsiteY113" fmla="*/ 1889760 h 3390900"/>
              <a:gd name="connsiteX114" fmla="*/ 6583680 w 7200996"/>
              <a:gd name="connsiteY114" fmla="*/ 1897380 h 3390900"/>
              <a:gd name="connsiteX115" fmla="*/ 6659880 w 7200996"/>
              <a:gd name="connsiteY115" fmla="*/ 1912620 h 3390900"/>
              <a:gd name="connsiteX116" fmla="*/ 6789420 w 7200996"/>
              <a:gd name="connsiteY116" fmla="*/ 1920240 h 3390900"/>
              <a:gd name="connsiteX117" fmla="*/ 6865620 w 7200996"/>
              <a:gd name="connsiteY117" fmla="*/ 1927860 h 3390900"/>
              <a:gd name="connsiteX118" fmla="*/ 6918960 w 7200996"/>
              <a:gd name="connsiteY118" fmla="*/ 1935480 h 3390900"/>
              <a:gd name="connsiteX119" fmla="*/ 6979920 w 7200996"/>
              <a:gd name="connsiteY119" fmla="*/ 1943100 h 3390900"/>
              <a:gd name="connsiteX120" fmla="*/ 7018020 w 7200996"/>
              <a:gd name="connsiteY120" fmla="*/ 1950720 h 3390900"/>
              <a:gd name="connsiteX121" fmla="*/ 7132320 w 7200996"/>
              <a:gd name="connsiteY121" fmla="*/ 1958340 h 3390900"/>
              <a:gd name="connsiteX122" fmla="*/ 7193280 w 7200996"/>
              <a:gd name="connsiteY122" fmla="*/ 1950720 h 3390900"/>
              <a:gd name="connsiteX123" fmla="*/ 7200900 w 7200996"/>
              <a:gd name="connsiteY123" fmla="*/ 1920240 h 3390900"/>
              <a:gd name="connsiteX124" fmla="*/ 7193280 w 7200996"/>
              <a:gd name="connsiteY124" fmla="*/ 1866900 h 3390900"/>
              <a:gd name="connsiteX125" fmla="*/ 7178040 w 7200996"/>
              <a:gd name="connsiteY125" fmla="*/ 1592580 h 3390900"/>
              <a:gd name="connsiteX126" fmla="*/ 7170420 w 7200996"/>
              <a:gd name="connsiteY126" fmla="*/ 1203960 h 3390900"/>
              <a:gd name="connsiteX127" fmla="*/ 7162800 w 7200996"/>
              <a:gd name="connsiteY127" fmla="*/ 1143000 h 3390900"/>
              <a:gd name="connsiteX128" fmla="*/ 7147560 w 7200996"/>
              <a:gd name="connsiteY128" fmla="*/ 830580 h 3390900"/>
              <a:gd name="connsiteX129" fmla="*/ 7124700 w 7200996"/>
              <a:gd name="connsiteY129" fmla="*/ 754380 h 3390900"/>
              <a:gd name="connsiteX130" fmla="*/ 7124700 w 7200996"/>
              <a:gd name="connsiteY130" fmla="*/ 518160 h 3390900"/>
              <a:gd name="connsiteX131" fmla="*/ 7139940 w 7200996"/>
              <a:gd name="connsiteY131" fmla="*/ 472440 h 3390900"/>
              <a:gd name="connsiteX132" fmla="*/ 7125057 w 7200996"/>
              <a:gd name="connsiteY132" fmla="*/ 215759 h 3390900"/>
              <a:gd name="connsiteX133" fmla="*/ 7109580 w 7200996"/>
              <a:gd name="connsiteY133" fmla="*/ 49984 h 3390900"/>
              <a:gd name="connsiteX134" fmla="*/ 6012180 w 7200996"/>
              <a:gd name="connsiteY134" fmla="*/ 22860 h 3390900"/>
              <a:gd name="connsiteX135" fmla="*/ 3147060 w 7200996"/>
              <a:gd name="connsiteY135" fmla="*/ 22860 h 3390900"/>
              <a:gd name="connsiteX136" fmla="*/ 495300 w 7200996"/>
              <a:gd name="connsiteY136" fmla="*/ 0 h 3390900"/>
              <a:gd name="connsiteX137" fmla="*/ 83820 w 7200996"/>
              <a:gd name="connsiteY137" fmla="*/ 7620 h 3390900"/>
              <a:gd name="connsiteX138" fmla="*/ 22860 w 7200996"/>
              <a:gd name="connsiteY138" fmla="*/ 15240 h 3390900"/>
              <a:gd name="connsiteX0" fmla="*/ 22860 w 7200996"/>
              <a:gd name="connsiteY0" fmla="*/ 7620 h 3383280"/>
              <a:gd name="connsiteX1" fmla="*/ 22860 w 7200996"/>
              <a:gd name="connsiteY1" fmla="*/ 7620 h 3383280"/>
              <a:gd name="connsiteX2" fmla="*/ 15240 w 7200996"/>
              <a:gd name="connsiteY2" fmla="*/ 236220 h 3383280"/>
              <a:gd name="connsiteX3" fmla="*/ 0 w 7200996"/>
              <a:gd name="connsiteY3" fmla="*/ 320040 h 3383280"/>
              <a:gd name="connsiteX4" fmla="*/ 7620 w 7200996"/>
              <a:gd name="connsiteY4" fmla="*/ 647700 h 3383280"/>
              <a:gd name="connsiteX5" fmla="*/ 15240 w 7200996"/>
              <a:gd name="connsiteY5" fmla="*/ 739140 h 3383280"/>
              <a:gd name="connsiteX6" fmla="*/ 30480 w 7200996"/>
              <a:gd name="connsiteY6" fmla="*/ 1112520 h 3383280"/>
              <a:gd name="connsiteX7" fmla="*/ 45720 w 7200996"/>
              <a:gd name="connsiteY7" fmla="*/ 1264920 h 3383280"/>
              <a:gd name="connsiteX8" fmla="*/ 53340 w 7200996"/>
              <a:gd name="connsiteY8" fmla="*/ 2636520 h 3383280"/>
              <a:gd name="connsiteX9" fmla="*/ 60960 w 7200996"/>
              <a:gd name="connsiteY9" fmla="*/ 2697480 h 3383280"/>
              <a:gd name="connsiteX10" fmla="*/ 68580 w 7200996"/>
              <a:gd name="connsiteY10" fmla="*/ 2842260 h 3383280"/>
              <a:gd name="connsiteX11" fmla="*/ 76200 w 7200996"/>
              <a:gd name="connsiteY11" fmla="*/ 3322320 h 3383280"/>
              <a:gd name="connsiteX12" fmla="*/ 152400 w 7200996"/>
              <a:gd name="connsiteY12" fmla="*/ 3360420 h 3383280"/>
              <a:gd name="connsiteX13" fmla="*/ 259080 w 7200996"/>
              <a:gd name="connsiteY13" fmla="*/ 3383280 h 3383280"/>
              <a:gd name="connsiteX14" fmla="*/ 533400 w 7200996"/>
              <a:gd name="connsiteY14" fmla="*/ 3368040 h 3383280"/>
              <a:gd name="connsiteX15" fmla="*/ 586740 w 7200996"/>
              <a:gd name="connsiteY15" fmla="*/ 3352800 h 3383280"/>
              <a:gd name="connsiteX16" fmla="*/ 685800 w 7200996"/>
              <a:gd name="connsiteY16" fmla="*/ 3307080 h 3383280"/>
              <a:gd name="connsiteX17" fmla="*/ 731520 w 7200996"/>
              <a:gd name="connsiteY17" fmla="*/ 3291840 h 3383280"/>
              <a:gd name="connsiteX18" fmla="*/ 800100 w 7200996"/>
              <a:gd name="connsiteY18" fmla="*/ 3246120 h 3383280"/>
              <a:gd name="connsiteX19" fmla="*/ 914400 w 7200996"/>
              <a:gd name="connsiteY19" fmla="*/ 3162300 h 3383280"/>
              <a:gd name="connsiteX20" fmla="*/ 952500 w 7200996"/>
              <a:gd name="connsiteY20" fmla="*/ 3139440 h 3383280"/>
              <a:gd name="connsiteX21" fmla="*/ 998220 w 7200996"/>
              <a:gd name="connsiteY21" fmla="*/ 3086100 h 3383280"/>
              <a:gd name="connsiteX22" fmla="*/ 1036320 w 7200996"/>
              <a:gd name="connsiteY22" fmla="*/ 3048000 h 3383280"/>
              <a:gd name="connsiteX23" fmla="*/ 1066800 w 7200996"/>
              <a:gd name="connsiteY23" fmla="*/ 2987040 h 3383280"/>
              <a:gd name="connsiteX24" fmla="*/ 1112520 w 7200996"/>
              <a:gd name="connsiteY24" fmla="*/ 2933700 h 3383280"/>
              <a:gd name="connsiteX25" fmla="*/ 1158240 w 7200996"/>
              <a:gd name="connsiteY25" fmla="*/ 2872740 h 3383280"/>
              <a:gd name="connsiteX26" fmla="*/ 1181100 w 7200996"/>
              <a:gd name="connsiteY26" fmla="*/ 2834640 h 3383280"/>
              <a:gd name="connsiteX27" fmla="*/ 1234440 w 7200996"/>
              <a:gd name="connsiteY27" fmla="*/ 2788920 h 3383280"/>
              <a:gd name="connsiteX28" fmla="*/ 1257300 w 7200996"/>
              <a:gd name="connsiteY28" fmla="*/ 2750820 h 3383280"/>
              <a:gd name="connsiteX29" fmla="*/ 1287780 w 7200996"/>
              <a:gd name="connsiteY29" fmla="*/ 2720340 h 3383280"/>
              <a:gd name="connsiteX30" fmla="*/ 1325880 w 7200996"/>
              <a:gd name="connsiteY30" fmla="*/ 2651760 h 3383280"/>
              <a:gd name="connsiteX31" fmla="*/ 1348740 w 7200996"/>
              <a:gd name="connsiteY31" fmla="*/ 2621280 h 3383280"/>
              <a:gd name="connsiteX32" fmla="*/ 1363980 w 7200996"/>
              <a:gd name="connsiteY32" fmla="*/ 2560320 h 3383280"/>
              <a:gd name="connsiteX33" fmla="*/ 1386840 w 7200996"/>
              <a:gd name="connsiteY33" fmla="*/ 2537460 h 3383280"/>
              <a:gd name="connsiteX34" fmla="*/ 1409700 w 7200996"/>
              <a:gd name="connsiteY34" fmla="*/ 2484120 h 3383280"/>
              <a:gd name="connsiteX35" fmla="*/ 1417320 w 7200996"/>
              <a:gd name="connsiteY35" fmla="*/ 2453640 h 3383280"/>
              <a:gd name="connsiteX36" fmla="*/ 1432560 w 7200996"/>
              <a:gd name="connsiteY36" fmla="*/ 2430780 h 3383280"/>
              <a:gd name="connsiteX37" fmla="*/ 1470660 w 7200996"/>
              <a:gd name="connsiteY37" fmla="*/ 2362200 h 3383280"/>
              <a:gd name="connsiteX38" fmla="*/ 1501140 w 7200996"/>
              <a:gd name="connsiteY38" fmla="*/ 2324100 h 3383280"/>
              <a:gd name="connsiteX39" fmla="*/ 1531620 w 7200996"/>
              <a:gd name="connsiteY39" fmla="*/ 2286000 h 3383280"/>
              <a:gd name="connsiteX40" fmla="*/ 1539240 w 7200996"/>
              <a:gd name="connsiteY40" fmla="*/ 2263140 h 3383280"/>
              <a:gd name="connsiteX41" fmla="*/ 1562100 w 7200996"/>
              <a:gd name="connsiteY41" fmla="*/ 2240280 h 3383280"/>
              <a:gd name="connsiteX42" fmla="*/ 1569720 w 7200996"/>
              <a:gd name="connsiteY42" fmla="*/ 2217420 h 3383280"/>
              <a:gd name="connsiteX43" fmla="*/ 1615440 w 7200996"/>
              <a:gd name="connsiteY43" fmla="*/ 2186940 h 3383280"/>
              <a:gd name="connsiteX44" fmla="*/ 1645920 w 7200996"/>
              <a:gd name="connsiteY44" fmla="*/ 2164080 h 3383280"/>
              <a:gd name="connsiteX45" fmla="*/ 1668780 w 7200996"/>
              <a:gd name="connsiteY45" fmla="*/ 2156460 h 3383280"/>
              <a:gd name="connsiteX46" fmla="*/ 1684020 w 7200996"/>
              <a:gd name="connsiteY46" fmla="*/ 2133600 h 3383280"/>
              <a:gd name="connsiteX47" fmla="*/ 1714500 w 7200996"/>
              <a:gd name="connsiteY47" fmla="*/ 2118360 h 3383280"/>
              <a:gd name="connsiteX48" fmla="*/ 1744980 w 7200996"/>
              <a:gd name="connsiteY48" fmla="*/ 2095500 h 3383280"/>
              <a:gd name="connsiteX49" fmla="*/ 1783080 w 7200996"/>
              <a:gd name="connsiteY49" fmla="*/ 2072640 h 3383280"/>
              <a:gd name="connsiteX50" fmla="*/ 1813560 w 7200996"/>
              <a:gd name="connsiteY50" fmla="*/ 2042160 h 3383280"/>
              <a:gd name="connsiteX51" fmla="*/ 1836420 w 7200996"/>
              <a:gd name="connsiteY51" fmla="*/ 2034540 h 3383280"/>
              <a:gd name="connsiteX52" fmla="*/ 1882140 w 7200996"/>
              <a:gd name="connsiteY52" fmla="*/ 2004060 h 3383280"/>
              <a:gd name="connsiteX53" fmla="*/ 1905000 w 7200996"/>
              <a:gd name="connsiteY53" fmla="*/ 1981200 h 3383280"/>
              <a:gd name="connsiteX54" fmla="*/ 1927860 w 7200996"/>
              <a:gd name="connsiteY54" fmla="*/ 1973580 h 3383280"/>
              <a:gd name="connsiteX55" fmla="*/ 1950720 w 7200996"/>
              <a:gd name="connsiteY55" fmla="*/ 1958340 h 3383280"/>
              <a:gd name="connsiteX56" fmla="*/ 2011680 w 7200996"/>
              <a:gd name="connsiteY56" fmla="*/ 1935480 h 3383280"/>
              <a:gd name="connsiteX57" fmla="*/ 2080260 w 7200996"/>
              <a:gd name="connsiteY57" fmla="*/ 1889760 h 3383280"/>
              <a:gd name="connsiteX58" fmla="*/ 2141220 w 7200996"/>
              <a:gd name="connsiteY58" fmla="*/ 1859280 h 3383280"/>
              <a:gd name="connsiteX59" fmla="*/ 2202180 w 7200996"/>
              <a:gd name="connsiteY59" fmla="*/ 1821180 h 3383280"/>
              <a:gd name="connsiteX60" fmla="*/ 2232660 w 7200996"/>
              <a:gd name="connsiteY60" fmla="*/ 1798320 h 3383280"/>
              <a:gd name="connsiteX61" fmla="*/ 2278380 w 7200996"/>
              <a:gd name="connsiteY61" fmla="*/ 1783080 h 3383280"/>
              <a:gd name="connsiteX62" fmla="*/ 2308860 w 7200996"/>
              <a:gd name="connsiteY62" fmla="*/ 1767840 h 3383280"/>
              <a:gd name="connsiteX63" fmla="*/ 2339340 w 7200996"/>
              <a:gd name="connsiteY63" fmla="*/ 1760220 h 3383280"/>
              <a:gd name="connsiteX64" fmla="*/ 2400300 w 7200996"/>
              <a:gd name="connsiteY64" fmla="*/ 1737360 h 3383280"/>
              <a:gd name="connsiteX65" fmla="*/ 2423160 w 7200996"/>
              <a:gd name="connsiteY65" fmla="*/ 1722120 h 3383280"/>
              <a:gd name="connsiteX66" fmla="*/ 2468880 w 7200996"/>
              <a:gd name="connsiteY66" fmla="*/ 1706880 h 3383280"/>
              <a:gd name="connsiteX67" fmla="*/ 2522220 w 7200996"/>
              <a:gd name="connsiteY67" fmla="*/ 1676400 h 3383280"/>
              <a:gd name="connsiteX68" fmla="*/ 2598420 w 7200996"/>
              <a:gd name="connsiteY68" fmla="*/ 1653540 h 3383280"/>
              <a:gd name="connsiteX69" fmla="*/ 2689860 w 7200996"/>
              <a:gd name="connsiteY69" fmla="*/ 1615440 h 3383280"/>
              <a:gd name="connsiteX70" fmla="*/ 2727960 w 7200996"/>
              <a:gd name="connsiteY70" fmla="*/ 1592580 h 3383280"/>
              <a:gd name="connsiteX71" fmla="*/ 2758440 w 7200996"/>
              <a:gd name="connsiteY71" fmla="*/ 1569720 h 3383280"/>
              <a:gd name="connsiteX72" fmla="*/ 2788920 w 7200996"/>
              <a:gd name="connsiteY72" fmla="*/ 1554480 h 3383280"/>
              <a:gd name="connsiteX73" fmla="*/ 2819400 w 7200996"/>
              <a:gd name="connsiteY73" fmla="*/ 1531620 h 3383280"/>
              <a:gd name="connsiteX74" fmla="*/ 2857500 w 7200996"/>
              <a:gd name="connsiteY74" fmla="*/ 1524000 h 3383280"/>
              <a:gd name="connsiteX75" fmla="*/ 2910840 w 7200996"/>
              <a:gd name="connsiteY75" fmla="*/ 1501140 h 3383280"/>
              <a:gd name="connsiteX76" fmla="*/ 2933700 w 7200996"/>
              <a:gd name="connsiteY76" fmla="*/ 1485900 h 3383280"/>
              <a:gd name="connsiteX77" fmla="*/ 3025140 w 7200996"/>
              <a:gd name="connsiteY77" fmla="*/ 1455420 h 3383280"/>
              <a:gd name="connsiteX78" fmla="*/ 3070860 w 7200996"/>
              <a:gd name="connsiteY78" fmla="*/ 1432560 h 3383280"/>
              <a:gd name="connsiteX79" fmla="*/ 3101340 w 7200996"/>
              <a:gd name="connsiteY79" fmla="*/ 1424940 h 3383280"/>
              <a:gd name="connsiteX80" fmla="*/ 3147060 w 7200996"/>
              <a:gd name="connsiteY80" fmla="*/ 1409700 h 3383280"/>
              <a:gd name="connsiteX81" fmla="*/ 3238500 w 7200996"/>
              <a:gd name="connsiteY81" fmla="*/ 1402080 h 3383280"/>
              <a:gd name="connsiteX82" fmla="*/ 3276600 w 7200996"/>
              <a:gd name="connsiteY82" fmla="*/ 1394460 h 3383280"/>
              <a:gd name="connsiteX83" fmla="*/ 3421380 w 7200996"/>
              <a:gd name="connsiteY83" fmla="*/ 1379220 h 3383280"/>
              <a:gd name="connsiteX84" fmla="*/ 4130040 w 7200996"/>
              <a:gd name="connsiteY84" fmla="*/ 1394460 h 3383280"/>
              <a:gd name="connsiteX85" fmla="*/ 4328160 w 7200996"/>
              <a:gd name="connsiteY85" fmla="*/ 1417320 h 3383280"/>
              <a:gd name="connsiteX86" fmla="*/ 4411980 w 7200996"/>
              <a:gd name="connsiteY86" fmla="*/ 1432560 h 3383280"/>
              <a:gd name="connsiteX87" fmla="*/ 4511040 w 7200996"/>
              <a:gd name="connsiteY87" fmla="*/ 1447800 h 3383280"/>
              <a:gd name="connsiteX88" fmla="*/ 4640580 w 7200996"/>
              <a:gd name="connsiteY88" fmla="*/ 1463040 h 3383280"/>
              <a:gd name="connsiteX89" fmla="*/ 4823460 w 7200996"/>
              <a:gd name="connsiteY89" fmla="*/ 1485900 h 3383280"/>
              <a:gd name="connsiteX90" fmla="*/ 4884420 w 7200996"/>
              <a:gd name="connsiteY90" fmla="*/ 1493520 h 3383280"/>
              <a:gd name="connsiteX91" fmla="*/ 4922520 w 7200996"/>
              <a:gd name="connsiteY91" fmla="*/ 1501140 h 3383280"/>
              <a:gd name="connsiteX92" fmla="*/ 4983480 w 7200996"/>
              <a:gd name="connsiteY92" fmla="*/ 1508760 h 3383280"/>
              <a:gd name="connsiteX93" fmla="*/ 5052060 w 7200996"/>
              <a:gd name="connsiteY93" fmla="*/ 1524000 h 3383280"/>
              <a:gd name="connsiteX94" fmla="*/ 5151120 w 7200996"/>
              <a:gd name="connsiteY94" fmla="*/ 1531620 h 3383280"/>
              <a:gd name="connsiteX95" fmla="*/ 5227320 w 7200996"/>
              <a:gd name="connsiteY95" fmla="*/ 1546860 h 3383280"/>
              <a:gd name="connsiteX96" fmla="*/ 5288280 w 7200996"/>
              <a:gd name="connsiteY96" fmla="*/ 1554480 h 3383280"/>
              <a:gd name="connsiteX97" fmla="*/ 5349240 w 7200996"/>
              <a:gd name="connsiteY97" fmla="*/ 1569720 h 3383280"/>
              <a:gd name="connsiteX98" fmla="*/ 5425440 w 7200996"/>
              <a:gd name="connsiteY98" fmla="*/ 1584960 h 3383280"/>
              <a:gd name="connsiteX99" fmla="*/ 5471160 w 7200996"/>
              <a:gd name="connsiteY99" fmla="*/ 1600200 h 3383280"/>
              <a:gd name="connsiteX100" fmla="*/ 5539740 w 7200996"/>
              <a:gd name="connsiteY100" fmla="*/ 1615440 h 3383280"/>
              <a:gd name="connsiteX101" fmla="*/ 5638800 w 7200996"/>
              <a:gd name="connsiteY101" fmla="*/ 1653540 h 3383280"/>
              <a:gd name="connsiteX102" fmla="*/ 5669280 w 7200996"/>
              <a:gd name="connsiteY102" fmla="*/ 1668780 h 3383280"/>
              <a:gd name="connsiteX103" fmla="*/ 5715000 w 7200996"/>
              <a:gd name="connsiteY103" fmla="*/ 1684020 h 3383280"/>
              <a:gd name="connsiteX104" fmla="*/ 5783580 w 7200996"/>
              <a:gd name="connsiteY104" fmla="*/ 1714500 h 3383280"/>
              <a:gd name="connsiteX105" fmla="*/ 5897880 w 7200996"/>
              <a:gd name="connsiteY105" fmla="*/ 1760220 h 3383280"/>
              <a:gd name="connsiteX106" fmla="*/ 5920740 w 7200996"/>
              <a:gd name="connsiteY106" fmla="*/ 1775460 h 3383280"/>
              <a:gd name="connsiteX107" fmla="*/ 6027420 w 7200996"/>
              <a:gd name="connsiteY107" fmla="*/ 1813560 h 3383280"/>
              <a:gd name="connsiteX108" fmla="*/ 6065520 w 7200996"/>
              <a:gd name="connsiteY108" fmla="*/ 1828800 h 3383280"/>
              <a:gd name="connsiteX109" fmla="*/ 6103620 w 7200996"/>
              <a:gd name="connsiteY109" fmla="*/ 1836420 h 3383280"/>
              <a:gd name="connsiteX110" fmla="*/ 6134100 w 7200996"/>
              <a:gd name="connsiteY110" fmla="*/ 1844040 h 3383280"/>
              <a:gd name="connsiteX111" fmla="*/ 6301740 w 7200996"/>
              <a:gd name="connsiteY111" fmla="*/ 1866900 h 3383280"/>
              <a:gd name="connsiteX112" fmla="*/ 6370320 w 7200996"/>
              <a:gd name="connsiteY112" fmla="*/ 1874520 h 3383280"/>
              <a:gd name="connsiteX113" fmla="*/ 6416040 w 7200996"/>
              <a:gd name="connsiteY113" fmla="*/ 1882140 h 3383280"/>
              <a:gd name="connsiteX114" fmla="*/ 6583680 w 7200996"/>
              <a:gd name="connsiteY114" fmla="*/ 1889760 h 3383280"/>
              <a:gd name="connsiteX115" fmla="*/ 6659880 w 7200996"/>
              <a:gd name="connsiteY115" fmla="*/ 1905000 h 3383280"/>
              <a:gd name="connsiteX116" fmla="*/ 6789420 w 7200996"/>
              <a:gd name="connsiteY116" fmla="*/ 1912620 h 3383280"/>
              <a:gd name="connsiteX117" fmla="*/ 6865620 w 7200996"/>
              <a:gd name="connsiteY117" fmla="*/ 1920240 h 3383280"/>
              <a:gd name="connsiteX118" fmla="*/ 6918960 w 7200996"/>
              <a:gd name="connsiteY118" fmla="*/ 1927860 h 3383280"/>
              <a:gd name="connsiteX119" fmla="*/ 6979920 w 7200996"/>
              <a:gd name="connsiteY119" fmla="*/ 1935480 h 3383280"/>
              <a:gd name="connsiteX120" fmla="*/ 7018020 w 7200996"/>
              <a:gd name="connsiteY120" fmla="*/ 1943100 h 3383280"/>
              <a:gd name="connsiteX121" fmla="*/ 7132320 w 7200996"/>
              <a:gd name="connsiteY121" fmla="*/ 1950720 h 3383280"/>
              <a:gd name="connsiteX122" fmla="*/ 7193280 w 7200996"/>
              <a:gd name="connsiteY122" fmla="*/ 1943100 h 3383280"/>
              <a:gd name="connsiteX123" fmla="*/ 7200900 w 7200996"/>
              <a:gd name="connsiteY123" fmla="*/ 1912620 h 3383280"/>
              <a:gd name="connsiteX124" fmla="*/ 7193280 w 7200996"/>
              <a:gd name="connsiteY124" fmla="*/ 1859280 h 3383280"/>
              <a:gd name="connsiteX125" fmla="*/ 7178040 w 7200996"/>
              <a:gd name="connsiteY125" fmla="*/ 1584960 h 3383280"/>
              <a:gd name="connsiteX126" fmla="*/ 7170420 w 7200996"/>
              <a:gd name="connsiteY126" fmla="*/ 1196340 h 3383280"/>
              <a:gd name="connsiteX127" fmla="*/ 7162800 w 7200996"/>
              <a:gd name="connsiteY127" fmla="*/ 1135380 h 3383280"/>
              <a:gd name="connsiteX128" fmla="*/ 7147560 w 7200996"/>
              <a:gd name="connsiteY128" fmla="*/ 822960 h 3383280"/>
              <a:gd name="connsiteX129" fmla="*/ 7124700 w 7200996"/>
              <a:gd name="connsiteY129" fmla="*/ 746760 h 3383280"/>
              <a:gd name="connsiteX130" fmla="*/ 7124700 w 7200996"/>
              <a:gd name="connsiteY130" fmla="*/ 510540 h 3383280"/>
              <a:gd name="connsiteX131" fmla="*/ 7139940 w 7200996"/>
              <a:gd name="connsiteY131" fmla="*/ 464820 h 3383280"/>
              <a:gd name="connsiteX132" fmla="*/ 7125057 w 7200996"/>
              <a:gd name="connsiteY132" fmla="*/ 208139 h 3383280"/>
              <a:gd name="connsiteX133" fmla="*/ 7109580 w 7200996"/>
              <a:gd name="connsiteY133" fmla="*/ 42364 h 3383280"/>
              <a:gd name="connsiteX134" fmla="*/ 6012180 w 7200996"/>
              <a:gd name="connsiteY134" fmla="*/ 15240 h 3383280"/>
              <a:gd name="connsiteX135" fmla="*/ 3147060 w 7200996"/>
              <a:gd name="connsiteY135" fmla="*/ 15240 h 3383280"/>
              <a:gd name="connsiteX136" fmla="*/ 83820 w 7200996"/>
              <a:gd name="connsiteY136" fmla="*/ 0 h 3383280"/>
              <a:gd name="connsiteX137" fmla="*/ 22860 w 7200996"/>
              <a:gd name="connsiteY137" fmla="*/ 7620 h 3383280"/>
              <a:gd name="connsiteX0" fmla="*/ 22860 w 7200996"/>
              <a:gd name="connsiteY0" fmla="*/ 7620 h 3383280"/>
              <a:gd name="connsiteX1" fmla="*/ 22860 w 7200996"/>
              <a:gd name="connsiteY1" fmla="*/ 7620 h 3383280"/>
              <a:gd name="connsiteX2" fmla="*/ 15240 w 7200996"/>
              <a:gd name="connsiteY2" fmla="*/ 236220 h 3383280"/>
              <a:gd name="connsiteX3" fmla="*/ 0 w 7200996"/>
              <a:gd name="connsiteY3" fmla="*/ 320040 h 3383280"/>
              <a:gd name="connsiteX4" fmla="*/ 7620 w 7200996"/>
              <a:gd name="connsiteY4" fmla="*/ 647700 h 3383280"/>
              <a:gd name="connsiteX5" fmla="*/ 15240 w 7200996"/>
              <a:gd name="connsiteY5" fmla="*/ 739140 h 3383280"/>
              <a:gd name="connsiteX6" fmla="*/ 30480 w 7200996"/>
              <a:gd name="connsiteY6" fmla="*/ 1112520 h 3383280"/>
              <a:gd name="connsiteX7" fmla="*/ 45720 w 7200996"/>
              <a:gd name="connsiteY7" fmla="*/ 1264920 h 3383280"/>
              <a:gd name="connsiteX8" fmla="*/ 53340 w 7200996"/>
              <a:gd name="connsiteY8" fmla="*/ 2636520 h 3383280"/>
              <a:gd name="connsiteX9" fmla="*/ 60960 w 7200996"/>
              <a:gd name="connsiteY9" fmla="*/ 2697480 h 3383280"/>
              <a:gd name="connsiteX10" fmla="*/ 68580 w 7200996"/>
              <a:gd name="connsiteY10" fmla="*/ 2842260 h 3383280"/>
              <a:gd name="connsiteX11" fmla="*/ 76200 w 7200996"/>
              <a:gd name="connsiteY11" fmla="*/ 3322320 h 3383280"/>
              <a:gd name="connsiteX12" fmla="*/ 152400 w 7200996"/>
              <a:gd name="connsiteY12" fmla="*/ 3360420 h 3383280"/>
              <a:gd name="connsiteX13" fmla="*/ 259080 w 7200996"/>
              <a:gd name="connsiteY13" fmla="*/ 3383280 h 3383280"/>
              <a:gd name="connsiteX14" fmla="*/ 533400 w 7200996"/>
              <a:gd name="connsiteY14" fmla="*/ 3368040 h 3383280"/>
              <a:gd name="connsiteX15" fmla="*/ 586740 w 7200996"/>
              <a:gd name="connsiteY15" fmla="*/ 3352800 h 3383280"/>
              <a:gd name="connsiteX16" fmla="*/ 685800 w 7200996"/>
              <a:gd name="connsiteY16" fmla="*/ 3307080 h 3383280"/>
              <a:gd name="connsiteX17" fmla="*/ 731520 w 7200996"/>
              <a:gd name="connsiteY17" fmla="*/ 3291840 h 3383280"/>
              <a:gd name="connsiteX18" fmla="*/ 800100 w 7200996"/>
              <a:gd name="connsiteY18" fmla="*/ 3246120 h 3383280"/>
              <a:gd name="connsiteX19" fmla="*/ 914400 w 7200996"/>
              <a:gd name="connsiteY19" fmla="*/ 3162300 h 3383280"/>
              <a:gd name="connsiteX20" fmla="*/ 952500 w 7200996"/>
              <a:gd name="connsiteY20" fmla="*/ 3139440 h 3383280"/>
              <a:gd name="connsiteX21" fmla="*/ 998220 w 7200996"/>
              <a:gd name="connsiteY21" fmla="*/ 3086100 h 3383280"/>
              <a:gd name="connsiteX22" fmla="*/ 1036320 w 7200996"/>
              <a:gd name="connsiteY22" fmla="*/ 3048000 h 3383280"/>
              <a:gd name="connsiteX23" fmla="*/ 1066800 w 7200996"/>
              <a:gd name="connsiteY23" fmla="*/ 2987040 h 3383280"/>
              <a:gd name="connsiteX24" fmla="*/ 1112520 w 7200996"/>
              <a:gd name="connsiteY24" fmla="*/ 2933700 h 3383280"/>
              <a:gd name="connsiteX25" fmla="*/ 1158240 w 7200996"/>
              <a:gd name="connsiteY25" fmla="*/ 2872740 h 3383280"/>
              <a:gd name="connsiteX26" fmla="*/ 1181100 w 7200996"/>
              <a:gd name="connsiteY26" fmla="*/ 2834640 h 3383280"/>
              <a:gd name="connsiteX27" fmla="*/ 1234440 w 7200996"/>
              <a:gd name="connsiteY27" fmla="*/ 2788920 h 3383280"/>
              <a:gd name="connsiteX28" fmla="*/ 1257300 w 7200996"/>
              <a:gd name="connsiteY28" fmla="*/ 2750820 h 3383280"/>
              <a:gd name="connsiteX29" fmla="*/ 1287780 w 7200996"/>
              <a:gd name="connsiteY29" fmla="*/ 2720340 h 3383280"/>
              <a:gd name="connsiteX30" fmla="*/ 1325880 w 7200996"/>
              <a:gd name="connsiteY30" fmla="*/ 2651760 h 3383280"/>
              <a:gd name="connsiteX31" fmla="*/ 1348740 w 7200996"/>
              <a:gd name="connsiteY31" fmla="*/ 2621280 h 3383280"/>
              <a:gd name="connsiteX32" fmla="*/ 1363980 w 7200996"/>
              <a:gd name="connsiteY32" fmla="*/ 2560320 h 3383280"/>
              <a:gd name="connsiteX33" fmla="*/ 1386840 w 7200996"/>
              <a:gd name="connsiteY33" fmla="*/ 2537460 h 3383280"/>
              <a:gd name="connsiteX34" fmla="*/ 1409700 w 7200996"/>
              <a:gd name="connsiteY34" fmla="*/ 2484120 h 3383280"/>
              <a:gd name="connsiteX35" fmla="*/ 1417320 w 7200996"/>
              <a:gd name="connsiteY35" fmla="*/ 2453640 h 3383280"/>
              <a:gd name="connsiteX36" fmla="*/ 1432560 w 7200996"/>
              <a:gd name="connsiteY36" fmla="*/ 2430780 h 3383280"/>
              <a:gd name="connsiteX37" fmla="*/ 1470660 w 7200996"/>
              <a:gd name="connsiteY37" fmla="*/ 2362200 h 3383280"/>
              <a:gd name="connsiteX38" fmla="*/ 1501140 w 7200996"/>
              <a:gd name="connsiteY38" fmla="*/ 2324100 h 3383280"/>
              <a:gd name="connsiteX39" fmla="*/ 1531620 w 7200996"/>
              <a:gd name="connsiteY39" fmla="*/ 2286000 h 3383280"/>
              <a:gd name="connsiteX40" fmla="*/ 1539240 w 7200996"/>
              <a:gd name="connsiteY40" fmla="*/ 2263140 h 3383280"/>
              <a:gd name="connsiteX41" fmla="*/ 1562100 w 7200996"/>
              <a:gd name="connsiteY41" fmla="*/ 2240280 h 3383280"/>
              <a:gd name="connsiteX42" fmla="*/ 1569720 w 7200996"/>
              <a:gd name="connsiteY42" fmla="*/ 2217420 h 3383280"/>
              <a:gd name="connsiteX43" fmla="*/ 1615440 w 7200996"/>
              <a:gd name="connsiteY43" fmla="*/ 2186940 h 3383280"/>
              <a:gd name="connsiteX44" fmla="*/ 1645920 w 7200996"/>
              <a:gd name="connsiteY44" fmla="*/ 2164080 h 3383280"/>
              <a:gd name="connsiteX45" fmla="*/ 1668780 w 7200996"/>
              <a:gd name="connsiteY45" fmla="*/ 2156460 h 3383280"/>
              <a:gd name="connsiteX46" fmla="*/ 1684020 w 7200996"/>
              <a:gd name="connsiteY46" fmla="*/ 2133600 h 3383280"/>
              <a:gd name="connsiteX47" fmla="*/ 1714500 w 7200996"/>
              <a:gd name="connsiteY47" fmla="*/ 2118360 h 3383280"/>
              <a:gd name="connsiteX48" fmla="*/ 1744980 w 7200996"/>
              <a:gd name="connsiteY48" fmla="*/ 2095500 h 3383280"/>
              <a:gd name="connsiteX49" fmla="*/ 1783080 w 7200996"/>
              <a:gd name="connsiteY49" fmla="*/ 2072640 h 3383280"/>
              <a:gd name="connsiteX50" fmla="*/ 1813560 w 7200996"/>
              <a:gd name="connsiteY50" fmla="*/ 2042160 h 3383280"/>
              <a:gd name="connsiteX51" fmla="*/ 1836420 w 7200996"/>
              <a:gd name="connsiteY51" fmla="*/ 2034540 h 3383280"/>
              <a:gd name="connsiteX52" fmla="*/ 1882140 w 7200996"/>
              <a:gd name="connsiteY52" fmla="*/ 2004060 h 3383280"/>
              <a:gd name="connsiteX53" fmla="*/ 1905000 w 7200996"/>
              <a:gd name="connsiteY53" fmla="*/ 1981200 h 3383280"/>
              <a:gd name="connsiteX54" fmla="*/ 1927860 w 7200996"/>
              <a:gd name="connsiteY54" fmla="*/ 1973580 h 3383280"/>
              <a:gd name="connsiteX55" fmla="*/ 1950720 w 7200996"/>
              <a:gd name="connsiteY55" fmla="*/ 1958340 h 3383280"/>
              <a:gd name="connsiteX56" fmla="*/ 2011680 w 7200996"/>
              <a:gd name="connsiteY56" fmla="*/ 1935480 h 3383280"/>
              <a:gd name="connsiteX57" fmla="*/ 2080260 w 7200996"/>
              <a:gd name="connsiteY57" fmla="*/ 1889760 h 3383280"/>
              <a:gd name="connsiteX58" fmla="*/ 2141220 w 7200996"/>
              <a:gd name="connsiteY58" fmla="*/ 1859280 h 3383280"/>
              <a:gd name="connsiteX59" fmla="*/ 2202180 w 7200996"/>
              <a:gd name="connsiteY59" fmla="*/ 1821180 h 3383280"/>
              <a:gd name="connsiteX60" fmla="*/ 2232660 w 7200996"/>
              <a:gd name="connsiteY60" fmla="*/ 1798320 h 3383280"/>
              <a:gd name="connsiteX61" fmla="*/ 2278380 w 7200996"/>
              <a:gd name="connsiteY61" fmla="*/ 1783080 h 3383280"/>
              <a:gd name="connsiteX62" fmla="*/ 2308860 w 7200996"/>
              <a:gd name="connsiteY62" fmla="*/ 1767840 h 3383280"/>
              <a:gd name="connsiteX63" fmla="*/ 2339340 w 7200996"/>
              <a:gd name="connsiteY63" fmla="*/ 1760220 h 3383280"/>
              <a:gd name="connsiteX64" fmla="*/ 2400300 w 7200996"/>
              <a:gd name="connsiteY64" fmla="*/ 1737360 h 3383280"/>
              <a:gd name="connsiteX65" fmla="*/ 2423160 w 7200996"/>
              <a:gd name="connsiteY65" fmla="*/ 1722120 h 3383280"/>
              <a:gd name="connsiteX66" fmla="*/ 2468880 w 7200996"/>
              <a:gd name="connsiteY66" fmla="*/ 1706880 h 3383280"/>
              <a:gd name="connsiteX67" fmla="*/ 2522220 w 7200996"/>
              <a:gd name="connsiteY67" fmla="*/ 1676400 h 3383280"/>
              <a:gd name="connsiteX68" fmla="*/ 2598420 w 7200996"/>
              <a:gd name="connsiteY68" fmla="*/ 1653540 h 3383280"/>
              <a:gd name="connsiteX69" fmla="*/ 2689860 w 7200996"/>
              <a:gd name="connsiteY69" fmla="*/ 1615440 h 3383280"/>
              <a:gd name="connsiteX70" fmla="*/ 2727960 w 7200996"/>
              <a:gd name="connsiteY70" fmla="*/ 1592580 h 3383280"/>
              <a:gd name="connsiteX71" fmla="*/ 2758440 w 7200996"/>
              <a:gd name="connsiteY71" fmla="*/ 1569720 h 3383280"/>
              <a:gd name="connsiteX72" fmla="*/ 2788920 w 7200996"/>
              <a:gd name="connsiteY72" fmla="*/ 1554480 h 3383280"/>
              <a:gd name="connsiteX73" fmla="*/ 2819400 w 7200996"/>
              <a:gd name="connsiteY73" fmla="*/ 1531620 h 3383280"/>
              <a:gd name="connsiteX74" fmla="*/ 2857500 w 7200996"/>
              <a:gd name="connsiteY74" fmla="*/ 1524000 h 3383280"/>
              <a:gd name="connsiteX75" fmla="*/ 2910840 w 7200996"/>
              <a:gd name="connsiteY75" fmla="*/ 1501140 h 3383280"/>
              <a:gd name="connsiteX76" fmla="*/ 2933700 w 7200996"/>
              <a:gd name="connsiteY76" fmla="*/ 1485900 h 3383280"/>
              <a:gd name="connsiteX77" fmla="*/ 3025140 w 7200996"/>
              <a:gd name="connsiteY77" fmla="*/ 1455420 h 3383280"/>
              <a:gd name="connsiteX78" fmla="*/ 3070860 w 7200996"/>
              <a:gd name="connsiteY78" fmla="*/ 1432560 h 3383280"/>
              <a:gd name="connsiteX79" fmla="*/ 3101340 w 7200996"/>
              <a:gd name="connsiteY79" fmla="*/ 1424940 h 3383280"/>
              <a:gd name="connsiteX80" fmla="*/ 3147060 w 7200996"/>
              <a:gd name="connsiteY80" fmla="*/ 1409700 h 3383280"/>
              <a:gd name="connsiteX81" fmla="*/ 3238500 w 7200996"/>
              <a:gd name="connsiteY81" fmla="*/ 1402080 h 3383280"/>
              <a:gd name="connsiteX82" fmla="*/ 3276600 w 7200996"/>
              <a:gd name="connsiteY82" fmla="*/ 1394460 h 3383280"/>
              <a:gd name="connsiteX83" fmla="*/ 3421380 w 7200996"/>
              <a:gd name="connsiteY83" fmla="*/ 1379220 h 3383280"/>
              <a:gd name="connsiteX84" fmla="*/ 4130040 w 7200996"/>
              <a:gd name="connsiteY84" fmla="*/ 1394460 h 3383280"/>
              <a:gd name="connsiteX85" fmla="*/ 4328160 w 7200996"/>
              <a:gd name="connsiteY85" fmla="*/ 1417320 h 3383280"/>
              <a:gd name="connsiteX86" fmla="*/ 4411980 w 7200996"/>
              <a:gd name="connsiteY86" fmla="*/ 1432560 h 3383280"/>
              <a:gd name="connsiteX87" fmla="*/ 4511040 w 7200996"/>
              <a:gd name="connsiteY87" fmla="*/ 1447800 h 3383280"/>
              <a:gd name="connsiteX88" fmla="*/ 4640580 w 7200996"/>
              <a:gd name="connsiteY88" fmla="*/ 1463040 h 3383280"/>
              <a:gd name="connsiteX89" fmla="*/ 4823460 w 7200996"/>
              <a:gd name="connsiteY89" fmla="*/ 1485900 h 3383280"/>
              <a:gd name="connsiteX90" fmla="*/ 4884420 w 7200996"/>
              <a:gd name="connsiteY90" fmla="*/ 1493520 h 3383280"/>
              <a:gd name="connsiteX91" fmla="*/ 4922520 w 7200996"/>
              <a:gd name="connsiteY91" fmla="*/ 1501140 h 3383280"/>
              <a:gd name="connsiteX92" fmla="*/ 4983480 w 7200996"/>
              <a:gd name="connsiteY92" fmla="*/ 1508760 h 3383280"/>
              <a:gd name="connsiteX93" fmla="*/ 5052060 w 7200996"/>
              <a:gd name="connsiteY93" fmla="*/ 1524000 h 3383280"/>
              <a:gd name="connsiteX94" fmla="*/ 5151120 w 7200996"/>
              <a:gd name="connsiteY94" fmla="*/ 1531620 h 3383280"/>
              <a:gd name="connsiteX95" fmla="*/ 5227320 w 7200996"/>
              <a:gd name="connsiteY95" fmla="*/ 1546860 h 3383280"/>
              <a:gd name="connsiteX96" fmla="*/ 5288280 w 7200996"/>
              <a:gd name="connsiteY96" fmla="*/ 1554480 h 3383280"/>
              <a:gd name="connsiteX97" fmla="*/ 5349240 w 7200996"/>
              <a:gd name="connsiteY97" fmla="*/ 1569720 h 3383280"/>
              <a:gd name="connsiteX98" fmla="*/ 5425440 w 7200996"/>
              <a:gd name="connsiteY98" fmla="*/ 1584960 h 3383280"/>
              <a:gd name="connsiteX99" fmla="*/ 5471160 w 7200996"/>
              <a:gd name="connsiteY99" fmla="*/ 1600200 h 3383280"/>
              <a:gd name="connsiteX100" fmla="*/ 5539740 w 7200996"/>
              <a:gd name="connsiteY100" fmla="*/ 1615440 h 3383280"/>
              <a:gd name="connsiteX101" fmla="*/ 5638800 w 7200996"/>
              <a:gd name="connsiteY101" fmla="*/ 1653540 h 3383280"/>
              <a:gd name="connsiteX102" fmla="*/ 5669280 w 7200996"/>
              <a:gd name="connsiteY102" fmla="*/ 1668780 h 3383280"/>
              <a:gd name="connsiteX103" fmla="*/ 5715000 w 7200996"/>
              <a:gd name="connsiteY103" fmla="*/ 1684020 h 3383280"/>
              <a:gd name="connsiteX104" fmla="*/ 5783580 w 7200996"/>
              <a:gd name="connsiteY104" fmla="*/ 1714500 h 3383280"/>
              <a:gd name="connsiteX105" fmla="*/ 5897880 w 7200996"/>
              <a:gd name="connsiteY105" fmla="*/ 1760220 h 3383280"/>
              <a:gd name="connsiteX106" fmla="*/ 5920740 w 7200996"/>
              <a:gd name="connsiteY106" fmla="*/ 1775460 h 3383280"/>
              <a:gd name="connsiteX107" fmla="*/ 6027420 w 7200996"/>
              <a:gd name="connsiteY107" fmla="*/ 1813560 h 3383280"/>
              <a:gd name="connsiteX108" fmla="*/ 6065520 w 7200996"/>
              <a:gd name="connsiteY108" fmla="*/ 1828800 h 3383280"/>
              <a:gd name="connsiteX109" fmla="*/ 6103620 w 7200996"/>
              <a:gd name="connsiteY109" fmla="*/ 1836420 h 3383280"/>
              <a:gd name="connsiteX110" fmla="*/ 6134100 w 7200996"/>
              <a:gd name="connsiteY110" fmla="*/ 1844040 h 3383280"/>
              <a:gd name="connsiteX111" fmla="*/ 6301740 w 7200996"/>
              <a:gd name="connsiteY111" fmla="*/ 1866900 h 3383280"/>
              <a:gd name="connsiteX112" fmla="*/ 6370320 w 7200996"/>
              <a:gd name="connsiteY112" fmla="*/ 1874520 h 3383280"/>
              <a:gd name="connsiteX113" fmla="*/ 6416040 w 7200996"/>
              <a:gd name="connsiteY113" fmla="*/ 1882140 h 3383280"/>
              <a:gd name="connsiteX114" fmla="*/ 6583680 w 7200996"/>
              <a:gd name="connsiteY114" fmla="*/ 1889760 h 3383280"/>
              <a:gd name="connsiteX115" fmla="*/ 6659880 w 7200996"/>
              <a:gd name="connsiteY115" fmla="*/ 1905000 h 3383280"/>
              <a:gd name="connsiteX116" fmla="*/ 6789420 w 7200996"/>
              <a:gd name="connsiteY116" fmla="*/ 1912620 h 3383280"/>
              <a:gd name="connsiteX117" fmla="*/ 6865620 w 7200996"/>
              <a:gd name="connsiteY117" fmla="*/ 1920240 h 3383280"/>
              <a:gd name="connsiteX118" fmla="*/ 6918960 w 7200996"/>
              <a:gd name="connsiteY118" fmla="*/ 1927860 h 3383280"/>
              <a:gd name="connsiteX119" fmla="*/ 6979920 w 7200996"/>
              <a:gd name="connsiteY119" fmla="*/ 1935480 h 3383280"/>
              <a:gd name="connsiteX120" fmla="*/ 7018020 w 7200996"/>
              <a:gd name="connsiteY120" fmla="*/ 1943100 h 3383280"/>
              <a:gd name="connsiteX121" fmla="*/ 7132320 w 7200996"/>
              <a:gd name="connsiteY121" fmla="*/ 1950720 h 3383280"/>
              <a:gd name="connsiteX122" fmla="*/ 7193280 w 7200996"/>
              <a:gd name="connsiteY122" fmla="*/ 1943100 h 3383280"/>
              <a:gd name="connsiteX123" fmla="*/ 7200900 w 7200996"/>
              <a:gd name="connsiteY123" fmla="*/ 1912620 h 3383280"/>
              <a:gd name="connsiteX124" fmla="*/ 7193280 w 7200996"/>
              <a:gd name="connsiteY124" fmla="*/ 1859280 h 3383280"/>
              <a:gd name="connsiteX125" fmla="*/ 7178040 w 7200996"/>
              <a:gd name="connsiteY125" fmla="*/ 1584960 h 3383280"/>
              <a:gd name="connsiteX126" fmla="*/ 7170420 w 7200996"/>
              <a:gd name="connsiteY126" fmla="*/ 1196340 h 3383280"/>
              <a:gd name="connsiteX127" fmla="*/ 7162800 w 7200996"/>
              <a:gd name="connsiteY127" fmla="*/ 1135380 h 3383280"/>
              <a:gd name="connsiteX128" fmla="*/ 7147560 w 7200996"/>
              <a:gd name="connsiteY128" fmla="*/ 822960 h 3383280"/>
              <a:gd name="connsiteX129" fmla="*/ 7124700 w 7200996"/>
              <a:gd name="connsiteY129" fmla="*/ 746760 h 3383280"/>
              <a:gd name="connsiteX130" fmla="*/ 7124700 w 7200996"/>
              <a:gd name="connsiteY130" fmla="*/ 510540 h 3383280"/>
              <a:gd name="connsiteX131" fmla="*/ 7139940 w 7200996"/>
              <a:gd name="connsiteY131" fmla="*/ 464820 h 3383280"/>
              <a:gd name="connsiteX132" fmla="*/ 7125057 w 7200996"/>
              <a:gd name="connsiteY132" fmla="*/ 208139 h 3383280"/>
              <a:gd name="connsiteX133" fmla="*/ 7109580 w 7200996"/>
              <a:gd name="connsiteY133" fmla="*/ 42364 h 3383280"/>
              <a:gd name="connsiteX134" fmla="*/ 6012180 w 7200996"/>
              <a:gd name="connsiteY134" fmla="*/ 15240 h 3383280"/>
              <a:gd name="connsiteX135" fmla="*/ 83820 w 7200996"/>
              <a:gd name="connsiteY135" fmla="*/ 0 h 3383280"/>
              <a:gd name="connsiteX136" fmla="*/ 22860 w 7200996"/>
              <a:gd name="connsiteY136" fmla="*/ 7620 h 3383280"/>
              <a:gd name="connsiteX0" fmla="*/ 22860 w 7200996"/>
              <a:gd name="connsiteY0" fmla="*/ 20 h 3375680"/>
              <a:gd name="connsiteX1" fmla="*/ 22860 w 7200996"/>
              <a:gd name="connsiteY1" fmla="*/ 20 h 3375680"/>
              <a:gd name="connsiteX2" fmla="*/ 15240 w 7200996"/>
              <a:gd name="connsiteY2" fmla="*/ 228620 h 3375680"/>
              <a:gd name="connsiteX3" fmla="*/ 0 w 7200996"/>
              <a:gd name="connsiteY3" fmla="*/ 312440 h 3375680"/>
              <a:gd name="connsiteX4" fmla="*/ 7620 w 7200996"/>
              <a:gd name="connsiteY4" fmla="*/ 640100 h 3375680"/>
              <a:gd name="connsiteX5" fmla="*/ 15240 w 7200996"/>
              <a:gd name="connsiteY5" fmla="*/ 731540 h 3375680"/>
              <a:gd name="connsiteX6" fmla="*/ 30480 w 7200996"/>
              <a:gd name="connsiteY6" fmla="*/ 1104920 h 3375680"/>
              <a:gd name="connsiteX7" fmla="*/ 45720 w 7200996"/>
              <a:gd name="connsiteY7" fmla="*/ 1257320 h 3375680"/>
              <a:gd name="connsiteX8" fmla="*/ 53340 w 7200996"/>
              <a:gd name="connsiteY8" fmla="*/ 2628920 h 3375680"/>
              <a:gd name="connsiteX9" fmla="*/ 60960 w 7200996"/>
              <a:gd name="connsiteY9" fmla="*/ 2689880 h 3375680"/>
              <a:gd name="connsiteX10" fmla="*/ 68580 w 7200996"/>
              <a:gd name="connsiteY10" fmla="*/ 2834660 h 3375680"/>
              <a:gd name="connsiteX11" fmla="*/ 76200 w 7200996"/>
              <a:gd name="connsiteY11" fmla="*/ 3314720 h 3375680"/>
              <a:gd name="connsiteX12" fmla="*/ 152400 w 7200996"/>
              <a:gd name="connsiteY12" fmla="*/ 3352820 h 3375680"/>
              <a:gd name="connsiteX13" fmla="*/ 259080 w 7200996"/>
              <a:gd name="connsiteY13" fmla="*/ 3375680 h 3375680"/>
              <a:gd name="connsiteX14" fmla="*/ 533400 w 7200996"/>
              <a:gd name="connsiteY14" fmla="*/ 3360440 h 3375680"/>
              <a:gd name="connsiteX15" fmla="*/ 586740 w 7200996"/>
              <a:gd name="connsiteY15" fmla="*/ 3345200 h 3375680"/>
              <a:gd name="connsiteX16" fmla="*/ 685800 w 7200996"/>
              <a:gd name="connsiteY16" fmla="*/ 3299480 h 3375680"/>
              <a:gd name="connsiteX17" fmla="*/ 731520 w 7200996"/>
              <a:gd name="connsiteY17" fmla="*/ 3284240 h 3375680"/>
              <a:gd name="connsiteX18" fmla="*/ 800100 w 7200996"/>
              <a:gd name="connsiteY18" fmla="*/ 3238520 h 3375680"/>
              <a:gd name="connsiteX19" fmla="*/ 914400 w 7200996"/>
              <a:gd name="connsiteY19" fmla="*/ 3154700 h 3375680"/>
              <a:gd name="connsiteX20" fmla="*/ 952500 w 7200996"/>
              <a:gd name="connsiteY20" fmla="*/ 3131840 h 3375680"/>
              <a:gd name="connsiteX21" fmla="*/ 998220 w 7200996"/>
              <a:gd name="connsiteY21" fmla="*/ 3078500 h 3375680"/>
              <a:gd name="connsiteX22" fmla="*/ 1036320 w 7200996"/>
              <a:gd name="connsiteY22" fmla="*/ 3040400 h 3375680"/>
              <a:gd name="connsiteX23" fmla="*/ 1066800 w 7200996"/>
              <a:gd name="connsiteY23" fmla="*/ 2979440 h 3375680"/>
              <a:gd name="connsiteX24" fmla="*/ 1112520 w 7200996"/>
              <a:gd name="connsiteY24" fmla="*/ 2926100 h 3375680"/>
              <a:gd name="connsiteX25" fmla="*/ 1158240 w 7200996"/>
              <a:gd name="connsiteY25" fmla="*/ 2865140 h 3375680"/>
              <a:gd name="connsiteX26" fmla="*/ 1181100 w 7200996"/>
              <a:gd name="connsiteY26" fmla="*/ 2827040 h 3375680"/>
              <a:gd name="connsiteX27" fmla="*/ 1234440 w 7200996"/>
              <a:gd name="connsiteY27" fmla="*/ 2781320 h 3375680"/>
              <a:gd name="connsiteX28" fmla="*/ 1257300 w 7200996"/>
              <a:gd name="connsiteY28" fmla="*/ 2743220 h 3375680"/>
              <a:gd name="connsiteX29" fmla="*/ 1287780 w 7200996"/>
              <a:gd name="connsiteY29" fmla="*/ 2712740 h 3375680"/>
              <a:gd name="connsiteX30" fmla="*/ 1325880 w 7200996"/>
              <a:gd name="connsiteY30" fmla="*/ 2644160 h 3375680"/>
              <a:gd name="connsiteX31" fmla="*/ 1348740 w 7200996"/>
              <a:gd name="connsiteY31" fmla="*/ 2613680 h 3375680"/>
              <a:gd name="connsiteX32" fmla="*/ 1363980 w 7200996"/>
              <a:gd name="connsiteY32" fmla="*/ 2552720 h 3375680"/>
              <a:gd name="connsiteX33" fmla="*/ 1386840 w 7200996"/>
              <a:gd name="connsiteY33" fmla="*/ 2529860 h 3375680"/>
              <a:gd name="connsiteX34" fmla="*/ 1409700 w 7200996"/>
              <a:gd name="connsiteY34" fmla="*/ 2476520 h 3375680"/>
              <a:gd name="connsiteX35" fmla="*/ 1417320 w 7200996"/>
              <a:gd name="connsiteY35" fmla="*/ 2446040 h 3375680"/>
              <a:gd name="connsiteX36" fmla="*/ 1432560 w 7200996"/>
              <a:gd name="connsiteY36" fmla="*/ 2423180 h 3375680"/>
              <a:gd name="connsiteX37" fmla="*/ 1470660 w 7200996"/>
              <a:gd name="connsiteY37" fmla="*/ 2354600 h 3375680"/>
              <a:gd name="connsiteX38" fmla="*/ 1501140 w 7200996"/>
              <a:gd name="connsiteY38" fmla="*/ 2316500 h 3375680"/>
              <a:gd name="connsiteX39" fmla="*/ 1531620 w 7200996"/>
              <a:gd name="connsiteY39" fmla="*/ 2278400 h 3375680"/>
              <a:gd name="connsiteX40" fmla="*/ 1539240 w 7200996"/>
              <a:gd name="connsiteY40" fmla="*/ 2255540 h 3375680"/>
              <a:gd name="connsiteX41" fmla="*/ 1562100 w 7200996"/>
              <a:gd name="connsiteY41" fmla="*/ 2232680 h 3375680"/>
              <a:gd name="connsiteX42" fmla="*/ 1569720 w 7200996"/>
              <a:gd name="connsiteY42" fmla="*/ 2209820 h 3375680"/>
              <a:gd name="connsiteX43" fmla="*/ 1615440 w 7200996"/>
              <a:gd name="connsiteY43" fmla="*/ 2179340 h 3375680"/>
              <a:gd name="connsiteX44" fmla="*/ 1645920 w 7200996"/>
              <a:gd name="connsiteY44" fmla="*/ 2156480 h 3375680"/>
              <a:gd name="connsiteX45" fmla="*/ 1668780 w 7200996"/>
              <a:gd name="connsiteY45" fmla="*/ 2148860 h 3375680"/>
              <a:gd name="connsiteX46" fmla="*/ 1684020 w 7200996"/>
              <a:gd name="connsiteY46" fmla="*/ 2126000 h 3375680"/>
              <a:gd name="connsiteX47" fmla="*/ 1714500 w 7200996"/>
              <a:gd name="connsiteY47" fmla="*/ 2110760 h 3375680"/>
              <a:gd name="connsiteX48" fmla="*/ 1744980 w 7200996"/>
              <a:gd name="connsiteY48" fmla="*/ 2087900 h 3375680"/>
              <a:gd name="connsiteX49" fmla="*/ 1783080 w 7200996"/>
              <a:gd name="connsiteY49" fmla="*/ 2065040 h 3375680"/>
              <a:gd name="connsiteX50" fmla="*/ 1813560 w 7200996"/>
              <a:gd name="connsiteY50" fmla="*/ 2034560 h 3375680"/>
              <a:gd name="connsiteX51" fmla="*/ 1836420 w 7200996"/>
              <a:gd name="connsiteY51" fmla="*/ 2026940 h 3375680"/>
              <a:gd name="connsiteX52" fmla="*/ 1882140 w 7200996"/>
              <a:gd name="connsiteY52" fmla="*/ 1996460 h 3375680"/>
              <a:gd name="connsiteX53" fmla="*/ 1905000 w 7200996"/>
              <a:gd name="connsiteY53" fmla="*/ 1973600 h 3375680"/>
              <a:gd name="connsiteX54" fmla="*/ 1927860 w 7200996"/>
              <a:gd name="connsiteY54" fmla="*/ 1965980 h 3375680"/>
              <a:gd name="connsiteX55" fmla="*/ 1950720 w 7200996"/>
              <a:gd name="connsiteY55" fmla="*/ 1950740 h 3375680"/>
              <a:gd name="connsiteX56" fmla="*/ 2011680 w 7200996"/>
              <a:gd name="connsiteY56" fmla="*/ 1927880 h 3375680"/>
              <a:gd name="connsiteX57" fmla="*/ 2080260 w 7200996"/>
              <a:gd name="connsiteY57" fmla="*/ 1882160 h 3375680"/>
              <a:gd name="connsiteX58" fmla="*/ 2141220 w 7200996"/>
              <a:gd name="connsiteY58" fmla="*/ 1851680 h 3375680"/>
              <a:gd name="connsiteX59" fmla="*/ 2202180 w 7200996"/>
              <a:gd name="connsiteY59" fmla="*/ 1813580 h 3375680"/>
              <a:gd name="connsiteX60" fmla="*/ 2232660 w 7200996"/>
              <a:gd name="connsiteY60" fmla="*/ 1790720 h 3375680"/>
              <a:gd name="connsiteX61" fmla="*/ 2278380 w 7200996"/>
              <a:gd name="connsiteY61" fmla="*/ 1775480 h 3375680"/>
              <a:gd name="connsiteX62" fmla="*/ 2308860 w 7200996"/>
              <a:gd name="connsiteY62" fmla="*/ 1760240 h 3375680"/>
              <a:gd name="connsiteX63" fmla="*/ 2339340 w 7200996"/>
              <a:gd name="connsiteY63" fmla="*/ 1752620 h 3375680"/>
              <a:gd name="connsiteX64" fmla="*/ 2400300 w 7200996"/>
              <a:gd name="connsiteY64" fmla="*/ 1729760 h 3375680"/>
              <a:gd name="connsiteX65" fmla="*/ 2423160 w 7200996"/>
              <a:gd name="connsiteY65" fmla="*/ 1714520 h 3375680"/>
              <a:gd name="connsiteX66" fmla="*/ 2468880 w 7200996"/>
              <a:gd name="connsiteY66" fmla="*/ 1699280 h 3375680"/>
              <a:gd name="connsiteX67" fmla="*/ 2522220 w 7200996"/>
              <a:gd name="connsiteY67" fmla="*/ 1668800 h 3375680"/>
              <a:gd name="connsiteX68" fmla="*/ 2598420 w 7200996"/>
              <a:gd name="connsiteY68" fmla="*/ 1645940 h 3375680"/>
              <a:gd name="connsiteX69" fmla="*/ 2689860 w 7200996"/>
              <a:gd name="connsiteY69" fmla="*/ 1607840 h 3375680"/>
              <a:gd name="connsiteX70" fmla="*/ 2727960 w 7200996"/>
              <a:gd name="connsiteY70" fmla="*/ 1584980 h 3375680"/>
              <a:gd name="connsiteX71" fmla="*/ 2758440 w 7200996"/>
              <a:gd name="connsiteY71" fmla="*/ 1562120 h 3375680"/>
              <a:gd name="connsiteX72" fmla="*/ 2788920 w 7200996"/>
              <a:gd name="connsiteY72" fmla="*/ 1546880 h 3375680"/>
              <a:gd name="connsiteX73" fmla="*/ 2819400 w 7200996"/>
              <a:gd name="connsiteY73" fmla="*/ 1524020 h 3375680"/>
              <a:gd name="connsiteX74" fmla="*/ 2857500 w 7200996"/>
              <a:gd name="connsiteY74" fmla="*/ 1516400 h 3375680"/>
              <a:gd name="connsiteX75" fmla="*/ 2910840 w 7200996"/>
              <a:gd name="connsiteY75" fmla="*/ 1493540 h 3375680"/>
              <a:gd name="connsiteX76" fmla="*/ 2933700 w 7200996"/>
              <a:gd name="connsiteY76" fmla="*/ 1478300 h 3375680"/>
              <a:gd name="connsiteX77" fmla="*/ 3025140 w 7200996"/>
              <a:gd name="connsiteY77" fmla="*/ 1447820 h 3375680"/>
              <a:gd name="connsiteX78" fmla="*/ 3070860 w 7200996"/>
              <a:gd name="connsiteY78" fmla="*/ 1424960 h 3375680"/>
              <a:gd name="connsiteX79" fmla="*/ 3101340 w 7200996"/>
              <a:gd name="connsiteY79" fmla="*/ 1417340 h 3375680"/>
              <a:gd name="connsiteX80" fmla="*/ 3147060 w 7200996"/>
              <a:gd name="connsiteY80" fmla="*/ 1402100 h 3375680"/>
              <a:gd name="connsiteX81" fmla="*/ 3238500 w 7200996"/>
              <a:gd name="connsiteY81" fmla="*/ 1394480 h 3375680"/>
              <a:gd name="connsiteX82" fmla="*/ 3276600 w 7200996"/>
              <a:gd name="connsiteY82" fmla="*/ 1386860 h 3375680"/>
              <a:gd name="connsiteX83" fmla="*/ 3421380 w 7200996"/>
              <a:gd name="connsiteY83" fmla="*/ 1371620 h 3375680"/>
              <a:gd name="connsiteX84" fmla="*/ 4130040 w 7200996"/>
              <a:gd name="connsiteY84" fmla="*/ 1386860 h 3375680"/>
              <a:gd name="connsiteX85" fmla="*/ 4328160 w 7200996"/>
              <a:gd name="connsiteY85" fmla="*/ 1409720 h 3375680"/>
              <a:gd name="connsiteX86" fmla="*/ 4411980 w 7200996"/>
              <a:gd name="connsiteY86" fmla="*/ 1424960 h 3375680"/>
              <a:gd name="connsiteX87" fmla="*/ 4511040 w 7200996"/>
              <a:gd name="connsiteY87" fmla="*/ 1440200 h 3375680"/>
              <a:gd name="connsiteX88" fmla="*/ 4640580 w 7200996"/>
              <a:gd name="connsiteY88" fmla="*/ 1455440 h 3375680"/>
              <a:gd name="connsiteX89" fmla="*/ 4823460 w 7200996"/>
              <a:gd name="connsiteY89" fmla="*/ 1478300 h 3375680"/>
              <a:gd name="connsiteX90" fmla="*/ 4884420 w 7200996"/>
              <a:gd name="connsiteY90" fmla="*/ 1485920 h 3375680"/>
              <a:gd name="connsiteX91" fmla="*/ 4922520 w 7200996"/>
              <a:gd name="connsiteY91" fmla="*/ 1493540 h 3375680"/>
              <a:gd name="connsiteX92" fmla="*/ 4983480 w 7200996"/>
              <a:gd name="connsiteY92" fmla="*/ 1501160 h 3375680"/>
              <a:gd name="connsiteX93" fmla="*/ 5052060 w 7200996"/>
              <a:gd name="connsiteY93" fmla="*/ 1516400 h 3375680"/>
              <a:gd name="connsiteX94" fmla="*/ 5151120 w 7200996"/>
              <a:gd name="connsiteY94" fmla="*/ 1524020 h 3375680"/>
              <a:gd name="connsiteX95" fmla="*/ 5227320 w 7200996"/>
              <a:gd name="connsiteY95" fmla="*/ 1539260 h 3375680"/>
              <a:gd name="connsiteX96" fmla="*/ 5288280 w 7200996"/>
              <a:gd name="connsiteY96" fmla="*/ 1546880 h 3375680"/>
              <a:gd name="connsiteX97" fmla="*/ 5349240 w 7200996"/>
              <a:gd name="connsiteY97" fmla="*/ 1562120 h 3375680"/>
              <a:gd name="connsiteX98" fmla="*/ 5425440 w 7200996"/>
              <a:gd name="connsiteY98" fmla="*/ 1577360 h 3375680"/>
              <a:gd name="connsiteX99" fmla="*/ 5471160 w 7200996"/>
              <a:gd name="connsiteY99" fmla="*/ 1592600 h 3375680"/>
              <a:gd name="connsiteX100" fmla="*/ 5539740 w 7200996"/>
              <a:gd name="connsiteY100" fmla="*/ 1607840 h 3375680"/>
              <a:gd name="connsiteX101" fmla="*/ 5638800 w 7200996"/>
              <a:gd name="connsiteY101" fmla="*/ 1645940 h 3375680"/>
              <a:gd name="connsiteX102" fmla="*/ 5669280 w 7200996"/>
              <a:gd name="connsiteY102" fmla="*/ 1661180 h 3375680"/>
              <a:gd name="connsiteX103" fmla="*/ 5715000 w 7200996"/>
              <a:gd name="connsiteY103" fmla="*/ 1676420 h 3375680"/>
              <a:gd name="connsiteX104" fmla="*/ 5783580 w 7200996"/>
              <a:gd name="connsiteY104" fmla="*/ 1706900 h 3375680"/>
              <a:gd name="connsiteX105" fmla="*/ 5897880 w 7200996"/>
              <a:gd name="connsiteY105" fmla="*/ 1752620 h 3375680"/>
              <a:gd name="connsiteX106" fmla="*/ 5920740 w 7200996"/>
              <a:gd name="connsiteY106" fmla="*/ 1767860 h 3375680"/>
              <a:gd name="connsiteX107" fmla="*/ 6027420 w 7200996"/>
              <a:gd name="connsiteY107" fmla="*/ 1805960 h 3375680"/>
              <a:gd name="connsiteX108" fmla="*/ 6065520 w 7200996"/>
              <a:gd name="connsiteY108" fmla="*/ 1821200 h 3375680"/>
              <a:gd name="connsiteX109" fmla="*/ 6103620 w 7200996"/>
              <a:gd name="connsiteY109" fmla="*/ 1828820 h 3375680"/>
              <a:gd name="connsiteX110" fmla="*/ 6134100 w 7200996"/>
              <a:gd name="connsiteY110" fmla="*/ 1836440 h 3375680"/>
              <a:gd name="connsiteX111" fmla="*/ 6301740 w 7200996"/>
              <a:gd name="connsiteY111" fmla="*/ 1859300 h 3375680"/>
              <a:gd name="connsiteX112" fmla="*/ 6370320 w 7200996"/>
              <a:gd name="connsiteY112" fmla="*/ 1866920 h 3375680"/>
              <a:gd name="connsiteX113" fmla="*/ 6416040 w 7200996"/>
              <a:gd name="connsiteY113" fmla="*/ 1874540 h 3375680"/>
              <a:gd name="connsiteX114" fmla="*/ 6583680 w 7200996"/>
              <a:gd name="connsiteY114" fmla="*/ 1882160 h 3375680"/>
              <a:gd name="connsiteX115" fmla="*/ 6659880 w 7200996"/>
              <a:gd name="connsiteY115" fmla="*/ 1897400 h 3375680"/>
              <a:gd name="connsiteX116" fmla="*/ 6789420 w 7200996"/>
              <a:gd name="connsiteY116" fmla="*/ 1905020 h 3375680"/>
              <a:gd name="connsiteX117" fmla="*/ 6865620 w 7200996"/>
              <a:gd name="connsiteY117" fmla="*/ 1912640 h 3375680"/>
              <a:gd name="connsiteX118" fmla="*/ 6918960 w 7200996"/>
              <a:gd name="connsiteY118" fmla="*/ 1920260 h 3375680"/>
              <a:gd name="connsiteX119" fmla="*/ 6979920 w 7200996"/>
              <a:gd name="connsiteY119" fmla="*/ 1927880 h 3375680"/>
              <a:gd name="connsiteX120" fmla="*/ 7018020 w 7200996"/>
              <a:gd name="connsiteY120" fmla="*/ 1935500 h 3375680"/>
              <a:gd name="connsiteX121" fmla="*/ 7132320 w 7200996"/>
              <a:gd name="connsiteY121" fmla="*/ 1943120 h 3375680"/>
              <a:gd name="connsiteX122" fmla="*/ 7193280 w 7200996"/>
              <a:gd name="connsiteY122" fmla="*/ 1935500 h 3375680"/>
              <a:gd name="connsiteX123" fmla="*/ 7200900 w 7200996"/>
              <a:gd name="connsiteY123" fmla="*/ 1905020 h 3375680"/>
              <a:gd name="connsiteX124" fmla="*/ 7193280 w 7200996"/>
              <a:gd name="connsiteY124" fmla="*/ 1851680 h 3375680"/>
              <a:gd name="connsiteX125" fmla="*/ 7178040 w 7200996"/>
              <a:gd name="connsiteY125" fmla="*/ 1577360 h 3375680"/>
              <a:gd name="connsiteX126" fmla="*/ 7170420 w 7200996"/>
              <a:gd name="connsiteY126" fmla="*/ 1188740 h 3375680"/>
              <a:gd name="connsiteX127" fmla="*/ 7162800 w 7200996"/>
              <a:gd name="connsiteY127" fmla="*/ 1127780 h 3375680"/>
              <a:gd name="connsiteX128" fmla="*/ 7147560 w 7200996"/>
              <a:gd name="connsiteY128" fmla="*/ 815360 h 3375680"/>
              <a:gd name="connsiteX129" fmla="*/ 7124700 w 7200996"/>
              <a:gd name="connsiteY129" fmla="*/ 739160 h 3375680"/>
              <a:gd name="connsiteX130" fmla="*/ 7124700 w 7200996"/>
              <a:gd name="connsiteY130" fmla="*/ 502940 h 3375680"/>
              <a:gd name="connsiteX131" fmla="*/ 7139940 w 7200996"/>
              <a:gd name="connsiteY131" fmla="*/ 457220 h 3375680"/>
              <a:gd name="connsiteX132" fmla="*/ 7125057 w 7200996"/>
              <a:gd name="connsiteY132" fmla="*/ 200539 h 3375680"/>
              <a:gd name="connsiteX133" fmla="*/ 7109580 w 7200996"/>
              <a:gd name="connsiteY133" fmla="*/ 34764 h 3375680"/>
              <a:gd name="connsiteX134" fmla="*/ 6012180 w 7200996"/>
              <a:gd name="connsiteY134" fmla="*/ 7640 h 3375680"/>
              <a:gd name="connsiteX135" fmla="*/ 83820 w 7200996"/>
              <a:gd name="connsiteY135" fmla="*/ 50377 h 3375680"/>
              <a:gd name="connsiteX136" fmla="*/ 22860 w 7200996"/>
              <a:gd name="connsiteY136" fmla="*/ 20 h 3375680"/>
              <a:gd name="connsiteX0" fmla="*/ 22860 w 7200996"/>
              <a:gd name="connsiteY0" fmla="*/ 0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9580 w 7200996"/>
              <a:gd name="connsiteY133" fmla="*/ 34744 h 3375660"/>
              <a:gd name="connsiteX134" fmla="*/ 6012180 w 7200996"/>
              <a:gd name="connsiteY134" fmla="*/ 7620 h 3375660"/>
              <a:gd name="connsiteX135" fmla="*/ 22860 w 7200996"/>
              <a:gd name="connsiteY135" fmla="*/ 0 h 3375660"/>
              <a:gd name="connsiteX0" fmla="*/ 22860 w 7638573"/>
              <a:gd name="connsiteY0" fmla="*/ 0 h 3375660"/>
              <a:gd name="connsiteX1" fmla="*/ 22860 w 7638573"/>
              <a:gd name="connsiteY1" fmla="*/ 0 h 3375660"/>
              <a:gd name="connsiteX2" fmla="*/ 15240 w 7638573"/>
              <a:gd name="connsiteY2" fmla="*/ 228600 h 3375660"/>
              <a:gd name="connsiteX3" fmla="*/ 0 w 7638573"/>
              <a:gd name="connsiteY3" fmla="*/ 312420 h 3375660"/>
              <a:gd name="connsiteX4" fmla="*/ 7620 w 7638573"/>
              <a:gd name="connsiteY4" fmla="*/ 640080 h 3375660"/>
              <a:gd name="connsiteX5" fmla="*/ 15240 w 7638573"/>
              <a:gd name="connsiteY5" fmla="*/ 731520 h 3375660"/>
              <a:gd name="connsiteX6" fmla="*/ 30480 w 7638573"/>
              <a:gd name="connsiteY6" fmla="*/ 1104900 h 3375660"/>
              <a:gd name="connsiteX7" fmla="*/ 45720 w 7638573"/>
              <a:gd name="connsiteY7" fmla="*/ 1257300 h 3375660"/>
              <a:gd name="connsiteX8" fmla="*/ 53340 w 7638573"/>
              <a:gd name="connsiteY8" fmla="*/ 2628900 h 3375660"/>
              <a:gd name="connsiteX9" fmla="*/ 60960 w 7638573"/>
              <a:gd name="connsiteY9" fmla="*/ 2689860 h 3375660"/>
              <a:gd name="connsiteX10" fmla="*/ 68580 w 7638573"/>
              <a:gd name="connsiteY10" fmla="*/ 2834640 h 3375660"/>
              <a:gd name="connsiteX11" fmla="*/ 76200 w 7638573"/>
              <a:gd name="connsiteY11" fmla="*/ 3314700 h 3375660"/>
              <a:gd name="connsiteX12" fmla="*/ 152400 w 7638573"/>
              <a:gd name="connsiteY12" fmla="*/ 3352800 h 3375660"/>
              <a:gd name="connsiteX13" fmla="*/ 259080 w 7638573"/>
              <a:gd name="connsiteY13" fmla="*/ 3375660 h 3375660"/>
              <a:gd name="connsiteX14" fmla="*/ 533400 w 7638573"/>
              <a:gd name="connsiteY14" fmla="*/ 3360420 h 3375660"/>
              <a:gd name="connsiteX15" fmla="*/ 586740 w 7638573"/>
              <a:gd name="connsiteY15" fmla="*/ 3345180 h 3375660"/>
              <a:gd name="connsiteX16" fmla="*/ 685800 w 7638573"/>
              <a:gd name="connsiteY16" fmla="*/ 3299460 h 3375660"/>
              <a:gd name="connsiteX17" fmla="*/ 731520 w 7638573"/>
              <a:gd name="connsiteY17" fmla="*/ 3284220 h 3375660"/>
              <a:gd name="connsiteX18" fmla="*/ 800100 w 7638573"/>
              <a:gd name="connsiteY18" fmla="*/ 3238500 h 3375660"/>
              <a:gd name="connsiteX19" fmla="*/ 914400 w 7638573"/>
              <a:gd name="connsiteY19" fmla="*/ 3154680 h 3375660"/>
              <a:gd name="connsiteX20" fmla="*/ 952500 w 7638573"/>
              <a:gd name="connsiteY20" fmla="*/ 3131820 h 3375660"/>
              <a:gd name="connsiteX21" fmla="*/ 998220 w 7638573"/>
              <a:gd name="connsiteY21" fmla="*/ 3078480 h 3375660"/>
              <a:gd name="connsiteX22" fmla="*/ 1036320 w 7638573"/>
              <a:gd name="connsiteY22" fmla="*/ 3040380 h 3375660"/>
              <a:gd name="connsiteX23" fmla="*/ 1066800 w 7638573"/>
              <a:gd name="connsiteY23" fmla="*/ 2979420 h 3375660"/>
              <a:gd name="connsiteX24" fmla="*/ 1112520 w 7638573"/>
              <a:gd name="connsiteY24" fmla="*/ 2926080 h 3375660"/>
              <a:gd name="connsiteX25" fmla="*/ 1158240 w 7638573"/>
              <a:gd name="connsiteY25" fmla="*/ 2865120 h 3375660"/>
              <a:gd name="connsiteX26" fmla="*/ 1181100 w 7638573"/>
              <a:gd name="connsiteY26" fmla="*/ 2827020 h 3375660"/>
              <a:gd name="connsiteX27" fmla="*/ 1234440 w 7638573"/>
              <a:gd name="connsiteY27" fmla="*/ 2781300 h 3375660"/>
              <a:gd name="connsiteX28" fmla="*/ 1257300 w 7638573"/>
              <a:gd name="connsiteY28" fmla="*/ 2743200 h 3375660"/>
              <a:gd name="connsiteX29" fmla="*/ 1287780 w 7638573"/>
              <a:gd name="connsiteY29" fmla="*/ 2712720 h 3375660"/>
              <a:gd name="connsiteX30" fmla="*/ 1325880 w 7638573"/>
              <a:gd name="connsiteY30" fmla="*/ 2644140 h 3375660"/>
              <a:gd name="connsiteX31" fmla="*/ 1348740 w 7638573"/>
              <a:gd name="connsiteY31" fmla="*/ 2613660 h 3375660"/>
              <a:gd name="connsiteX32" fmla="*/ 1363980 w 7638573"/>
              <a:gd name="connsiteY32" fmla="*/ 2552700 h 3375660"/>
              <a:gd name="connsiteX33" fmla="*/ 1386840 w 7638573"/>
              <a:gd name="connsiteY33" fmla="*/ 2529840 h 3375660"/>
              <a:gd name="connsiteX34" fmla="*/ 1409700 w 7638573"/>
              <a:gd name="connsiteY34" fmla="*/ 2476500 h 3375660"/>
              <a:gd name="connsiteX35" fmla="*/ 1417320 w 7638573"/>
              <a:gd name="connsiteY35" fmla="*/ 2446020 h 3375660"/>
              <a:gd name="connsiteX36" fmla="*/ 1432560 w 7638573"/>
              <a:gd name="connsiteY36" fmla="*/ 2423160 h 3375660"/>
              <a:gd name="connsiteX37" fmla="*/ 1470660 w 7638573"/>
              <a:gd name="connsiteY37" fmla="*/ 2354580 h 3375660"/>
              <a:gd name="connsiteX38" fmla="*/ 1501140 w 7638573"/>
              <a:gd name="connsiteY38" fmla="*/ 2316480 h 3375660"/>
              <a:gd name="connsiteX39" fmla="*/ 1531620 w 7638573"/>
              <a:gd name="connsiteY39" fmla="*/ 2278380 h 3375660"/>
              <a:gd name="connsiteX40" fmla="*/ 1539240 w 7638573"/>
              <a:gd name="connsiteY40" fmla="*/ 2255520 h 3375660"/>
              <a:gd name="connsiteX41" fmla="*/ 1562100 w 7638573"/>
              <a:gd name="connsiteY41" fmla="*/ 2232660 h 3375660"/>
              <a:gd name="connsiteX42" fmla="*/ 1569720 w 7638573"/>
              <a:gd name="connsiteY42" fmla="*/ 2209800 h 3375660"/>
              <a:gd name="connsiteX43" fmla="*/ 1615440 w 7638573"/>
              <a:gd name="connsiteY43" fmla="*/ 2179320 h 3375660"/>
              <a:gd name="connsiteX44" fmla="*/ 1645920 w 7638573"/>
              <a:gd name="connsiteY44" fmla="*/ 2156460 h 3375660"/>
              <a:gd name="connsiteX45" fmla="*/ 1668780 w 7638573"/>
              <a:gd name="connsiteY45" fmla="*/ 2148840 h 3375660"/>
              <a:gd name="connsiteX46" fmla="*/ 1684020 w 7638573"/>
              <a:gd name="connsiteY46" fmla="*/ 2125980 h 3375660"/>
              <a:gd name="connsiteX47" fmla="*/ 1714500 w 7638573"/>
              <a:gd name="connsiteY47" fmla="*/ 2110740 h 3375660"/>
              <a:gd name="connsiteX48" fmla="*/ 1744980 w 7638573"/>
              <a:gd name="connsiteY48" fmla="*/ 2087880 h 3375660"/>
              <a:gd name="connsiteX49" fmla="*/ 1783080 w 7638573"/>
              <a:gd name="connsiteY49" fmla="*/ 2065020 h 3375660"/>
              <a:gd name="connsiteX50" fmla="*/ 1813560 w 7638573"/>
              <a:gd name="connsiteY50" fmla="*/ 2034540 h 3375660"/>
              <a:gd name="connsiteX51" fmla="*/ 1836420 w 7638573"/>
              <a:gd name="connsiteY51" fmla="*/ 2026920 h 3375660"/>
              <a:gd name="connsiteX52" fmla="*/ 1882140 w 7638573"/>
              <a:gd name="connsiteY52" fmla="*/ 1996440 h 3375660"/>
              <a:gd name="connsiteX53" fmla="*/ 1905000 w 7638573"/>
              <a:gd name="connsiteY53" fmla="*/ 1973580 h 3375660"/>
              <a:gd name="connsiteX54" fmla="*/ 1927860 w 7638573"/>
              <a:gd name="connsiteY54" fmla="*/ 1965960 h 3375660"/>
              <a:gd name="connsiteX55" fmla="*/ 1950720 w 7638573"/>
              <a:gd name="connsiteY55" fmla="*/ 1950720 h 3375660"/>
              <a:gd name="connsiteX56" fmla="*/ 2011680 w 7638573"/>
              <a:gd name="connsiteY56" fmla="*/ 1927860 h 3375660"/>
              <a:gd name="connsiteX57" fmla="*/ 2080260 w 7638573"/>
              <a:gd name="connsiteY57" fmla="*/ 1882140 h 3375660"/>
              <a:gd name="connsiteX58" fmla="*/ 2141220 w 7638573"/>
              <a:gd name="connsiteY58" fmla="*/ 1851660 h 3375660"/>
              <a:gd name="connsiteX59" fmla="*/ 2202180 w 7638573"/>
              <a:gd name="connsiteY59" fmla="*/ 1813560 h 3375660"/>
              <a:gd name="connsiteX60" fmla="*/ 2232660 w 7638573"/>
              <a:gd name="connsiteY60" fmla="*/ 1790700 h 3375660"/>
              <a:gd name="connsiteX61" fmla="*/ 2278380 w 7638573"/>
              <a:gd name="connsiteY61" fmla="*/ 1775460 h 3375660"/>
              <a:gd name="connsiteX62" fmla="*/ 2308860 w 7638573"/>
              <a:gd name="connsiteY62" fmla="*/ 1760220 h 3375660"/>
              <a:gd name="connsiteX63" fmla="*/ 2339340 w 7638573"/>
              <a:gd name="connsiteY63" fmla="*/ 1752600 h 3375660"/>
              <a:gd name="connsiteX64" fmla="*/ 2400300 w 7638573"/>
              <a:gd name="connsiteY64" fmla="*/ 1729740 h 3375660"/>
              <a:gd name="connsiteX65" fmla="*/ 2423160 w 7638573"/>
              <a:gd name="connsiteY65" fmla="*/ 1714500 h 3375660"/>
              <a:gd name="connsiteX66" fmla="*/ 2468880 w 7638573"/>
              <a:gd name="connsiteY66" fmla="*/ 1699260 h 3375660"/>
              <a:gd name="connsiteX67" fmla="*/ 2522220 w 7638573"/>
              <a:gd name="connsiteY67" fmla="*/ 1668780 h 3375660"/>
              <a:gd name="connsiteX68" fmla="*/ 2598420 w 7638573"/>
              <a:gd name="connsiteY68" fmla="*/ 1645920 h 3375660"/>
              <a:gd name="connsiteX69" fmla="*/ 2689860 w 7638573"/>
              <a:gd name="connsiteY69" fmla="*/ 1607820 h 3375660"/>
              <a:gd name="connsiteX70" fmla="*/ 2727960 w 7638573"/>
              <a:gd name="connsiteY70" fmla="*/ 1584960 h 3375660"/>
              <a:gd name="connsiteX71" fmla="*/ 2758440 w 7638573"/>
              <a:gd name="connsiteY71" fmla="*/ 1562100 h 3375660"/>
              <a:gd name="connsiteX72" fmla="*/ 2788920 w 7638573"/>
              <a:gd name="connsiteY72" fmla="*/ 1546860 h 3375660"/>
              <a:gd name="connsiteX73" fmla="*/ 2819400 w 7638573"/>
              <a:gd name="connsiteY73" fmla="*/ 1524000 h 3375660"/>
              <a:gd name="connsiteX74" fmla="*/ 2857500 w 7638573"/>
              <a:gd name="connsiteY74" fmla="*/ 1516380 h 3375660"/>
              <a:gd name="connsiteX75" fmla="*/ 2910840 w 7638573"/>
              <a:gd name="connsiteY75" fmla="*/ 1493520 h 3375660"/>
              <a:gd name="connsiteX76" fmla="*/ 2933700 w 7638573"/>
              <a:gd name="connsiteY76" fmla="*/ 1478280 h 3375660"/>
              <a:gd name="connsiteX77" fmla="*/ 3025140 w 7638573"/>
              <a:gd name="connsiteY77" fmla="*/ 1447800 h 3375660"/>
              <a:gd name="connsiteX78" fmla="*/ 3070860 w 7638573"/>
              <a:gd name="connsiteY78" fmla="*/ 1424940 h 3375660"/>
              <a:gd name="connsiteX79" fmla="*/ 3101340 w 7638573"/>
              <a:gd name="connsiteY79" fmla="*/ 1417320 h 3375660"/>
              <a:gd name="connsiteX80" fmla="*/ 3147060 w 7638573"/>
              <a:gd name="connsiteY80" fmla="*/ 1402080 h 3375660"/>
              <a:gd name="connsiteX81" fmla="*/ 3238500 w 7638573"/>
              <a:gd name="connsiteY81" fmla="*/ 1394460 h 3375660"/>
              <a:gd name="connsiteX82" fmla="*/ 3276600 w 7638573"/>
              <a:gd name="connsiteY82" fmla="*/ 1386840 h 3375660"/>
              <a:gd name="connsiteX83" fmla="*/ 3421380 w 7638573"/>
              <a:gd name="connsiteY83" fmla="*/ 1371600 h 3375660"/>
              <a:gd name="connsiteX84" fmla="*/ 4130040 w 7638573"/>
              <a:gd name="connsiteY84" fmla="*/ 1386840 h 3375660"/>
              <a:gd name="connsiteX85" fmla="*/ 4328160 w 7638573"/>
              <a:gd name="connsiteY85" fmla="*/ 1409700 h 3375660"/>
              <a:gd name="connsiteX86" fmla="*/ 4411980 w 7638573"/>
              <a:gd name="connsiteY86" fmla="*/ 1424940 h 3375660"/>
              <a:gd name="connsiteX87" fmla="*/ 4511040 w 7638573"/>
              <a:gd name="connsiteY87" fmla="*/ 1440180 h 3375660"/>
              <a:gd name="connsiteX88" fmla="*/ 4640580 w 7638573"/>
              <a:gd name="connsiteY88" fmla="*/ 1455420 h 3375660"/>
              <a:gd name="connsiteX89" fmla="*/ 4823460 w 7638573"/>
              <a:gd name="connsiteY89" fmla="*/ 1478280 h 3375660"/>
              <a:gd name="connsiteX90" fmla="*/ 4884420 w 7638573"/>
              <a:gd name="connsiteY90" fmla="*/ 1485900 h 3375660"/>
              <a:gd name="connsiteX91" fmla="*/ 4922520 w 7638573"/>
              <a:gd name="connsiteY91" fmla="*/ 1493520 h 3375660"/>
              <a:gd name="connsiteX92" fmla="*/ 4983480 w 7638573"/>
              <a:gd name="connsiteY92" fmla="*/ 1501140 h 3375660"/>
              <a:gd name="connsiteX93" fmla="*/ 5052060 w 7638573"/>
              <a:gd name="connsiteY93" fmla="*/ 1516380 h 3375660"/>
              <a:gd name="connsiteX94" fmla="*/ 5151120 w 7638573"/>
              <a:gd name="connsiteY94" fmla="*/ 1524000 h 3375660"/>
              <a:gd name="connsiteX95" fmla="*/ 5227320 w 7638573"/>
              <a:gd name="connsiteY95" fmla="*/ 1539240 h 3375660"/>
              <a:gd name="connsiteX96" fmla="*/ 5288280 w 7638573"/>
              <a:gd name="connsiteY96" fmla="*/ 1546860 h 3375660"/>
              <a:gd name="connsiteX97" fmla="*/ 5349240 w 7638573"/>
              <a:gd name="connsiteY97" fmla="*/ 1562100 h 3375660"/>
              <a:gd name="connsiteX98" fmla="*/ 5425440 w 7638573"/>
              <a:gd name="connsiteY98" fmla="*/ 1577340 h 3375660"/>
              <a:gd name="connsiteX99" fmla="*/ 5471160 w 7638573"/>
              <a:gd name="connsiteY99" fmla="*/ 1592580 h 3375660"/>
              <a:gd name="connsiteX100" fmla="*/ 5539740 w 7638573"/>
              <a:gd name="connsiteY100" fmla="*/ 1607820 h 3375660"/>
              <a:gd name="connsiteX101" fmla="*/ 5638800 w 7638573"/>
              <a:gd name="connsiteY101" fmla="*/ 1645920 h 3375660"/>
              <a:gd name="connsiteX102" fmla="*/ 5669280 w 7638573"/>
              <a:gd name="connsiteY102" fmla="*/ 1661160 h 3375660"/>
              <a:gd name="connsiteX103" fmla="*/ 5715000 w 7638573"/>
              <a:gd name="connsiteY103" fmla="*/ 1676400 h 3375660"/>
              <a:gd name="connsiteX104" fmla="*/ 5783580 w 7638573"/>
              <a:gd name="connsiteY104" fmla="*/ 1706880 h 3375660"/>
              <a:gd name="connsiteX105" fmla="*/ 5897880 w 7638573"/>
              <a:gd name="connsiteY105" fmla="*/ 1752600 h 3375660"/>
              <a:gd name="connsiteX106" fmla="*/ 5920740 w 7638573"/>
              <a:gd name="connsiteY106" fmla="*/ 1767840 h 3375660"/>
              <a:gd name="connsiteX107" fmla="*/ 6027420 w 7638573"/>
              <a:gd name="connsiteY107" fmla="*/ 1805940 h 3375660"/>
              <a:gd name="connsiteX108" fmla="*/ 6065520 w 7638573"/>
              <a:gd name="connsiteY108" fmla="*/ 1821180 h 3375660"/>
              <a:gd name="connsiteX109" fmla="*/ 6103620 w 7638573"/>
              <a:gd name="connsiteY109" fmla="*/ 1828800 h 3375660"/>
              <a:gd name="connsiteX110" fmla="*/ 6134100 w 7638573"/>
              <a:gd name="connsiteY110" fmla="*/ 1836420 h 3375660"/>
              <a:gd name="connsiteX111" fmla="*/ 6301740 w 7638573"/>
              <a:gd name="connsiteY111" fmla="*/ 1859280 h 3375660"/>
              <a:gd name="connsiteX112" fmla="*/ 6370320 w 7638573"/>
              <a:gd name="connsiteY112" fmla="*/ 1866900 h 3375660"/>
              <a:gd name="connsiteX113" fmla="*/ 6416040 w 7638573"/>
              <a:gd name="connsiteY113" fmla="*/ 1874520 h 3375660"/>
              <a:gd name="connsiteX114" fmla="*/ 6583680 w 7638573"/>
              <a:gd name="connsiteY114" fmla="*/ 1882140 h 3375660"/>
              <a:gd name="connsiteX115" fmla="*/ 6659880 w 7638573"/>
              <a:gd name="connsiteY115" fmla="*/ 1897380 h 3375660"/>
              <a:gd name="connsiteX116" fmla="*/ 6789420 w 7638573"/>
              <a:gd name="connsiteY116" fmla="*/ 1905000 h 3375660"/>
              <a:gd name="connsiteX117" fmla="*/ 6865620 w 7638573"/>
              <a:gd name="connsiteY117" fmla="*/ 1912620 h 3375660"/>
              <a:gd name="connsiteX118" fmla="*/ 6918960 w 7638573"/>
              <a:gd name="connsiteY118" fmla="*/ 1920240 h 3375660"/>
              <a:gd name="connsiteX119" fmla="*/ 6979920 w 7638573"/>
              <a:gd name="connsiteY119" fmla="*/ 1927860 h 3375660"/>
              <a:gd name="connsiteX120" fmla="*/ 7018020 w 7638573"/>
              <a:gd name="connsiteY120" fmla="*/ 1935480 h 3375660"/>
              <a:gd name="connsiteX121" fmla="*/ 7132320 w 7638573"/>
              <a:gd name="connsiteY121" fmla="*/ 1943100 h 3375660"/>
              <a:gd name="connsiteX122" fmla="*/ 7193280 w 7638573"/>
              <a:gd name="connsiteY122" fmla="*/ 1935480 h 3375660"/>
              <a:gd name="connsiteX123" fmla="*/ 7200900 w 7638573"/>
              <a:gd name="connsiteY123" fmla="*/ 1905000 h 3375660"/>
              <a:gd name="connsiteX124" fmla="*/ 7193280 w 7638573"/>
              <a:gd name="connsiteY124" fmla="*/ 1851660 h 3375660"/>
              <a:gd name="connsiteX125" fmla="*/ 7178040 w 7638573"/>
              <a:gd name="connsiteY125" fmla="*/ 1577340 h 3375660"/>
              <a:gd name="connsiteX126" fmla="*/ 7170420 w 7638573"/>
              <a:gd name="connsiteY126" fmla="*/ 1188720 h 3375660"/>
              <a:gd name="connsiteX127" fmla="*/ 7162800 w 7638573"/>
              <a:gd name="connsiteY127" fmla="*/ 1127760 h 3375660"/>
              <a:gd name="connsiteX128" fmla="*/ 7147560 w 7638573"/>
              <a:gd name="connsiteY128" fmla="*/ 815340 h 3375660"/>
              <a:gd name="connsiteX129" fmla="*/ 7124700 w 7638573"/>
              <a:gd name="connsiteY129" fmla="*/ 739140 h 3375660"/>
              <a:gd name="connsiteX130" fmla="*/ 7124700 w 7638573"/>
              <a:gd name="connsiteY130" fmla="*/ 502920 h 3375660"/>
              <a:gd name="connsiteX131" fmla="*/ 7139940 w 7638573"/>
              <a:gd name="connsiteY131" fmla="*/ 457200 h 3375660"/>
              <a:gd name="connsiteX132" fmla="*/ 7125057 w 7638573"/>
              <a:gd name="connsiteY132" fmla="*/ 200519 h 3375660"/>
              <a:gd name="connsiteX133" fmla="*/ 7109580 w 7638573"/>
              <a:gd name="connsiteY133" fmla="*/ 34744 h 3375660"/>
              <a:gd name="connsiteX134" fmla="*/ 22860 w 7638573"/>
              <a:gd name="connsiteY134" fmla="*/ 0 h 3375660"/>
              <a:gd name="connsiteX0" fmla="*/ 37863 w 7637462"/>
              <a:gd name="connsiteY0" fmla="*/ 57977 h 3375660"/>
              <a:gd name="connsiteX1" fmla="*/ 22860 w 7637462"/>
              <a:gd name="connsiteY1" fmla="*/ 0 h 3375660"/>
              <a:gd name="connsiteX2" fmla="*/ 15240 w 7637462"/>
              <a:gd name="connsiteY2" fmla="*/ 228600 h 3375660"/>
              <a:gd name="connsiteX3" fmla="*/ 0 w 7637462"/>
              <a:gd name="connsiteY3" fmla="*/ 312420 h 3375660"/>
              <a:gd name="connsiteX4" fmla="*/ 7620 w 7637462"/>
              <a:gd name="connsiteY4" fmla="*/ 640080 h 3375660"/>
              <a:gd name="connsiteX5" fmla="*/ 15240 w 7637462"/>
              <a:gd name="connsiteY5" fmla="*/ 731520 h 3375660"/>
              <a:gd name="connsiteX6" fmla="*/ 30480 w 7637462"/>
              <a:gd name="connsiteY6" fmla="*/ 1104900 h 3375660"/>
              <a:gd name="connsiteX7" fmla="*/ 45720 w 7637462"/>
              <a:gd name="connsiteY7" fmla="*/ 1257300 h 3375660"/>
              <a:gd name="connsiteX8" fmla="*/ 53340 w 7637462"/>
              <a:gd name="connsiteY8" fmla="*/ 2628900 h 3375660"/>
              <a:gd name="connsiteX9" fmla="*/ 60960 w 7637462"/>
              <a:gd name="connsiteY9" fmla="*/ 2689860 h 3375660"/>
              <a:gd name="connsiteX10" fmla="*/ 68580 w 7637462"/>
              <a:gd name="connsiteY10" fmla="*/ 2834640 h 3375660"/>
              <a:gd name="connsiteX11" fmla="*/ 76200 w 7637462"/>
              <a:gd name="connsiteY11" fmla="*/ 3314700 h 3375660"/>
              <a:gd name="connsiteX12" fmla="*/ 152400 w 7637462"/>
              <a:gd name="connsiteY12" fmla="*/ 3352800 h 3375660"/>
              <a:gd name="connsiteX13" fmla="*/ 259080 w 7637462"/>
              <a:gd name="connsiteY13" fmla="*/ 3375660 h 3375660"/>
              <a:gd name="connsiteX14" fmla="*/ 533400 w 7637462"/>
              <a:gd name="connsiteY14" fmla="*/ 3360420 h 3375660"/>
              <a:gd name="connsiteX15" fmla="*/ 586740 w 7637462"/>
              <a:gd name="connsiteY15" fmla="*/ 3345180 h 3375660"/>
              <a:gd name="connsiteX16" fmla="*/ 685800 w 7637462"/>
              <a:gd name="connsiteY16" fmla="*/ 3299460 h 3375660"/>
              <a:gd name="connsiteX17" fmla="*/ 731520 w 7637462"/>
              <a:gd name="connsiteY17" fmla="*/ 3284220 h 3375660"/>
              <a:gd name="connsiteX18" fmla="*/ 800100 w 7637462"/>
              <a:gd name="connsiteY18" fmla="*/ 3238500 h 3375660"/>
              <a:gd name="connsiteX19" fmla="*/ 914400 w 7637462"/>
              <a:gd name="connsiteY19" fmla="*/ 3154680 h 3375660"/>
              <a:gd name="connsiteX20" fmla="*/ 952500 w 7637462"/>
              <a:gd name="connsiteY20" fmla="*/ 3131820 h 3375660"/>
              <a:gd name="connsiteX21" fmla="*/ 998220 w 7637462"/>
              <a:gd name="connsiteY21" fmla="*/ 3078480 h 3375660"/>
              <a:gd name="connsiteX22" fmla="*/ 1036320 w 7637462"/>
              <a:gd name="connsiteY22" fmla="*/ 3040380 h 3375660"/>
              <a:gd name="connsiteX23" fmla="*/ 1066800 w 7637462"/>
              <a:gd name="connsiteY23" fmla="*/ 2979420 h 3375660"/>
              <a:gd name="connsiteX24" fmla="*/ 1112520 w 7637462"/>
              <a:gd name="connsiteY24" fmla="*/ 2926080 h 3375660"/>
              <a:gd name="connsiteX25" fmla="*/ 1158240 w 7637462"/>
              <a:gd name="connsiteY25" fmla="*/ 2865120 h 3375660"/>
              <a:gd name="connsiteX26" fmla="*/ 1181100 w 7637462"/>
              <a:gd name="connsiteY26" fmla="*/ 2827020 h 3375660"/>
              <a:gd name="connsiteX27" fmla="*/ 1234440 w 7637462"/>
              <a:gd name="connsiteY27" fmla="*/ 2781300 h 3375660"/>
              <a:gd name="connsiteX28" fmla="*/ 1257300 w 7637462"/>
              <a:gd name="connsiteY28" fmla="*/ 2743200 h 3375660"/>
              <a:gd name="connsiteX29" fmla="*/ 1287780 w 7637462"/>
              <a:gd name="connsiteY29" fmla="*/ 2712720 h 3375660"/>
              <a:gd name="connsiteX30" fmla="*/ 1325880 w 7637462"/>
              <a:gd name="connsiteY30" fmla="*/ 2644140 h 3375660"/>
              <a:gd name="connsiteX31" fmla="*/ 1348740 w 7637462"/>
              <a:gd name="connsiteY31" fmla="*/ 2613660 h 3375660"/>
              <a:gd name="connsiteX32" fmla="*/ 1363980 w 7637462"/>
              <a:gd name="connsiteY32" fmla="*/ 2552700 h 3375660"/>
              <a:gd name="connsiteX33" fmla="*/ 1386840 w 7637462"/>
              <a:gd name="connsiteY33" fmla="*/ 2529840 h 3375660"/>
              <a:gd name="connsiteX34" fmla="*/ 1409700 w 7637462"/>
              <a:gd name="connsiteY34" fmla="*/ 2476500 h 3375660"/>
              <a:gd name="connsiteX35" fmla="*/ 1417320 w 7637462"/>
              <a:gd name="connsiteY35" fmla="*/ 2446020 h 3375660"/>
              <a:gd name="connsiteX36" fmla="*/ 1432560 w 7637462"/>
              <a:gd name="connsiteY36" fmla="*/ 2423160 h 3375660"/>
              <a:gd name="connsiteX37" fmla="*/ 1470660 w 7637462"/>
              <a:gd name="connsiteY37" fmla="*/ 2354580 h 3375660"/>
              <a:gd name="connsiteX38" fmla="*/ 1501140 w 7637462"/>
              <a:gd name="connsiteY38" fmla="*/ 2316480 h 3375660"/>
              <a:gd name="connsiteX39" fmla="*/ 1531620 w 7637462"/>
              <a:gd name="connsiteY39" fmla="*/ 2278380 h 3375660"/>
              <a:gd name="connsiteX40" fmla="*/ 1539240 w 7637462"/>
              <a:gd name="connsiteY40" fmla="*/ 2255520 h 3375660"/>
              <a:gd name="connsiteX41" fmla="*/ 1562100 w 7637462"/>
              <a:gd name="connsiteY41" fmla="*/ 2232660 h 3375660"/>
              <a:gd name="connsiteX42" fmla="*/ 1569720 w 7637462"/>
              <a:gd name="connsiteY42" fmla="*/ 2209800 h 3375660"/>
              <a:gd name="connsiteX43" fmla="*/ 1615440 w 7637462"/>
              <a:gd name="connsiteY43" fmla="*/ 2179320 h 3375660"/>
              <a:gd name="connsiteX44" fmla="*/ 1645920 w 7637462"/>
              <a:gd name="connsiteY44" fmla="*/ 2156460 h 3375660"/>
              <a:gd name="connsiteX45" fmla="*/ 1668780 w 7637462"/>
              <a:gd name="connsiteY45" fmla="*/ 2148840 h 3375660"/>
              <a:gd name="connsiteX46" fmla="*/ 1684020 w 7637462"/>
              <a:gd name="connsiteY46" fmla="*/ 2125980 h 3375660"/>
              <a:gd name="connsiteX47" fmla="*/ 1714500 w 7637462"/>
              <a:gd name="connsiteY47" fmla="*/ 2110740 h 3375660"/>
              <a:gd name="connsiteX48" fmla="*/ 1744980 w 7637462"/>
              <a:gd name="connsiteY48" fmla="*/ 2087880 h 3375660"/>
              <a:gd name="connsiteX49" fmla="*/ 1783080 w 7637462"/>
              <a:gd name="connsiteY49" fmla="*/ 2065020 h 3375660"/>
              <a:gd name="connsiteX50" fmla="*/ 1813560 w 7637462"/>
              <a:gd name="connsiteY50" fmla="*/ 2034540 h 3375660"/>
              <a:gd name="connsiteX51" fmla="*/ 1836420 w 7637462"/>
              <a:gd name="connsiteY51" fmla="*/ 2026920 h 3375660"/>
              <a:gd name="connsiteX52" fmla="*/ 1882140 w 7637462"/>
              <a:gd name="connsiteY52" fmla="*/ 1996440 h 3375660"/>
              <a:gd name="connsiteX53" fmla="*/ 1905000 w 7637462"/>
              <a:gd name="connsiteY53" fmla="*/ 1973580 h 3375660"/>
              <a:gd name="connsiteX54" fmla="*/ 1927860 w 7637462"/>
              <a:gd name="connsiteY54" fmla="*/ 1965960 h 3375660"/>
              <a:gd name="connsiteX55" fmla="*/ 1950720 w 7637462"/>
              <a:gd name="connsiteY55" fmla="*/ 1950720 h 3375660"/>
              <a:gd name="connsiteX56" fmla="*/ 2011680 w 7637462"/>
              <a:gd name="connsiteY56" fmla="*/ 1927860 h 3375660"/>
              <a:gd name="connsiteX57" fmla="*/ 2080260 w 7637462"/>
              <a:gd name="connsiteY57" fmla="*/ 1882140 h 3375660"/>
              <a:gd name="connsiteX58" fmla="*/ 2141220 w 7637462"/>
              <a:gd name="connsiteY58" fmla="*/ 1851660 h 3375660"/>
              <a:gd name="connsiteX59" fmla="*/ 2202180 w 7637462"/>
              <a:gd name="connsiteY59" fmla="*/ 1813560 h 3375660"/>
              <a:gd name="connsiteX60" fmla="*/ 2232660 w 7637462"/>
              <a:gd name="connsiteY60" fmla="*/ 1790700 h 3375660"/>
              <a:gd name="connsiteX61" fmla="*/ 2278380 w 7637462"/>
              <a:gd name="connsiteY61" fmla="*/ 1775460 h 3375660"/>
              <a:gd name="connsiteX62" fmla="*/ 2308860 w 7637462"/>
              <a:gd name="connsiteY62" fmla="*/ 1760220 h 3375660"/>
              <a:gd name="connsiteX63" fmla="*/ 2339340 w 7637462"/>
              <a:gd name="connsiteY63" fmla="*/ 1752600 h 3375660"/>
              <a:gd name="connsiteX64" fmla="*/ 2400300 w 7637462"/>
              <a:gd name="connsiteY64" fmla="*/ 1729740 h 3375660"/>
              <a:gd name="connsiteX65" fmla="*/ 2423160 w 7637462"/>
              <a:gd name="connsiteY65" fmla="*/ 1714500 h 3375660"/>
              <a:gd name="connsiteX66" fmla="*/ 2468880 w 7637462"/>
              <a:gd name="connsiteY66" fmla="*/ 1699260 h 3375660"/>
              <a:gd name="connsiteX67" fmla="*/ 2522220 w 7637462"/>
              <a:gd name="connsiteY67" fmla="*/ 1668780 h 3375660"/>
              <a:gd name="connsiteX68" fmla="*/ 2598420 w 7637462"/>
              <a:gd name="connsiteY68" fmla="*/ 1645920 h 3375660"/>
              <a:gd name="connsiteX69" fmla="*/ 2689860 w 7637462"/>
              <a:gd name="connsiteY69" fmla="*/ 1607820 h 3375660"/>
              <a:gd name="connsiteX70" fmla="*/ 2727960 w 7637462"/>
              <a:gd name="connsiteY70" fmla="*/ 1584960 h 3375660"/>
              <a:gd name="connsiteX71" fmla="*/ 2758440 w 7637462"/>
              <a:gd name="connsiteY71" fmla="*/ 1562100 h 3375660"/>
              <a:gd name="connsiteX72" fmla="*/ 2788920 w 7637462"/>
              <a:gd name="connsiteY72" fmla="*/ 1546860 h 3375660"/>
              <a:gd name="connsiteX73" fmla="*/ 2819400 w 7637462"/>
              <a:gd name="connsiteY73" fmla="*/ 1524000 h 3375660"/>
              <a:gd name="connsiteX74" fmla="*/ 2857500 w 7637462"/>
              <a:gd name="connsiteY74" fmla="*/ 1516380 h 3375660"/>
              <a:gd name="connsiteX75" fmla="*/ 2910840 w 7637462"/>
              <a:gd name="connsiteY75" fmla="*/ 1493520 h 3375660"/>
              <a:gd name="connsiteX76" fmla="*/ 2933700 w 7637462"/>
              <a:gd name="connsiteY76" fmla="*/ 1478280 h 3375660"/>
              <a:gd name="connsiteX77" fmla="*/ 3025140 w 7637462"/>
              <a:gd name="connsiteY77" fmla="*/ 1447800 h 3375660"/>
              <a:gd name="connsiteX78" fmla="*/ 3070860 w 7637462"/>
              <a:gd name="connsiteY78" fmla="*/ 1424940 h 3375660"/>
              <a:gd name="connsiteX79" fmla="*/ 3101340 w 7637462"/>
              <a:gd name="connsiteY79" fmla="*/ 1417320 h 3375660"/>
              <a:gd name="connsiteX80" fmla="*/ 3147060 w 7637462"/>
              <a:gd name="connsiteY80" fmla="*/ 1402080 h 3375660"/>
              <a:gd name="connsiteX81" fmla="*/ 3238500 w 7637462"/>
              <a:gd name="connsiteY81" fmla="*/ 1394460 h 3375660"/>
              <a:gd name="connsiteX82" fmla="*/ 3276600 w 7637462"/>
              <a:gd name="connsiteY82" fmla="*/ 1386840 h 3375660"/>
              <a:gd name="connsiteX83" fmla="*/ 3421380 w 7637462"/>
              <a:gd name="connsiteY83" fmla="*/ 1371600 h 3375660"/>
              <a:gd name="connsiteX84" fmla="*/ 4130040 w 7637462"/>
              <a:gd name="connsiteY84" fmla="*/ 1386840 h 3375660"/>
              <a:gd name="connsiteX85" fmla="*/ 4328160 w 7637462"/>
              <a:gd name="connsiteY85" fmla="*/ 1409700 h 3375660"/>
              <a:gd name="connsiteX86" fmla="*/ 4411980 w 7637462"/>
              <a:gd name="connsiteY86" fmla="*/ 1424940 h 3375660"/>
              <a:gd name="connsiteX87" fmla="*/ 4511040 w 7637462"/>
              <a:gd name="connsiteY87" fmla="*/ 1440180 h 3375660"/>
              <a:gd name="connsiteX88" fmla="*/ 4640580 w 7637462"/>
              <a:gd name="connsiteY88" fmla="*/ 1455420 h 3375660"/>
              <a:gd name="connsiteX89" fmla="*/ 4823460 w 7637462"/>
              <a:gd name="connsiteY89" fmla="*/ 1478280 h 3375660"/>
              <a:gd name="connsiteX90" fmla="*/ 4884420 w 7637462"/>
              <a:gd name="connsiteY90" fmla="*/ 1485900 h 3375660"/>
              <a:gd name="connsiteX91" fmla="*/ 4922520 w 7637462"/>
              <a:gd name="connsiteY91" fmla="*/ 1493520 h 3375660"/>
              <a:gd name="connsiteX92" fmla="*/ 4983480 w 7637462"/>
              <a:gd name="connsiteY92" fmla="*/ 1501140 h 3375660"/>
              <a:gd name="connsiteX93" fmla="*/ 5052060 w 7637462"/>
              <a:gd name="connsiteY93" fmla="*/ 1516380 h 3375660"/>
              <a:gd name="connsiteX94" fmla="*/ 5151120 w 7637462"/>
              <a:gd name="connsiteY94" fmla="*/ 1524000 h 3375660"/>
              <a:gd name="connsiteX95" fmla="*/ 5227320 w 7637462"/>
              <a:gd name="connsiteY95" fmla="*/ 1539240 h 3375660"/>
              <a:gd name="connsiteX96" fmla="*/ 5288280 w 7637462"/>
              <a:gd name="connsiteY96" fmla="*/ 1546860 h 3375660"/>
              <a:gd name="connsiteX97" fmla="*/ 5349240 w 7637462"/>
              <a:gd name="connsiteY97" fmla="*/ 1562100 h 3375660"/>
              <a:gd name="connsiteX98" fmla="*/ 5425440 w 7637462"/>
              <a:gd name="connsiteY98" fmla="*/ 1577340 h 3375660"/>
              <a:gd name="connsiteX99" fmla="*/ 5471160 w 7637462"/>
              <a:gd name="connsiteY99" fmla="*/ 1592580 h 3375660"/>
              <a:gd name="connsiteX100" fmla="*/ 5539740 w 7637462"/>
              <a:gd name="connsiteY100" fmla="*/ 1607820 h 3375660"/>
              <a:gd name="connsiteX101" fmla="*/ 5638800 w 7637462"/>
              <a:gd name="connsiteY101" fmla="*/ 1645920 h 3375660"/>
              <a:gd name="connsiteX102" fmla="*/ 5669280 w 7637462"/>
              <a:gd name="connsiteY102" fmla="*/ 1661160 h 3375660"/>
              <a:gd name="connsiteX103" fmla="*/ 5715000 w 7637462"/>
              <a:gd name="connsiteY103" fmla="*/ 1676400 h 3375660"/>
              <a:gd name="connsiteX104" fmla="*/ 5783580 w 7637462"/>
              <a:gd name="connsiteY104" fmla="*/ 1706880 h 3375660"/>
              <a:gd name="connsiteX105" fmla="*/ 5897880 w 7637462"/>
              <a:gd name="connsiteY105" fmla="*/ 1752600 h 3375660"/>
              <a:gd name="connsiteX106" fmla="*/ 5920740 w 7637462"/>
              <a:gd name="connsiteY106" fmla="*/ 1767840 h 3375660"/>
              <a:gd name="connsiteX107" fmla="*/ 6027420 w 7637462"/>
              <a:gd name="connsiteY107" fmla="*/ 1805940 h 3375660"/>
              <a:gd name="connsiteX108" fmla="*/ 6065520 w 7637462"/>
              <a:gd name="connsiteY108" fmla="*/ 1821180 h 3375660"/>
              <a:gd name="connsiteX109" fmla="*/ 6103620 w 7637462"/>
              <a:gd name="connsiteY109" fmla="*/ 1828800 h 3375660"/>
              <a:gd name="connsiteX110" fmla="*/ 6134100 w 7637462"/>
              <a:gd name="connsiteY110" fmla="*/ 1836420 h 3375660"/>
              <a:gd name="connsiteX111" fmla="*/ 6301740 w 7637462"/>
              <a:gd name="connsiteY111" fmla="*/ 1859280 h 3375660"/>
              <a:gd name="connsiteX112" fmla="*/ 6370320 w 7637462"/>
              <a:gd name="connsiteY112" fmla="*/ 1866900 h 3375660"/>
              <a:gd name="connsiteX113" fmla="*/ 6416040 w 7637462"/>
              <a:gd name="connsiteY113" fmla="*/ 1874520 h 3375660"/>
              <a:gd name="connsiteX114" fmla="*/ 6583680 w 7637462"/>
              <a:gd name="connsiteY114" fmla="*/ 1882140 h 3375660"/>
              <a:gd name="connsiteX115" fmla="*/ 6659880 w 7637462"/>
              <a:gd name="connsiteY115" fmla="*/ 1897380 h 3375660"/>
              <a:gd name="connsiteX116" fmla="*/ 6789420 w 7637462"/>
              <a:gd name="connsiteY116" fmla="*/ 1905000 h 3375660"/>
              <a:gd name="connsiteX117" fmla="*/ 6865620 w 7637462"/>
              <a:gd name="connsiteY117" fmla="*/ 1912620 h 3375660"/>
              <a:gd name="connsiteX118" fmla="*/ 6918960 w 7637462"/>
              <a:gd name="connsiteY118" fmla="*/ 1920240 h 3375660"/>
              <a:gd name="connsiteX119" fmla="*/ 6979920 w 7637462"/>
              <a:gd name="connsiteY119" fmla="*/ 1927860 h 3375660"/>
              <a:gd name="connsiteX120" fmla="*/ 7018020 w 7637462"/>
              <a:gd name="connsiteY120" fmla="*/ 1935480 h 3375660"/>
              <a:gd name="connsiteX121" fmla="*/ 7132320 w 7637462"/>
              <a:gd name="connsiteY121" fmla="*/ 1943100 h 3375660"/>
              <a:gd name="connsiteX122" fmla="*/ 7193280 w 7637462"/>
              <a:gd name="connsiteY122" fmla="*/ 1935480 h 3375660"/>
              <a:gd name="connsiteX123" fmla="*/ 7200900 w 7637462"/>
              <a:gd name="connsiteY123" fmla="*/ 1905000 h 3375660"/>
              <a:gd name="connsiteX124" fmla="*/ 7193280 w 7637462"/>
              <a:gd name="connsiteY124" fmla="*/ 1851660 h 3375660"/>
              <a:gd name="connsiteX125" fmla="*/ 7178040 w 7637462"/>
              <a:gd name="connsiteY125" fmla="*/ 1577340 h 3375660"/>
              <a:gd name="connsiteX126" fmla="*/ 7170420 w 7637462"/>
              <a:gd name="connsiteY126" fmla="*/ 1188720 h 3375660"/>
              <a:gd name="connsiteX127" fmla="*/ 7162800 w 7637462"/>
              <a:gd name="connsiteY127" fmla="*/ 1127760 h 3375660"/>
              <a:gd name="connsiteX128" fmla="*/ 7147560 w 7637462"/>
              <a:gd name="connsiteY128" fmla="*/ 815340 h 3375660"/>
              <a:gd name="connsiteX129" fmla="*/ 7124700 w 7637462"/>
              <a:gd name="connsiteY129" fmla="*/ 739140 h 3375660"/>
              <a:gd name="connsiteX130" fmla="*/ 7124700 w 7637462"/>
              <a:gd name="connsiteY130" fmla="*/ 502920 h 3375660"/>
              <a:gd name="connsiteX131" fmla="*/ 7139940 w 7637462"/>
              <a:gd name="connsiteY131" fmla="*/ 457200 h 3375660"/>
              <a:gd name="connsiteX132" fmla="*/ 7125057 w 7637462"/>
              <a:gd name="connsiteY132" fmla="*/ 200519 h 3375660"/>
              <a:gd name="connsiteX133" fmla="*/ 7109580 w 7637462"/>
              <a:gd name="connsiteY133" fmla="*/ 34744 h 3375660"/>
              <a:gd name="connsiteX134" fmla="*/ 37863 w 7637462"/>
              <a:gd name="connsiteY134" fmla="*/ 57977 h 3375660"/>
              <a:gd name="connsiteX0" fmla="*/ 37863 w 7631653"/>
              <a:gd name="connsiteY0" fmla="*/ 57977 h 3375660"/>
              <a:gd name="connsiteX1" fmla="*/ 22860 w 7631653"/>
              <a:gd name="connsiteY1" fmla="*/ 0 h 3375660"/>
              <a:gd name="connsiteX2" fmla="*/ 15240 w 7631653"/>
              <a:gd name="connsiteY2" fmla="*/ 228600 h 3375660"/>
              <a:gd name="connsiteX3" fmla="*/ 0 w 7631653"/>
              <a:gd name="connsiteY3" fmla="*/ 312420 h 3375660"/>
              <a:gd name="connsiteX4" fmla="*/ 7620 w 7631653"/>
              <a:gd name="connsiteY4" fmla="*/ 640080 h 3375660"/>
              <a:gd name="connsiteX5" fmla="*/ 15240 w 7631653"/>
              <a:gd name="connsiteY5" fmla="*/ 731520 h 3375660"/>
              <a:gd name="connsiteX6" fmla="*/ 30480 w 7631653"/>
              <a:gd name="connsiteY6" fmla="*/ 1104900 h 3375660"/>
              <a:gd name="connsiteX7" fmla="*/ 45720 w 7631653"/>
              <a:gd name="connsiteY7" fmla="*/ 1257300 h 3375660"/>
              <a:gd name="connsiteX8" fmla="*/ 53340 w 7631653"/>
              <a:gd name="connsiteY8" fmla="*/ 2628900 h 3375660"/>
              <a:gd name="connsiteX9" fmla="*/ 60960 w 7631653"/>
              <a:gd name="connsiteY9" fmla="*/ 2689860 h 3375660"/>
              <a:gd name="connsiteX10" fmla="*/ 68580 w 7631653"/>
              <a:gd name="connsiteY10" fmla="*/ 2834640 h 3375660"/>
              <a:gd name="connsiteX11" fmla="*/ 76200 w 7631653"/>
              <a:gd name="connsiteY11" fmla="*/ 3314700 h 3375660"/>
              <a:gd name="connsiteX12" fmla="*/ 152400 w 7631653"/>
              <a:gd name="connsiteY12" fmla="*/ 3352800 h 3375660"/>
              <a:gd name="connsiteX13" fmla="*/ 259080 w 7631653"/>
              <a:gd name="connsiteY13" fmla="*/ 3375660 h 3375660"/>
              <a:gd name="connsiteX14" fmla="*/ 533400 w 7631653"/>
              <a:gd name="connsiteY14" fmla="*/ 3360420 h 3375660"/>
              <a:gd name="connsiteX15" fmla="*/ 586740 w 7631653"/>
              <a:gd name="connsiteY15" fmla="*/ 3345180 h 3375660"/>
              <a:gd name="connsiteX16" fmla="*/ 685800 w 7631653"/>
              <a:gd name="connsiteY16" fmla="*/ 3299460 h 3375660"/>
              <a:gd name="connsiteX17" fmla="*/ 731520 w 7631653"/>
              <a:gd name="connsiteY17" fmla="*/ 3284220 h 3375660"/>
              <a:gd name="connsiteX18" fmla="*/ 800100 w 7631653"/>
              <a:gd name="connsiteY18" fmla="*/ 3238500 h 3375660"/>
              <a:gd name="connsiteX19" fmla="*/ 914400 w 7631653"/>
              <a:gd name="connsiteY19" fmla="*/ 3154680 h 3375660"/>
              <a:gd name="connsiteX20" fmla="*/ 952500 w 7631653"/>
              <a:gd name="connsiteY20" fmla="*/ 3131820 h 3375660"/>
              <a:gd name="connsiteX21" fmla="*/ 998220 w 7631653"/>
              <a:gd name="connsiteY21" fmla="*/ 3078480 h 3375660"/>
              <a:gd name="connsiteX22" fmla="*/ 1036320 w 7631653"/>
              <a:gd name="connsiteY22" fmla="*/ 3040380 h 3375660"/>
              <a:gd name="connsiteX23" fmla="*/ 1066800 w 7631653"/>
              <a:gd name="connsiteY23" fmla="*/ 2979420 h 3375660"/>
              <a:gd name="connsiteX24" fmla="*/ 1112520 w 7631653"/>
              <a:gd name="connsiteY24" fmla="*/ 2926080 h 3375660"/>
              <a:gd name="connsiteX25" fmla="*/ 1158240 w 7631653"/>
              <a:gd name="connsiteY25" fmla="*/ 2865120 h 3375660"/>
              <a:gd name="connsiteX26" fmla="*/ 1181100 w 7631653"/>
              <a:gd name="connsiteY26" fmla="*/ 2827020 h 3375660"/>
              <a:gd name="connsiteX27" fmla="*/ 1234440 w 7631653"/>
              <a:gd name="connsiteY27" fmla="*/ 2781300 h 3375660"/>
              <a:gd name="connsiteX28" fmla="*/ 1257300 w 7631653"/>
              <a:gd name="connsiteY28" fmla="*/ 2743200 h 3375660"/>
              <a:gd name="connsiteX29" fmla="*/ 1287780 w 7631653"/>
              <a:gd name="connsiteY29" fmla="*/ 2712720 h 3375660"/>
              <a:gd name="connsiteX30" fmla="*/ 1325880 w 7631653"/>
              <a:gd name="connsiteY30" fmla="*/ 2644140 h 3375660"/>
              <a:gd name="connsiteX31" fmla="*/ 1348740 w 7631653"/>
              <a:gd name="connsiteY31" fmla="*/ 2613660 h 3375660"/>
              <a:gd name="connsiteX32" fmla="*/ 1363980 w 7631653"/>
              <a:gd name="connsiteY32" fmla="*/ 2552700 h 3375660"/>
              <a:gd name="connsiteX33" fmla="*/ 1386840 w 7631653"/>
              <a:gd name="connsiteY33" fmla="*/ 2529840 h 3375660"/>
              <a:gd name="connsiteX34" fmla="*/ 1409700 w 7631653"/>
              <a:gd name="connsiteY34" fmla="*/ 2476500 h 3375660"/>
              <a:gd name="connsiteX35" fmla="*/ 1417320 w 7631653"/>
              <a:gd name="connsiteY35" fmla="*/ 2446020 h 3375660"/>
              <a:gd name="connsiteX36" fmla="*/ 1432560 w 7631653"/>
              <a:gd name="connsiteY36" fmla="*/ 2423160 h 3375660"/>
              <a:gd name="connsiteX37" fmla="*/ 1470660 w 7631653"/>
              <a:gd name="connsiteY37" fmla="*/ 2354580 h 3375660"/>
              <a:gd name="connsiteX38" fmla="*/ 1501140 w 7631653"/>
              <a:gd name="connsiteY38" fmla="*/ 2316480 h 3375660"/>
              <a:gd name="connsiteX39" fmla="*/ 1531620 w 7631653"/>
              <a:gd name="connsiteY39" fmla="*/ 2278380 h 3375660"/>
              <a:gd name="connsiteX40" fmla="*/ 1539240 w 7631653"/>
              <a:gd name="connsiteY40" fmla="*/ 2255520 h 3375660"/>
              <a:gd name="connsiteX41" fmla="*/ 1562100 w 7631653"/>
              <a:gd name="connsiteY41" fmla="*/ 2232660 h 3375660"/>
              <a:gd name="connsiteX42" fmla="*/ 1569720 w 7631653"/>
              <a:gd name="connsiteY42" fmla="*/ 2209800 h 3375660"/>
              <a:gd name="connsiteX43" fmla="*/ 1615440 w 7631653"/>
              <a:gd name="connsiteY43" fmla="*/ 2179320 h 3375660"/>
              <a:gd name="connsiteX44" fmla="*/ 1645920 w 7631653"/>
              <a:gd name="connsiteY44" fmla="*/ 2156460 h 3375660"/>
              <a:gd name="connsiteX45" fmla="*/ 1668780 w 7631653"/>
              <a:gd name="connsiteY45" fmla="*/ 2148840 h 3375660"/>
              <a:gd name="connsiteX46" fmla="*/ 1684020 w 7631653"/>
              <a:gd name="connsiteY46" fmla="*/ 2125980 h 3375660"/>
              <a:gd name="connsiteX47" fmla="*/ 1714500 w 7631653"/>
              <a:gd name="connsiteY47" fmla="*/ 2110740 h 3375660"/>
              <a:gd name="connsiteX48" fmla="*/ 1744980 w 7631653"/>
              <a:gd name="connsiteY48" fmla="*/ 2087880 h 3375660"/>
              <a:gd name="connsiteX49" fmla="*/ 1783080 w 7631653"/>
              <a:gd name="connsiteY49" fmla="*/ 2065020 h 3375660"/>
              <a:gd name="connsiteX50" fmla="*/ 1813560 w 7631653"/>
              <a:gd name="connsiteY50" fmla="*/ 2034540 h 3375660"/>
              <a:gd name="connsiteX51" fmla="*/ 1836420 w 7631653"/>
              <a:gd name="connsiteY51" fmla="*/ 2026920 h 3375660"/>
              <a:gd name="connsiteX52" fmla="*/ 1882140 w 7631653"/>
              <a:gd name="connsiteY52" fmla="*/ 1996440 h 3375660"/>
              <a:gd name="connsiteX53" fmla="*/ 1905000 w 7631653"/>
              <a:gd name="connsiteY53" fmla="*/ 1973580 h 3375660"/>
              <a:gd name="connsiteX54" fmla="*/ 1927860 w 7631653"/>
              <a:gd name="connsiteY54" fmla="*/ 1965960 h 3375660"/>
              <a:gd name="connsiteX55" fmla="*/ 1950720 w 7631653"/>
              <a:gd name="connsiteY55" fmla="*/ 1950720 h 3375660"/>
              <a:gd name="connsiteX56" fmla="*/ 2011680 w 7631653"/>
              <a:gd name="connsiteY56" fmla="*/ 1927860 h 3375660"/>
              <a:gd name="connsiteX57" fmla="*/ 2080260 w 7631653"/>
              <a:gd name="connsiteY57" fmla="*/ 1882140 h 3375660"/>
              <a:gd name="connsiteX58" fmla="*/ 2141220 w 7631653"/>
              <a:gd name="connsiteY58" fmla="*/ 1851660 h 3375660"/>
              <a:gd name="connsiteX59" fmla="*/ 2202180 w 7631653"/>
              <a:gd name="connsiteY59" fmla="*/ 1813560 h 3375660"/>
              <a:gd name="connsiteX60" fmla="*/ 2232660 w 7631653"/>
              <a:gd name="connsiteY60" fmla="*/ 1790700 h 3375660"/>
              <a:gd name="connsiteX61" fmla="*/ 2278380 w 7631653"/>
              <a:gd name="connsiteY61" fmla="*/ 1775460 h 3375660"/>
              <a:gd name="connsiteX62" fmla="*/ 2308860 w 7631653"/>
              <a:gd name="connsiteY62" fmla="*/ 1760220 h 3375660"/>
              <a:gd name="connsiteX63" fmla="*/ 2339340 w 7631653"/>
              <a:gd name="connsiteY63" fmla="*/ 1752600 h 3375660"/>
              <a:gd name="connsiteX64" fmla="*/ 2400300 w 7631653"/>
              <a:gd name="connsiteY64" fmla="*/ 1729740 h 3375660"/>
              <a:gd name="connsiteX65" fmla="*/ 2423160 w 7631653"/>
              <a:gd name="connsiteY65" fmla="*/ 1714500 h 3375660"/>
              <a:gd name="connsiteX66" fmla="*/ 2468880 w 7631653"/>
              <a:gd name="connsiteY66" fmla="*/ 1699260 h 3375660"/>
              <a:gd name="connsiteX67" fmla="*/ 2522220 w 7631653"/>
              <a:gd name="connsiteY67" fmla="*/ 1668780 h 3375660"/>
              <a:gd name="connsiteX68" fmla="*/ 2598420 w 7631653"/>
              <a:gd name="connsiteY68" fmla="*/ 1645920 h 3375660"/>
              <a:gd name="connsiteX69" fmla="*/ 2689860 w 7631653"/>
              <a:gd name="connsiteY69" fmla="*/ 1607820 h 3375660"/>
              <a:gd name="connsiteX70" fmla="*/ 2727960 w 7631653"/>
              <a:gd name="connsiteY70" fmla="*/ 1584960 h 3375660"/>
              <a:gd name="connsiteX71" fmla="*/ 2758440 w 7631653"/>
              <a:gd name="connsiteY71" fmla="*/ 1562100 h 3375660"/>
              <a:gd name="connsiteX72" fmla="*/ 2788920 w 7631653"/>
              <a:gd name="connsiteY72" fmla="*/ 1546860 h 3375660"/>
              <a:gd name="connsiteX73" fmla="*/ 2819400 w 7631653"/>
              <a:gd name="connsiteY73" fmla="*/ 1524000 h 3375660"/>
              <a:gd name="connsiteX74" fmla="*/ 2857500 w 7631653"/>
              <a:gd name="connsiteY74" fmla="*/ 1516380 h 3375660"/>
              <a:gd name="connsiteX75" fmla="*/ 2910840 w 7631653"/>
              <a:gd name="connsiteY75" fmla="*/ 1493520 h 3375660"/>
              <a:gd name="connsiteX76" fmla="*/ 2933700 w 7631653"/>
              <a:gd name="connsiteY76" fmla="*/ 1478280 h 3375660"/>
              <a:gd name="connsiteX77" fmla="*/ 3025140 w 7631653"/>
              <a:gd name="connsiteY77" fmla="*/ 1447800 h 3375660"/>
              <a:gd name="connsiteX78" fmla="*/ 3070860 w 7631653"/>
              <a:gd name="connsiteY78" fmla="*/ 1424940 h 3375660"/>
              <a:gd name="connsiteX79" fmla="*/ 3101340 w 7631653"/>
              <a:gd name="connsiteY79" fmla="*/ 1417320 h 3375660"/>
              <a:gd name="connsiteX80" fmla="*/ 3147060 w 7631653"/>
              <a:gd name="connsiteY80" fmla="*/ 1402080 h 3375660"/>
              <a:gd name="connsiteX81" fmla="*/ 3238500 w 7631653"/>
              <a:gd name="connsiteY81" fmla="*/ 1394460 h 3375660"/>
              <a:gd name="connsiteX82" fmla="*/ 3276600 w 7631653"/>
              <a:gd name="connsiteY82" fmla="*/ 1386840 h 3375660"/>
              <a:gd name="connsiteX83" fmla="*/ 3421380 w 7631653"/>
              <a:gd name="connsiteY83" fmla="*/ 1371600 h 3375660"/>
              <a:gd name="connsiteX84" fmla="*/ 4130040 w 7631653"/>
              <a:gd name="connsiteY84" fmla="*/ 1386840 h 3375660"/>
              <a:gd name="connsiteX85" fmla="*/ 4328160 w 7631653"/>
              <a:gd name="connsiteY85" fmla="*/ 1409700 h 3375660"/>
              <a:gd name="connsiteX86" fmla="*/ 4411980 w 7631653"/>
              <a:gd name="connsiteY86" fmla="*/ 1424940 h 3375660"/>
              <a:gd name="connsiteX87" fmla="*/ 4511040 w 7631653"/>
              <a:gd name="connsiteY87" fmla="*/ 1440180 h 3375660"/>
              <a:gd name="connsiteX88" fmla="*/ 4640580 w 7631653"/>
              <a:gd name="connsiteY88" fmla="*/ 1455420 h 3375660"/>
              <a:gd name="connsiteX89" fmla="*/ 4823460 w 7631653"/>
              <a:gd name="connsiteY89" fmla="*/ 1478280 h 3375660"/>
              <a:gd name="connsiteX90" fmla="*/ 4884420 w 7631653"/>
              <a:gd name="connsiteY90" fmla="*/ 1485900 h 3375660"/>
              <a:gd name="connsiteX91" fmla="*/ 4922520 w 7631653"/>
              <a:gd name="connsiteY91" fmla="*/ 1493520 h 3375660"/>
              <a:gd name="connsiteX92" fmla="*/ 4983480 w 7631653"/>
              <a:gd name="connsiteY92" fmla="*/ 1501140 h 3375660"/>
              <a:gd name="connsiteX93" fmla="*/ 5052060 w 7631653"/>
              <a:gd name="connsiteY93" fmla="*/ 1516380 h 3375660"/>
              <a:gd name="connsiteX94" fmla="*/ 5151120 w 7631653"/>
              <a:gd name="connsiteY94" fmla="*/ 1524000 h 3375660"/>
              <a:gd name="connsiteX95" fmla="*/ 5227320 w 7631653"/>
              <a:gd name="connsiteY95" fmla="*/ 1539240 h 3375660"/>
              <a:gd name="connsiteX96" fmla="*/ 5288280 w 7631653"/>
              <a:gd name="connsiteY96" fmla="*/ 1546860 h 3375660"/>
              <a:gd name="connsiteX97" fmla="*/ 5349240 w 7631653"/>
              <a:gd name="connsiteY97" fmla="*/ 1562100 h 3375660"/>
              <a:gd name="connsiteX98" fmla="*/ 5425440 w 7631653"/>
              <a:gd name="connsiteY98" fmla="*/ 1577340 h 3375660"/>
              <a:gd name="connsiteX99" fmla="*/ 5471160 w 7631653"/>
              <a:gd name="connsiteY99" fmla="*/ 1592580 h 3375660"/>
              <a:gd name="connsiteX100" fmla="*/ 5539740 w 7631653"/>
              <a:gd name="connsiteY100" fmla="*/ 1607820 h 3375660"/>
              <a:gd name="connsiteX101" fmla="*/ 5638800 w 7631653"/>
              <a:gd name="connsiteY101" fmla="*/ 1645920 h 3375660"/>
              <a:gd name="connsiteX102" fmla="*/ 5669280 w 7631653"/>
              <a:gd name="connsiteY102" fmla="*/ 1661160 h 3375660"/>
              <a:gd name="connsiteX103" fmla="*/ 5715000 w 7631653"/>
              <a:gd name="connsiteY103" fmla="*/ 1676400 h 3375660"/>
              <a:gd name="connsiteX104" fmla="*/ 5783580 w 7631653"/>
              <a:gd name="connsiteY104" fmla="*/ 1706880 h 3375660"/>
              <a:gd name="connsiteX105" fmla="*/ 5897880 w 7631653"/>
              <a:gd name="connsiteY105" fmla="*/ 1752600 h 3375660"/>
              <a:gd name="connsiteX106" fmla="*/ 5920740 w 7631653"/>
              <a:gd name="connsiteY106" fmla="*/ 1767840 h 3375660"/>
              <a:gd name="connsiteX107" fmla="*/ 6027420 w 7631653"/>
              <a:gd name="connsiteY107" fmla="*/ 1805940 h 3375660"/>
              <a:gd name="connsiteX108" fmla="*/ 6065520 w 7631653"/>
              <a:gd name="connsiteY108" fmla="*/ 1821180 h 3375660"/>
              <a:gd name="connsiteX109" fmla="*/ 6103620 w 7631653"/>
              <a:gd name="connsiteY109" fmla="*/ 1828800 h 3375660"/>
              <a:gd name="connsiteX110" fmla="*/ 6134100 w 7631653"/>
              <a:gd name="connsiteY110" fmla="*/ 1836420 h 3375660"/>
              <a:gd name="connsiteX111" fmla="*/ 6301740 w 7631653"/>
              <a:gd name="connsiteY111" fmla="*/ 1859280 h 3375660"/>
              <a:gd name="connsiteX112" fmla="*/ 6370320 w 7631653"/>
              <a:gd name="connsiteY112" fmla="*/ 1866900 h 3375660"/>
              <a:gd name="connsiteX113" fmla="*/ 6416040 w 7631653"/>
              <a:gd name="connsiteY113" fmla="*/ 1874520 h 3375660"/>
              <a:gd name="connsiteX114" fmla="*/ 6583680 w 7631653"/>
              <a:gd name="connsiteY114" fmla="*/ 1882140 h 3375660"/>
              <a:gd name="connsiteX115" fmla="*/ 6659880 w 7631653"/>
              <a:gd name="connsiteY115" fmla="*/ 1897380 h 3375660"/>
              <a:gd name="connsiteX116" fmla="*/ 6789420 w 7631653"/>
              <a:gd name="connsiteY116" fmla="*/ 1905000 h 3375660"/>
              <a:gd name="connsiteX117" fmla="*/ 6865620 w 7631653"/>
              <a:gd name="connsiteY117" fmla="*/ 1912620 h 3375660"/>
              <a:gd name="connsiteX118" fmla="*/ 6918960 w 7631653"/>
              <a:gd name="connsiteY118" fmla="*/ 1920240 h 3375660"/>
              <a:gd name="connsiteX119" fmla="*/ 6979920 w 7631653"/>
              <a:gd name="connsiteY119" fmla="*/ 1927860 h 3375660"/>
              <a:gd name="connsiteX120" fmla="*/ 7018020 w 7631653"/>
              <a:gd name="connsiteY120" fmla="*/ 1935480 h 3375660"/>
              <a:gd name="connsiteX121" fmla="*/ 7132320 w 7631653"/>
              <a:gd name="connsiteY121" fmla="*/ 1943100 h 3375660"/>
              <a:gd name="connsiteX122" fmla="*/ 7193280 w 7631653"/>
              <a:gd name="connsiteY122" fmla="*/ 1935480 h 3375660"/>
              <a:gd name="connsiteX123" fmla="*/ 7200900 w 7631653"/>
              <a:gd name="connsiteY123" fmla="*/ 1905000 h 3375660"/>
              <a:gd name="connsiteX124" fmla="*/ 7193280 w 7631653"/>
              <a:gd name="connsiteY124" fmla="*/ 1851660 h 3375660"/>
              <a:gd name="connsiteX125" fmla="*/ 7178040 w 7631653"/>
              <a:gd name="connsiteY125" fmla="*/ 1577340 h 3375660"/>
              <a:gd name="connsiteX126" fmla="*/ 7170420 w 7631653"/>
              <a:gd name="connsiteY126" fmla="*/ 1188720 h 3375660"/>
              <a:gd name="connsiteX127" fmla="*/ 7162800 w 7631653"/>
              <a:gd name="connsiteY127" fmla="*/ 1127760 h 3375660"/>
              <a:gd name="connsiteX128" fmla="*/ 7147560 w 7631653"/>
              <a:gd name="connsiteY128" fmla="*/ 815340 h 3375660"/>
              <a:gd name="connsiteX129" fmla="*/ 7124700 w 7631653"/>
              <a:gd name="connsiteY129" fmla="*/ 739140 h 3375660"/>
              <a:gd name="connsiteX130" fmla="*/ 7124700 w 7631653"/>
              <a:gd name="connsiteY130" fmla="*/ 502920 h 3375660"/>
              <a:gd name="connsiteX131" fmla="*/ 7139940 w 7631653"/>
              <a:gd name="connsiteY131" fmla="*/ 457200 h 3375660"/>
              <a:gd name="connsiteX132" fmla="*/ 7125057 w 7631653"/>
              <a:gd name="connsiteY132" fmla="*/ 200519 h 3375660"/>
              <a:gd name="connsiteX133" fmla="*/ 7102079 w 7631653"/>
              <a:gd name="connsiteY133" fmla="*/ 70980 h 3375660"/>
              <a:gd name="connsiteX134" fmla="*/ 37863 w 7631653"/>
              <a:gd name="connsiteY134" fmla="*/ 57977 h 3375660"/>
              <a:gd name="connsiteX0" fmla="*/ 37863 w 7200996"/>
              <a:gd name="connsiteY0" fmla="*/ 136237 h 3453920"/>
              <a:gd name="connsiteX1" fmla="*/ 22860 w 7200996"/>
              <a:gd name="connsiteY1" fmla="*/ 78260 h 3453920"/>
              <a:gd name="connsiteX2" fmla="*/ 15240 w 7200996"/>
              <a:gd name="connsiteY2" fmla="*/ 306860 h 3453920"/>
              <a:gd name="connsiteX3" fmla="*/ 0 w 7200996"/>
              <a:gd name="connsiteY3" fmla="*/ 390680 h 3453920"/>
              <a:gd name="connsiteX4" fmla="*/ 7620 w 7200996"/>
              <a:gd name="connsiteY4" fmla="*/ 718340 h 3453920"/>
              <a:gd name="connsiteX5" fmla="*/ 15240 w 7200996"/>
              <a:gd name="connsiteY5" fmla="*/ 809780 h 3453920"/>
              <a:gd name="connsiteX6" fmla="*/ 30480 w 7200996"/>
              <a:gd name="connsiteY6" fmla="*/ 1183160 h 3453920"/>
              <a:gd name="connsiteX7" fmla="*/ 45720 w 7200996"/>
              <a:gd name="connsiteY7" fmla="*/ 1335560 h 3453920"/>
              <a:gd name="connsiteX8" fmla="*/ 53340 w 7200996"/>
              <a:gd name="connsiteY8" fmla="*/ 2707160 h 3453920"/>
              <a:gd name="connsiteX9" fmla="*/ 60960 w 7200996"/>
              <a:gd name="connsiteY9" fmla="*/ 2768120 h 3453920"/>
              <a:gd name="connsiteX10" fmla="*/ 68580 w 7200996"/>
              <a:gd name="connsiteY10" fmla="*/ 2912900 h 3453920"/>
              <a:gd name="connsiteX11" fmla="*/ 76200 w 7200996"/>
              <a:gd name="connsiteY11" fmla="*/ 3392960 h 3453920"/>
              <a:gd name="connsiteX12" fmla="*/ 152400 w 7200996"/>
              <a:gd name="connsiteY12" fmla="*/ 3431060 h 3453920"/>
              <a:gd name="connsiteX13" fmla="*/ 259080 w 7200996"/>
              <a:gd name="connsiteY13" fmla="*/ 3453920 h 3453920"/>
              <a:gd name="connsiteX14" fmla="*/ 533400 w 7200996"/>
              <a:gd name="connsiteY14" fmla="*/ 3438680 h 3453920"/>
              <a:gd name="connsiteX15" fmla="*/ 586740 w 7200996"/>
              <a:gd name="connsiteY15" fmla="*/ 3423440 h 3453920"/>
              <a:gd name="connsiteX16" fmla="*/ 685800 w 7200996"/>
              <a:gd name="connsiteY16" fmla="*/ 3377720 h 3453920"/>
              <a:gd name="connsiteX17" fmla="*/ 731520 w 7200996"/>
              <a:gd name="connsiteY17" fmla="*/ 3362480 h 3453920"/>
              <a:gd name="connsiteX18" fmla="*/ 800100 w 7200996"/>
              <a:gd name="connsiteY18" fmla="*/ 3316760 h 3453920"/>
              <a:gd name="connsiteX19" fmla="*/ 914400 w 7200996"/>
              <a:gd name="connsiteY19" fmla="*/ 3232940 h 3453920"/>
              <a:gd name="connsiteX20" fmla="*/ 952500 w 7200996"/>
              <a:gd name="connsiteY20" fmla="*/ 3210080 h 3453920"/>
              <a:gd name="connsiteX21" fmla="*/ 998220 w 7200996"/>
              <a:gd name="connsiteY21" fmla="*/ 3156740 h 3453920"/>
              <a:gd name="connsiteX22" fmla="*/ 1036320 w 7200996"/>
              <a:gd name="connsiteY22" fmla="*/ 3118640 h 3453920"/>
              <a:gd name="connsiteX23" fmla="*/ 1066800 w 7200996"/>
              <a:gd name="connsiteY23" fmla="*/ 3057680 h 3453920"/>
              <a:gd name="connsiteX24" fmla="*/ 1112520 w 7200996"/>
              <a:gd name="connsiteY24" fmla="*/ 3004340 h 3453920"/>
              <a:gd name="connsiteX25" fmla="*/ 1158240 w 7200996"/>
              <a:gd name="connsiteY25" fmla="*/ 2943380 h 3453920"/>
              <a:gd name="connsiteX26" fmla="*/ 1181100 w 7200996"/>
              <a:gd name="connsiteY26" fmla="*/ 2905280 h 3453920"/>
              <a:gd name="connsiteX27" fmla="*/ 1234440 w 7200996"/>
              <a:gd name="connsiteY27" fmla="*/ 2859560 h 3453920"/>
              <a:gd name="connsiteX28" fmla="*/ 1257300 w 7200996"/>
              <a:gd name="connsiteY28" fmla="*/ 2821460 h 3453920"/>
              <a:gd name="connsiteX29" fmla="*/ 1287780 w 7200996"/>
              <a:gd name="connsiteY29" fmla="*/ 2790980 h 3453920"/>
              <a:gd name="connsiteX30" fmla="*/ 1325880 w 7200996"/>
              <a:gd name="connsiteY30" fmla="*/ 2722400 h 3453920"/>
              <a:gd name="connsiteX31" fmla="*/ 1348740 w 7200996"/>
              <a:gd name="connsiteY31" fmla="*/ 2691920 h 3453920"/>
              <a:gd name="connsiteX32" fmla="*/ 1363980 w 7200996"/>
              <a:gd name="connsiteY32" fmla="*/ 2630960 h 3453920"/>
              <a:gd name="connsiteX33" fmla="*/ 1386840 w 7200996"/>
              <a:gd name="connsiteY33" fmla="*/ 2608100 h 3453920"/>
              <a:gd name="connsiteX34" fmla="*/ 1409700 w 7200996"/>
              <a:gd name="connsiteY34" fmla="*/ 2554760 h 3453920"/>
              <a:gd name="connsiteX35" fmla="*/ 1417320 w 7200996"/>
              <a:gd name="connsiteY35" fmla="*/ 2524280 h 3453920"/>
              <a:gd name="connsiteX36" fmla="*/ 1432560 w 7200996"/>
              <a:gd name="connsiteY36" fmla="*/ 2501420 h 3453920"/>
              <a:gd name="connsiteX37" fmla="*/ 1470660 w 7200996"/>
              <a:gd name="connsiteY37" fmla="*/ 2432840 h 3453920"/>
              <a:gd name="connsiteX38" fmla="*/ 1501140 w 7200996"/>
              <a:gd name="connsiteY38" fmla="*/ 2394740 h 3453920"/>
              <a:gd name="connsiteX39" fmla="*/ 1531620 w 7200996"/>
              <a:gd name="connsiteY39" fmla="*/ 2356640 h 3453920"/>
              <a:gd name="connsiteX40" fmla="*/ 1539240 w 7200996"/>
              <a:gd name="connsiteY40" fmla="*/ 2333780 h 3453920"/>
              <a:gd name="connsiteX41" fmla="*/ 1562100 w 7200996"/>
              <a:gd name="connsiteY41" fmla="*/ 2310920 h 3453920"/>
              <a:gd name="connsiteX42" fmla="*/ 1569720 w 7200996"/>
              <a:gd name="connsiteY42" fmla="*/ 2288060 h 3453920"/>
              <a:gd name="connsiteX43" fmla="*/ 1615440 w 7200996"/>
              <a:gd name="connsiteY43" fmla="*/ 2257580 h 3453920"/>
              <a:gd name="connsiteX44" fmla="*/ 1645920 w 7200996"/>
              <a:gd name="connsiteY44" fmla="*/ 2234720 h 3453920"/>
              <a:gd name="connsiteX45" fmla="*/ 1668780 w 7200996"/>
              <a:gd name="connsiteY45" fmla="*/ 2227100 h 3453920"/>
              <a:gd name="connsiteX46" fmla="*/ 1684020 w 7200996"/>
              <a:gd name="connsiteY46" fmla="*/ 2204240 h 3453920"/>
              <a:gd name="connsiteX47" fmla="*/ 1714500 w 7200996"/>
              <a:gd name="connsiteY47" fmla="*/ 2189000 h 3453920"/>
              <a:gd name="connsiteX48" fmla="*/ 1744980 w 7200996"/>
              <a:gd name="connsiteY48" fmla="*/ 2166140 h 3453920"/>
              <a:gd name="connsiteX49" fmla="*/ 1783080 w 7200996"/>
              <a:gd name="connsiteY49" fmla="*/ 2143280 h 3453920"/>
              <a:gd name="connsiteX50" fmla="*/ 1813560 w 7200996"/>
              <a:gd name="connsiteY50" fmla="*/ 2112800 h 3453920"/>
              <a:gd name="connsiteX51" fmla="*/ 1836420 w 7200996"/>
              <a:gd name="connsiteY51" fmla="*/ 2105180 h 3453920"/>
              <a:gd name="connsiteX52" fmla="*/ 1882140 w 7200996"/>
              <a:gd name="connsiteY52" fmla="*/ 2074700 h 3453920"/>
              <a:gd name="connsiteX53" fmla="*/ 1905000 w 7200996"/>
              <a:gd name="connsiteY53" fmla="*/ 2051840 h 3453920"/>
              <a:gd name="connsiteX54" fmla="*/ 1927860 w 7200996"/>
              <a:gd name="connsiteY54" fmla="*/ 2044220 h 3453920"/>
              <a:gd name="connsiteX55" fmla="*/ 1950720 w 7200996"/>
              <a:gd name="connsiteY55" fmla="*/ 2028980 h 3453920"/>
              <a:gd name="connsiteX56" fmla="*/ 2011680 w 7200996"/>
              <a:gd name="connsiteY56" fmla="*/ 2006120 h 3453920"/>
              <a:gd name="connsiteX57" fmla="*/ 2080260 w 7200996"/>
              <a:gd name="connsiteY57" fmla="*/ 1960400 h 3453920"/>
              <a:gd name="connsiteX58" fmla="*/ 2141220 w 7200996"/>
              <a:gd name="connsiteY58" fmla="*/ 1929920 h 3453920"/>
              <a:gd name="connsiteX59" fmla="*/ 2202180 w 7200996"/>
              <a:gd name="connsiteY59" fmla="*/ 1891820 h 3453920"/>
              <a:gd name="connsiteX60" fmla="*/ 2232660 w 7200996"/>
              <a:gd name="connsiteY60" fmla="*/ 1868960 h 3453920"/>
              <a:gd name="connsiteX61" fmla="*/ 2278380 w 7200996"/>
              <a:gd name="connsiteY61" fmla="*/ 1853720 h 3453920"/>
              <a:gd name="connsiteX62" fmla="*/ 2308860 w 7200996"/>
              <a:gd name="connsiteY62" fmla="*/ 1838480 h 3453920"/>
              <a:gd name="connsiteX63" fmla="*/ 2339340 w 7200996"/>
              <a:gd name="connsiteY63" fmla="*/ 1830860 h 3453920"/>
              <a:gd name="connsiteX64" fmla="*/ 2400300 w 7200996"/>
              <a:gd name="connsiteY64" fmla="*/ 1808000 h 3453920"/>
              <a:gd name="connsiteX65" fmla="*/ 2423160 w 7200996"/>
              <a:gd name="connsiteY65" fmla="*/ 1792760 h 3453920"/>
              <a:gd name="connsiteX66" fmla="*/ 2468880 w 7200996"/>
              <a:gd name="connsiteY66" fmla="*/ 1777520 h 3453920"/>
              <a:gd name="connsiteX67" fmla="*/ 2522220 w 7200996"/>
              <a:gd name="connsiteY67" fmla="*/ 1747040 h 3453920"/>
              <a:gd name="connsiteX68" fmla="*/ 2598420 w 7200996"/>
              <a:gd name="connsiteY68" fmla="*/ 1724180 h 3453920"/>
              <a:gd name="connsiteX69" fmla="*/ 2689860 w 7200996"/>
              <a:gd name="connsiteY69" fmla="*/ 1686080 h 3453920"/>
              <a:gd name="connsiteX70" fmla="*/ 2727960 w 7200996"/>
              <a:gd name="connsiteY70" fmla="*/ 1663220 h 3453920"/>
              <a:gd name="connsiteX71" fmla="*/ 2758440 w 7200996"/>
              <a:gd name="connsiteY71" fmla="*/ 1640360 h 3453920"/>
              <a:gd name="connsiteX72" fmla="*/ 2788920 w 7200996"/>
              <a:gd name="connsiteY72" fmla="*/ 1625120 h 3453920"/>
              <a:gd name="connsiteX73" fmla="*/ 2819400 w 7200996"/>
              <a:gd name="connsiteY73" fmla="*/ 1602260 h 3453920"/>
              <a:gd name="connsiteX74" fmla="*/ 2857500 w 7200996"/>
              <a:gd name="connsiteY74" fmla="*/ 1594640 h 3453920"/>
              <a:gd name="connsiteX75" fmla="*/ 2910840 w 7200996"/>
              <a:gd name="connsiteY75" fmla="*/ 1571780 h 3453920"/>
              <a:gd name="connsiteX76" fmla="*/ 2933700 w 7200996"/>
              <a:gd name="connsiteY76" fmla="*/ 1556540 h 3453920"/>
              <a:gd name="connsiteX77" fmla="*/ 3025140 w 7200996"/>
              <a:gd name="connsiteY77" fmla="*/ 1526060 h 3453920"/>
              <a:gd name="connsiteX78" fmla="*/ 3070860 w 7200996"/>
              <a:gd name="connsiteY78" fmla="*/ 1503200 h 3453920"/>
              <a:gd name="connsiteX79" fmla="*/ 3101340 w 7200996"/>
              <a:gd name="connsiteY79" fmla="*/ 1495580 h 3453920"/>
              <a:gd name="connsiteX80" fmla="*/ 3147060 w 7200996"/>
              <a:gd name="connsiteY80" fmla="*/ 1480340 h 3453920"/>
              <a:gd name="connsiteX81" fmla="*/ 3238500 w 7200996"/>
              <a:gd name="connsiteY81" fmla="*/ 1472720 h 3453920"/>
              <a:gd name="connsiteX82" fmla="*/ 3276600 w 7200996"/>
              <a:gd name="connsiteY82" fmla="*/ 1465100 h 3453920"/>
              <a:gd name="connsiteX83" fmla="*/ 3421380 w 7200996"/>
              <a:gd name="connsiteY83" fmla="*/ 1449860 h 3453920"/>
              <a:gd name="connsiteX84" fmla="*/ 4130040 w 7200996"/>
              <a:gd name="connsiteY84" fmla="*/ 1465100 h 3453920"/>
              <a:gd name="connsiteX85" fmla="*/ 4328160 w 7200996"/>
              <a:gd name="connsiteY85" fmla="*/ 1487960 h 3453920"/>
              <a:gd name="connsiteX86" fmla="*/ 4411980 w 7200996"/>
              <a:gd name="connsiteY86" fmla="*/ 1503200 h 3453920"/>
              <a:gd name="connsiteX87" fmla="*/ 4511040 w 7200996"/>
              <a:gd name="connsiteY87" fmla="*/ 1518440 h 3453920"/>
              <a:gd name="connsiteX88" fmla="*/ 4640580 w 7200996"/>
              <a:gd name="connsiteY88" fmla="*/ 1533680 h 3453920"/>
              <a:gd name="connsiteX89" fmla="*/ 4823460 w 7200996"/>
              <a:gd name="connsiteY89" fmla="*/ 1556540 h 3453920"/>
              <a:gd name="connsiteX90" fmla="*/ 4884420 w 7200996"/>
              <a:gd name="connsiteY90" fmla="*/ 1564160 h 3453920"/>
              <a:gd name="connsiteX91" fmla="*/ 4922520 w 7200996"/>
              <a:gd name="connsiteY91" fmla="*/ 1571780 h 3453920"/>
              <a:gd name="connsiteX92" fmla="*/ 4983480 w 7200996"/>
              <a:gd name="connsiteY92" fmla="*/ 1579400 h 3453920"/>
              <a:gd name="connsiteX93" fmla="*/ 5052060 w 7200996"/>
              <a:gd name="connsiteY93" fmla="*/ 1594640 h 3453920"/>
              <a:gd name="connsiteX94" fmla="*/ 5151120 w 7200996"/>
              <a:gd name="connsiteY94" fmla="*/ 1602260 h 3453920"/>
              <a:gd name="connsiteX95" fmla="*/ 5227320 w 7200996"/>
              <a:gd name="connsiteY95" fmla="*/ 1617500 h 3453920"/>
              <a:gd name="connsiteX96" fmla="*/ 5288280 w 7200996"/>
              <a:gd name="connsiteY96" fmla="*/ 1625120 h 3453920"/>
              <a:gd name="connsiteX97" fmla="*/ 5349240 w 7200996"/>
              <a:gd name="connsiteY97" fmla="*/ 1640360 h 3453920"/>
              <a:gd name="connsiteX98" fmla="*/ 5425440 w 7200996"/>
              <a:gd name="connsiteY98" fmla="*/ 1655600 h 3453920"/>
              <a:gd name="connsiteX99" fmla="*/ 5471160 w 7200996"/>
              <a:gd name="connsiteY99" fmla="*/ 1670840 h 3453920"/>
              <a:gd name="connsiteX100" fmla="*/ 5539740 w 7200996"/>
              <a:gd name="connsiteY100" fmla="*/ 1686080 h 3453920"/>
              <a:gd name="connsiteX101" fmla="*/ 5638800 w 7200996"/>
              <a:gd name="connsiteY101" fmla="*/ 1724180 h 3453920"/>
              <a:gd name="connsiteX102" fmla="*/ 5669280 w 7200996"/>
              <a:gd name="connsiteY102" fmla="*/ 1739420 h 3453920"/>
              <a:gd name="connsiteX103" fmla="*/ 5715000 w 7200996"/>
              <a:gd name="connsiteY103" fmla="*/ 1754660 h 3453920"/>
              <a:gd name="connsiteX104" fmla="*/ 5783580 w 7200996"/>
              <a:gd name="connsiteY104" fmla="*/ 1785140 h 3453920"/>
              <a:gd name="connsiteX105" fmla="*/ 5897880 w 7200996"/>
              <a:gd name="connsiteY105" fmla="*/ 1830860 h 3453920"/>
              <a:gd name="connsiteX106" fmla="*/ 5920740 w 7200996"/>
              <a:gd name="connsiteY106" fmla="*/ 1846100 h 3453920"/>
              <a:gd name="connsiteX107" fmla="*/ 6027420 w 7200996"/>
              <a:gd name="connsiteY107" fmla="*/ 1884200 h 3453920"/>
              <a:gd name="connsiteX108" fmla="*/ 6065520 w 7200996"/>
              <a:gd name="connsiteY108" fmla="*/ 1899440 h 3453920"/>
              <a:gd name="connsiteX109" fmla="*/ 6103620 w 7200996"/>
              <a:gd name="connsiteY109" fmla="*/ 1907060 h 3453920"/>
              <a:gd name="connsiteX110" fmla="*/ 6134100 w 7200996"/>
              <a:gd name="connsiteY110" fmla="*/ 1914680 h 3453920"/>
              <a:gd name="connsiteX111" fmla="*/ 6301740 w 7200996"/>
              <a:gd name="connsiteY111" fmla="*/ 1937540 h 3453920"/>
              <a:gd name="connsiteX112" fmla="*/ 6370320 w 7200996"/>
              <a:gd name="connsiteY112" fmla="*/ 1945160 h 3453920"/>
              <a:gd name="connsiteX113" fmla="*/ 6416040 w 7200996"/>
              <a:gd name="connsiteY113" fmla="*/ 1952780 h 3453920"/>
              <a:gd name="connsiteX114" fmla="*/ 6583680 w 7200996"/>
              <a:gd name="connsiteY114" fmla="*/ 1960400 h 3453920"/>
              <a:gd name="connsiteX115" fmla="*/ 6659880 w 7200996"/>
              <a:gd name="connsiteY115" fmla="*/ 1975640 h 3453920"/>
              <a:gd name="connsiteX116" fmla="*/ 6789420 w 7200996"/>
              <a:gd name="connsiteY116" fmla="*/ 1983260 h 3453920"/>
              <a:gd name="connsiteX117" fmla="*/ 6865620 w 7200996"/>
              <a:gd name="connsiteY117" fmla="*/ 1990880 h 3453920"/>
              <a:gd name="connsiteX118" fmla="*/ 6918960 w 7200996"/>
              <a:gd name="connsiteY118" fmla="*/ 1998500 h 3453920"/>
              <a:gd name="connsiteX119" fmla="*/ 6979920 w 7200996"/>
              <a:gd name="connsiteY119" fmla="*/ 2006120 h 3453920"/>
              <a:gd name="connsiteX120" fmla="*/ 7018020 w 7200996"/>
              <a:gd name="connsiteY120" fmla="*/ 2013740 h 3453920"/>
              <a:gd name="connsiteX121" fmla="*/ 7132320 w 7200996"/>
              <a:gd name="connsiteY121" fmla="*/ 2021360 h 3453920"/>
              <a:gd name="connsiteX122" fmla="*/ 7193280 w 7200996"/>
              <a:gd name="connsiteY122" fmla="*/ 2013740 h 3453920"/>
              <a:gd name="connsiteX123" fmla="*/ 7200900 w 7200996"/>
              <a:gd name="connsiteY123" fmla="*/ 1983260 h 3453920"/>
              <a:gd name="connsiteX124" fmla="*/ 7193280 w 7200996"/>
              <a:gd name="connsiteY124" fmla="*/ 1929920 h 3453920"/>
              <a:gd name="connsiteX125" fmla="*/ 7178040 w 7200996"/>
              <a:gd name="connsiteY125" fmla="*/ 1655600 h 3453920"/>
              <a:gd name="connsiteX126" fmla="*/ 7170420 w 7200996"/>
              <a:gd name="connsiteY126" fmla="*/ 1266980 h 3453920"/>
              <a:gd name="connsiteX127" fmla="*/ 7162800 w 7200996"/>
              <a:gd name="connsiteY127" fmla="*/ 1206020 h 3453920"/>
              <a:gd name="connsiteX128" fmla="*/ 7147560 w 7200996"/>
              <a:gd name="connsiteY128" fmla="*/ 893600 h 3453920"/>
              <a:gd name="connsiteX129" fmla="*/ 7124700 w 7200996"/>
              <a:gd name="connsiteY129" fmla="*/ 817400 h 3453920"/>
              <a:gd name="connsiteX130" fmla="*/ 7124700 w 7200996"/>
              <a:gd name="connsiteY130" fmla="*/ 581180 h 3453920"/>
              <a:gd name="connsiteX131" fmla="*/ 7139940 w 7200996"/>
              <a:gd name="connsiteY131" fmla="*/ 535460 h 3453920"/>
              <a:gd name="connsiteX132" fmla="*/ 7125057 w 7200996"/>
              <a:gd name="connsiteY132" fmla="*/ 278779 h 3453920"/>
              <a:gd name="connsiteX133" fmla="*/ 7102079 w 7200996"/>
              <a:gd name="connsiteY133" fmla="*/ 149240 h 3453920"/>
              <a:gd name="connsiteX134" fmla="*/ 37863 w 7200996"/>
              <a:gd name="connsiteY134" fmla="*/ 136237 h 345392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70980 h 3375660"/>
              <a:gd name="connsiteX134" fmla="*/ 37863 w 7200996"/>
              <a:gd name="connsiteY134" fmla="*/ 57977 h 337566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70980 h 3375660"/>
              <a:gd name="connsiteX134" fmla="*/ 37863 w 7200996"/>
              <a:gd name="connsiteY134" fmla="*/ 57977 h 3375660"/>
              <a:gd name="connsiteX0" fmla="*/ 37863 w 7200996"/>
              <a:gd name="connsiteY0" fmla="*/ 57977 h 3375660"/>
              <a:gd name="connsiteX1" fmla="*/ 22860 w 7200996"/>
              <a:gd name="connsiteY1" fmla="*/ 0 h 3375660"/>
              <a:gd name="connsiteX2" fmla="*/ 15240 w 7200996"/>
              <a:gd name="connsiteY2" fmla="*/ 228600 h 3375660"/>
              <a:gd name="connsiteX3" fmla="*/ 0 w 7200996"/>
              <a:gd name="connsiteY3" fmla="*/ 312420 h 3375660"/>
              <a:gd name="connsiteX4" fmla="*/ 7620 w 7200996"/>
              <a:gd name="connsiteY4" fmla="*/ 640080 h 3375660"/>
              <a:gd name="connsiteX5" fmla="*/ 15240 w 7200996"/>
              <a:gd name="connsiteY5" fmla="*/ 731520 h 3375660"/>
              <a:gd name="connsiteX6" fmla="*/ 30480 w 7200996"/>
              <a:gd name="connsiteY6" fmla="*/ 1104900 h 3375660"/>
              <a:gd name="connsiteX7" fmla="*/ 45720 w 7200996"/>
              <a:gd name="connsiteY7" fmla="*/ 1257300 h 3375660"/>
              <a:gd name="connsiteX8" fmla="*/ 53340 w 7200996"/>
              <a:gd name="connsiteY8" fmla="*/ 2628900 h 3375660"/>
              <a:gd name="connsiteX9" fmla="*/ 60960 w 7200996"/>
              <a:gd name="connsiteY9" fmla="*/ 2689860 h 3375660"/>
              <a:gd name="connsiteX10" fmla="*/ 68580 w 7200996"/>
              <a:gd name="connsiteY10" fmla="*/ 2834640 h 3375660"/>
              <a:gd name="connsiteX11" fmla="*/ 76200 w 7200996"/>
              <a:gd name="connsiteY11" fmla="*/ 3314700 h 3375660"/>
              <a:gd name="connsiteX12" fmla="*/ 152400 w 7200996"/>
              <a:gd name="connsiteY12" fmla="*/ 3352800 h 3375660"/>
              <a:gd name="connsiteX13" fmla="*/ 259080 w 7200996"/>
              <a:gd name="connsiteY13" fmla="*/ 3375660 h 3375660"/>
              <a:gd name="connsiteX14" fmla="*/ 533400 w 7200996"/>
              <a:gd name="connsiteY14" fmla="*/ 3360420 h 3375660"/>
              <a:gd name="connsiteX15" fmla="*/ 586740 w 7200996"/>
              <a:gd name="connsiteY15" fmla="*/ 3345180 h 3375660"/>
              <a:gd name="connsiteX16" fmla="*/ 685800 w 7200996"/>
              <a:gd name="connsiteY16" fmla="*/ 3299460 h 3375660"/>
              <a:gd name="connsiteX17" fmla="*/ 731520 w 7200996"/>
              <a:gd name="connsiteY17" fmla="*/ 3284220 h 3375660"/>
              <a:gd name="connsiteX18" fmla="*/ 800100 w 7200996"/>
              <a:gd name="connsiteY18" fmla="*/ 3238500 h 3375660"/>
              <a:gd name="connsiteX19" fmla="*/ 914400 w 7200996"/>
              <a:gd name="connsiteY19" fmla="*/ 3154680 h 3375660"/>
              <a:gd name="connsiteX20" fmla="*/ 952500 w 7200996"/>
              <a:gd name="connsiteY20" fmla="*/ 3131820 h 3375660"/>
              <a:gd name="connsiteX21" fmla="*/ 998220 w 7200996"/>
              <a:gd name="connsiteY21" fmla="*/ 3078480 h 3375660"/>
              <a:gd name="connsiteX22" fmla="*/ 1036320 w 7200996"/>
              <a:gd name="connsiteY22" fmla="*/ 3040380 h 3375660"/>
              <a:gd name="connsiteX23" fmla="*/ 1066800 w 7200996"/>
              <a:gd name="connsiteY23" fmla="*/ 2979420 h 3375660"/>
              <a:gd name="connsiteX24" fmla="*/ 1112520 w 7200996"/>
              <a:gd name="connsiteY24" fmla="*/ 2926080 h 3375660"/>
              <a:gd name="connsiteX25" fmla="*/ 1158240 w 7200996"/>
              <a:gd name="connsiteY25" fmla="*/ 2865120 h 3375660"/>
              <a:gd name="connsiteX26" fmla="*/ 1181100 w 7200996"/>
              <a:gd name="connsiteY26" fmla="*/ 2827020 h 3375660"/>
              <a:gd name="connsiteX27" fmla="*/ 1234440 w 7200996"/>
              <a:gd name="connsiteY27" fmla="*/ 2781300 h 3375660"/>
              <a:gd name="connsiteX28" fmla="*/ 1257300 w 7200996"/>
              <a:gd name="connsiteY28" fmla="*/ 2743200 h 3375660"/>
              <a:gd name="connsiteX29" fmla="*/ 1287780 w 7200996"/>
              <a:gd name="connsiteY29" fmla="*/ 2712720 h 3375660"/>
              <a:gd name="connsiteX30" fmla="*/ 1325880 w 7200996"/>
              <a:gd name="connsiteY30" fmla="*/ 2644140 h 3375660"/>
              <a:gd name="connsiteX31" fmla="*/ 1348740 w 7200996"/>
              <a:gd name="connsiteY31" fmla="*/ 2613660 h 3375660"/>
              <a:gd name="connsiteX32" fmla="*/ 1363980 w 7200996"/>
              <a:gd name="connsiteY32" fmla="*/ 2552700 h 3375660"/>
              <a:gd name="connsiteX33" fmla="*/ 1386840 w 7200996"/>
              <a:gd name="connsiteY33" fmla="*/ 2529840 h 3375660"/>
              <a:gd name="connsiteX34" fmla="*/ 1409700 w 7200996"/>
              <a:gd name="connsiteY34" fmla="*/ 2476500 h 3375660"/>
              <a:gd name="connsiteX35" fmla="*/ 1417320 w 7200996"/>
              <a:gd name="connsiteY35" fmla="*/ 2446020 h 3375660"/>
              <a:gd name="connsiteX36" fmla="*/ 1432560 w 7200996"/>
              <a:gd name="connsiteY36" fmla="*/ 2423160 h 3375660"/>
              <a:gd name="connsiteX37" fmla="*/ 1470660 w 7200996"/>
              <a:gd name="connsiteY37" fmla="*/ 2354580 h 3375660"/>
              <a:gd name="connsiteX38" fmla="*/ 1501140 w 7200996"/>
              <a:gd name="connsiteY38" fmla="*/ 2316480 h 3375660"/>
              <a:gd name="connsiteX39" fmla="*/ 1531620 w 7200996"/>
              <a:gd name="connsiteY39" fmla="*/ 2278380 h 3375660"/>
              <a:gd name="connsiteX40" fmla="*/ 1539240 w 7200996"/>
              <a:gd name="connsiteY40" fmla="*/ 2255520 h 3375660"/>
              <a:gd name="connsiteX41" fmla="*/ 1562100 w 7200996"/>
              <a:gd name="connsiteY41" fmla="*/ 2232660 h 3375660"/>
              <a:gd name="connsiteX42" fmla="*/ 1569720 w 7200996"/>
              <a:gd name="connsiteY42" fmla="*/ 2209800 h 3375660"/>
              <a:gd name="connsiteX43" fmla="*/ 1615440 w 7200996"/>
              <a:gd name="connsiteY43" fmla="*/ 2179320 h 3375660"/>
              <a:gd name="connsiteX44" fmla="*/ 1645920 w 7200996"/>
              <a:gd name="connsiteY44" fmla="*/ 2156460 h 3375660"/>
              <a:gd name="connsiteX45" fmla="*/ 1668780 w 7200996"/>
              <a:gd name="connsiteY45" fmla="*/ 2148840 h 3375660"/>
              <a:gd name="connsiteX46" fmla="*/ 1684020 w 7200996"/>
              <a:gd name="connsiteY46" fmla="*/ 2125980 h 3375660"/>
              <a:gd name="connsiteX47" fmla="*/ 1714500 w 7200996"/>
              <a:gd name="connsiteY47" fmla="*/ 2110740 h 3375660"/>
              <a:gd name="connsiteX48" fmla="*/ 1744980 w 7200996"/>
              <a:gd name="connsiteY48" fmla="*/ 2087880 h 3375660"/>
              <a:gd name="connsiteX49" fmla="*/ 1783080 w 7200996"/>
              <a:gd name="connsiteY49" fmla="*/ 2065020 h 3375660"/>
              <a:gd name="connsiteX50" fmla="*/ 1813560 w 7200996"/>
              <a:gd name="connsiteY50" fmla="*/ 2034540 h 3375660"/>
              <a:gd name="connsiteX51" fmla="*/ 1836420 w 7200996"/>
              <a:gd name="connsiteY51" fmla="*/ 2026920 h 3375660"/>
              <a:gd name="connsiteX52" fmla="*/ 1882140 w 7200996"/>
              <a:gd name="connsiteY52" fmla="*/ 1996440 h 3375660"/>
              <a:gd name="connsiteX53" fmla="*/ 1905000 w 7200996"/>
              <a:gd name="connsiteY53" fmla="*/ 1973580 h 3375660"/>
              <a:gd name="connsiteX54" fmla="*/ 1927860 w 7200996"/>
              <a:gd name="connsiteY54" fmla="*/ 1965960 h 3375660"/>
              <a:gd name="connsiteX55" fmla="*/ 1950720 w 7200996"/>
              <a:gd name="connsiteY55" fmla="*/ 1950720 h 3375660"/>
              <a:gd name="connsiteX56" fmla="*/ 2011680 w 7200996"/>
              <a:gd name="connsiteY56" fmla="*/ 1927860 h 3375660"/>
              <a:gd name="connsiteX57" fmla="*/ 2080260 w 7200996"/>
              <a:gd name="connsiteY57" fmla="*/ 1882140 h 3375660"/>
              <a:gd name="connsiteX58" fmla="*/ 2141220 w 7200996"/>
              <a:gd name="connsiteY58" fmla="*/ 1851660 h 3375660"/>
              <a:gd name="connsiteX59" fmla="*/ 2202180 w 7200996"/>
              <a:gd name="connsiteY59" fmla="*/ 1813560 h 3375660"/>
              <a:gd name="connsiteX60" fmla="*/ 2232660 w 7200996"/>
              <a:gd name="connsiteY60" fmla="*/ 1790700 h 3375660"/>
              <a:gd name="connsiteX61" fmla="*/ 2278380 w 7200996"/>
              <a:gd name="connsiteY61" fmla="*/ 1775460 h 3375660"/>
              <a:gd name="connsiteX62" fmla="*/ 2308860 w 7200996"/>
              <a:gd name="connsiteY62" fmla="*/ 1760220 h 3375660"/>
              <a:gd name="connsiteX63" fmla="*/ 2339340 w 7200996"/>
              <a:gd name="connsiteY63" fmla="*/ 1752600 h 3375660"/>
              <a:gd name="connsiteX64" fmla="*/ 2400300 w 7200996"/>
              <a:gd name="connsiteY64" fmla="*/ 1729740 h 3375660"/>
              <a:gd name="connsiteX65" fmla="*/ 2423160 w 7200996"/>
              <a:gd name="connsiteY65" fmla="*/ 1714500 h 3375660"/>
              <a:gd name="connsiteX66" fmla="*/ 2468880 w 7200996"/>
              <a:gd name="connsiteY66" fmla="*/ 1699260 h 3375660"/>
              <a:gd name="connsiteX67" fmla="*/ 2522220 w 7200996"/>
              <a:gd name="connsiteY67" fmla="*/ 1668780 h 3375660"/>
              <a:gd name="connsiteX68" fmla="*/ 2598420 w 7200996"/>
              <a:gd name="connsiteY68" fmla="*/ 1645920 h 3375660"/>
              <a:gd name="connsiteX69" fmla="*/ 2689860 w 7200996"/>
              <a:gd name="connsiteY69" fmla="*/ 1607820 h 3375660"/>
              <a:gd name="connsiteX70" fmla="*/ 2727960 w 7200996"/>
              <a:gd name="connsiteY70" fmla="*/ 1584960 h 3375660"/>
              <a:gd name="connsiteX71" fmla="*/ 2758440 w 7200996"/>
              <a:gd name="connsiteY71" fmla="*/ 1562100 h 3375660"/>
              <a:gd name="connsiteX72" fmla="*/ 2788920 w 7200996"/>
              <a:gd name="connsiteY72" fmla="*/ 1546860 h 3375660"/>
              <a:gd name="connsiteX73" fmla="*/ 2819400 w 7200996"/>
              <a:gd name="connsiteY73" fmla="*/ 1524000 h 3375660"/>
              <a:gd name="connsiteX74" fmla="*/ 2857500 w 7200996"/>
              <a:gd name="connsiteY74" fmla="*/ 1516380 h 3375660"/>
              <a:gd name="connsiteX75" fmla="*/ 2910840 w 7200996"/>
              <a:gd name="connsiteY75" fmla="*/ 1493520 h 3375660"/>
              <a:gd name="connsiteX76" fmla="*/ 2933700 w 7200996"/>
              <a:gd name="connsiteY76" fmla="*/ 1478280 h 3375660"/>
              <a:gd name="connsiteX77" fmla="*/ 3025140 w 7200996"/>
              <a:gd name="connsiteY77" fmla="*/ 1447800 h 3375660"/>
              <a:gd name="connsiteX78" fmla="*/ 3070860 w 7200996"/>
              <a:gd name="connsiteY78" fmla="*/ 1424940 h 3375660"/>
              <a:gd name="connsiteX79" fmla="*/ 3101340 w 7200996"/>
              <a:gd name="connsiteY79" fmla="*/ 1417320 h 3375660"/>
              <a:gd name="connsiteX80" fmla="*/ 3147060 w 7200996"/>
              <a:gd name="connsiteY80" fmla="*/ 1402080 h 3375660"/>
              <a:gd name="connsiteX81" fmla="*/ 3238500 w 7200996"/>
              <a:gd name="connsiteY81" fmla="*/ 1394460 h 3375660"/>
              <a:gd name="connsiteX82" fmla="*/ 3276600 w 7200996"/>
              <a:gd name="connsiteY82" fmla="*/ 1386840 h 3375660"/>
              <a:gd name="connsiteX83" fmla="*/ 3421380 w 7200996"/>
              <a:gd name="connsiteY83" fmla="*/ 1371600 h 3375660"/>
              <a:gd name="connsiteX84" fmla="*/ 4130040 w 7200996"/>
              <a:gd name="connsiteY84" fmla="*/ 1386840 h 3375660"/>
              <a:gd name="connsiteX85" fmla="*/ 4328160 w 7200996"/>
              <a:gd name="connsiteY85" fmla="*/ 1409700 h 3375660"/>
              <a:gd name="connsiteX86" fmla="*/ 4411980 w 7200996"/>
              <a:gd name="connsiteY86" fmla="*/ 1424940 h 3375660"/>
              <a:gd name="connsiteX87" fmla="*/ 4511040 w 7200996"/>
              <a:gd name="connsiteY87" fmla="*/ 1440180 h 3375660"/>
              <a:gd name="connsiteX88" fmla="*/ 4640580 w 7200996"/>
              <a:gd name="connsiteY88" fmla="*/ 1455420 h 3375660"/>
              <a:gd name="connsiteX89" fmla="*/ 4823460 w 7200996"/>
              <a:gd name="connsiteY89" fmla="*/ 1478280 h 3375660"/>
              <a:gd name="connsiteX90" fmla="*/ 4884420 w 7200996"/>
              <a:gd name="connsiteY90" fmla="*/ 1485900 h 3375660"/>
              <a:gd name="connsiteX91" fmla="*/ 4922520 w 7200996"/>
              <a:gd name="connsiteY91" fmla="*/ 1493520 h 3375660"/>
              <a:gd name="connsiteX92" fmla="*/ 4983480 w 7200996"/>
              <a:gd name="connsiteY92" fmla="*/ 1501140 h 3375660"/>
              <a:gd name="connsiteX93" fmla="*/ 5052060 w 7200996"/>
              <a:gd name="connsiteY93" fmla="*/ 1516380 h 3375660"/>
              <a:gd name="connsiteX94" fmla="*/ 5151120 w 7200996"/>
              <a:gd name="connsiteY94" fmla="*/ 1524000 h 3375660"/>
              <a:gd name="connsiteX95" fmla="*/ 5227320 w 7200996"/>
              <a:gd name="connsiteY95" fmla="*/ 1539240 h 3375660"/>
              <a:gd name="connsiteX96" fmla="*/ 5288280 w 7200996"/>
              <a:gd name="connsiteY96" fmla="*/ 1546860 h 3375660"/>
              <a:gd name="connsiteX97" fmla="*/ 5349240 w 7200996"/>
              <a:gd name="connsiteY97" fmla="*/ 1562100 h 3375660"/>
              <a:gd name="connsiteX98" fmla="*/ 5425440 w 7200996"/>
              <a:gd name="connsiteY98" fmla="*/ 1577340 h 3375660"/>
              <a:gd name="connsiteX99" fmla="*/ 5471160 w 7200996"/>
              <a:gd name="connsiteY99" fmla="*/ 1592580 h 3375660"/>
              <a:gd name="connsiteX100" fmla="*/ 5539740 w 7200996"/>
              <a:gd name="connsiteY100" fmla="*/ 1607820 h 3375660"/>
              <a:gd name="connsiteX101" fmla="*/ 5638800 w 7200996"/>
              <a:gd name="connsiteY101" fmla="*/ 1645920 h 3375660"/>
              <a:gd name="connsiteX102" fmla="*/ 5669280 w 7200996"/>
              <a:gd name="connsiteY102" fmla="*/ 1661160 h 3375660"/>
              <a:gd name="connsiteX103" fmla="*/ 5715000 w 7200996"/>
              <a:gd name="connsiteY103" fmla="*/ 1676400 h 3375660"/>
              <a:gd name="connsiteX104" fmla="*/ 5783580 w 7200996"/>
              <a:gd name="connsiteY104" fmla="*/ 1706880 h 3375660"/>
              <a:gd name="connsiteX105" fmla="*/ 5897880 w 7200996"/>
              <a:gd name="connsiteY105" fmla="*/ 1752600 h 3375660"/>
              <a:gd name="connsiteX106" fmla="*/ 5920740 w 7200996"/>
              <a:gd name="connsiteY106" fmla="*/ 1767840 h 3375660"/>
              <a:gd name="connsiteX107" fmla="*/ 6027420 w 7200996"/>
              <a:gd name="connsiteY107" fmla="*/ 1805940 h 3375660"/>
              <a:gd name="connsiteX108" fmla="*/ 6065520 w 7200996"/>
              <a:gd name="connsiteY108" fmla="*/ 1821180 h 3375660"/>
              <a:gd name="connsiteX109" fmla="*/ 6103620 w 7200996"/>
              <a:gd name="connsiteY109" fmla="*/ 1828800 h 3375660"/>
              <a:gd name="connsiteX110" fmla="*/ 6134100 w 7200996"/>
              <a:gd name="connsiteY110" fmla="*/ 1836420 h 3375660"/>
              <a:gd name="connsiteX111" fmla="*/ 6301740 w 7200996"/>
              <a:gd name="connsiteY111" fmla="*/ 1859280 h 3375660"/>
              <a:gd name="connsiteX112" fmla="*/ 6370320 w 7200996"/>
              <a:gd name="connsiteY112" fmla="*/ 1866900 h 3375660"/>
              <a:gd name="connsiteX113" fmla="*/ 6416040 w 7200996"/>
              <a:gd name="connsiteY113" fmla="*/ 1874520 h 3375660"/>
              <a:gd name="connsiteX114" fmla="*/ 6583680 w 7200996"/>
              <a:gd name="connsiteY114" fmla="*/ 1882140 h 3375660"/>
              <a:gd name="connsiteX115" fmla="*/ 6659880 w 7200996"/>
              <a:gd name="connsiteY115" fmla="*/ 1897380 h 3375660"/>
              <a:gd name="connsiteX116" fmla="*/ 6789420 w 7200996"/>
              <a:gd name="connsiteY116" fmla="*/ 1905000 h 3375660"/>
              <a:gd name="connsiteX117" fmla="*/ 6865620 w 7200996"/>
              <a:gd name="connsiteY117" fmla="*/ 1912620 h 3375660"/>
              <a:gd name="connsiteX118" fmla="*/ 6918960 w 7200996"/>
              <a:gd name="connsiteY118" fmla="*/ 1920240 h 3375660"/>
              <a:gd name="connsiteX119" fmla="*/ 6979920 w 7200996"/>
              <a:gd name="connsiteY119" fmla="*/ 1927860 h 3375660"/>
              <a:gd name="connsiteX120" fmla="*/ 7018020 w 7200996"/>
              <a:gd name="connsiteY120" fmla="*/ 1935480 h 3375660"/>
              <a:gd name="connsiteX121" fmla="*/ 7132320 w 7200996"/>
              <a:gd name="connsiteY121" fmla="*/ 1943100 h 3375660"/>
              <a:gd name="connsiteX122" fmla="*/ 7193280 w 7200996"/>
              <a:gd name="connsiteY122" fmla="*/ 1935480 h 3375660"/>
              <a:gd name="connsiteX123" fmla="*/ 7200900 w 7200996"/>
              <a:gd name="connsiteY123" fmla="*/ 1905000 h 3375660"/>
              <a:gd name="connsiteX124" fmla="*/ 7193280 w 7200996"/>
              <a:gd name="connsiteY124" fmla="*/ 1851660 h 3375660"/>
              <a:gd name="connsiteX125" fmla="*/ 7178040 w 7200996"/>
              <a:gd name="connsiteY125" fmla="*/ 1577340 h 3375660"/>
              <a:gd name="connsiteX126" fmla="*/ 7170420 w 7200996"/>
              <a:gd name="connsiteY126" fmla="*/ 1188720 h 3375660"/>
              <a:gd name="connsiteX127" fmla="*/ 7162800 w 7200996"/>
              <a:gd name="connsiteY127" fmla="*/ 1127760 h 3375660"/>
              <a:gd name="connsiteX128" fmla="*/ 7147560 w 7200996"/>
              <a:gd name="connsiteY128" fmla="*/ 815340 h 3375660"/>
              <a:gd name="connsiteX129" fmla="*/ 7124700 w 7200996"/>
              <a:gd name="connsiteY129" fmla="*/ 739140 h 3375660"/>
              <a:gd name="connsiteX130" fmla="*/ 7124700 w 7200996"/>
              <a:gd name="connsiteY130" fmla="*/ 502920 h 3375660"/>
              <a:gd name="connsiteX131" fmla="*/ 7139940 w 7200996"/>
              <a:gd name="connsiteY131" fmla="*/ 457200 h 3375660"/>
              <a:gd name="connsiteX132" fmla="*/ 7125057 w 7200996"/>
              <a:gd name="connsiteY132" fmla="*/ 200519 h 3375660"/>
              <a:gd name="connsiteX133" fmla="*/ 7102079 w 7200996"/>
              <a:gd name="connsiteY133" fmla="*/ 34744 h 3375660"/>
              <a:gd name="connsiteX134" fmla="*/ 37863 w 7200996"/>
              <a:gd name="connsiteY134" fmla="*/ 57977 h 3375660"/>
              <a:gd name="connsiteX0" fmla="*/ 30243 w 7193376"/>
              <a:gd name="connsiteY0" fmla="*/ 57977 h 3375660"/>
              <a:gd name="connsiteX1" fmla="*/ 15240 w 7193376"/>
              <a:gd name="connsiteY1" fmla="*/ 0 h 3375660"/>
              <a:gd name="connsiteX2" fmla="*/ 7620 w 7193376"/>
              <a:gd name="connsiteY2" fmla="*/ 228600 h 3375660"/>
              <a:gd name="connsiteX3" fmla="*/ 0 w 7193376"/>
              <a:gd name="connsiteY3" fmla="*/ 640080 h 3375660"/>
              <a:gd name="connsiteX4" fmla="*/ 7620 w 7193376"/>
              <a:gd name="connsiteY4" fmla="*/ 731520 h 3375660"/>
              <a:gd name="connsiteX5" fmla="*/ 22860 w 7193376"/>
              <a:gd name="connsiteY5" fmla="*/ 1104900 h 3375660"/>
              <a:gd name="connsiteX6" fmla="*/ 38100 w 7193376"/>
              <a:gd name="connsiteY6" fmla="*/ 1257300 h 3375660"/>
              <a:gd name="connsiteX7" fmla="*/ 45720 w 7193376"/>
              <a:gd name="connsiteY7" fmla="*/ 2628900 h 3375660"/>
              <a:gd name="connsiteX8" fmla="*/ 53340 w 7193376"/>
              <a:gd name="connsiteY8" fmla="*/ 2689860 h 3375660"/>
              <a:gd name="connsiteX9" fmla="*/ 60960 w 7193376"/>
              <a:gd name="connsiteY9" fmla="*/ 2834640 h 3375660"/>
              <a:gd name="connsiteX10" fmla="*/ 68580 w 7193376"/>
              <a:gd name="connsiteY10" fmla="*/ 3314700 h 3375660"/>
              <a:gd name="connsiteX11" fmla="*/ 144780 w 7193376"/>
              <a:gd name="connsiteY11" fmla="*/ 3352800 h 3375660"/>
              <a:gd name="connsiteX12" fmla="*/ 251460 w 7193376"/>
              <a:gd name="connsiteY12" fmla="*/ 3375660 h 3375660"/>
              <a:gd name="connsiteX13" fmla="*/ 525780 w 7193376"/>
              <a:gd name="connsiteY13" fmla="*/ 3360420 h 3375660"/>
              <a:gd name="connsiteX14" fmla="*/ 579120 w 7193376"/>
              <a:gd name="connsiteY14" fmla="*/ 3345180 h 3375660"/>
              <a:gd name="connsiteX15" fmla="*/ 678180 w 7193376"/>
              <a:gd name="connsiteY15" fmla="*/ 3299460 h 3375660"/>
              <a:gd name="connsiteX16" fmla="*/ 723900 w 7193376"/>
              <a:gd name="connsiteY16" fmla="*/ 3284220 h 3375660"/>
              <a:gd name="connsiteX17" fmla="*/ 792480 w 7193376"/>
              <a:gd name="connsiteY17" fmla="*/ 3238500 h 3375660"/>
              <a:gd name="connsiteX18" fmla="*/ 906780 w 7193376"/>
              <a:gd name="connsiteY18" fmla="*/ 3154680 h 3375660"/>
              <a:gd name="connsiteX19" fmla="*/ 944880 w 7193376"/>
              <a:gd name="connsiteY19" fmla="*/ 3131820 h 3375660"/>
              <a:gd name="connsiteX20" fmla="*/ 990600 w 7193376"/>
              <a:gd name="connsiteY20" fmla="*/ 3078480 h 3375660"/>
              <a:gd name="connsiteX21" fmla="*/ 1028700 w 7193376"/>
              <a:gd name="connsiteY21" fmla="*/ 3040380 h 3375660"/>
              <a:gd name="connsiteX22" fmla="*/ 1059180 w 7193376"/>
              <a:gd name="connsiteY22" fmla="*/ 2979420 h 3375660"/>
              <a:gd name="connsiteX23" fmla="*/ 1104900 w 7193376"/>
              <a:gd name="connsiteY23" fmla="*/ 2926080 h 3375660"/>
              <a:gd name="connsiteX24" fmla="*/ 1150620 w 7193376"/>
              <a:gd name="connsiteY24" fmla="*/ 2865120 h 3375660"/>
              <a:gd name="connsiteX25" fmla="*/ 1173480 w 7193376"/>
              <a:gd name="connsiteY25" fmla="*/ 2827020 h 3375660"/>
              <a:gd name="connsiteX26" fmla="*/ 1226820 w 7193376"/>
              <a:gd name="connsiteY26" fmla="*/ 2781300 h 3375660"/>
              <a:gd name="connsiteX27" fmla="*/ 1249680 w 7193376"/>
              <a:gd name="connsiteY27" fmla="*/ 2743200 h 3375660"/>
              <a:gd name="connsiteX28" fmla="*/ 1280160 w 7193376"/>
              <a:gd name="connsiteY28" fmla="*/ 2712720 h 3375660"/>
              <a:gd name="connsiteX29" fmla="*/ 1318260 w 7193376"/>
              <a:gd name="connsiteY29" fmla="*/ 2644140 h 3375660"/>
              <a:gd name="connsiteX30" fmla="*/ 1341120 w 7193376"/>
              <a:gd name="connsiteY30" fmla="*/ 2613660 h 3375660"/>
              <a:gd name="connsiteX31" fmla="*/ 1356360 w 7193376"/>
              <a:gd name="connsiteY31" fmla="*/ 2552700 h 3375660"/>
              <a:gd name="connsiteX32" fmla="*/ 1379220 w 7193376"/>
              <a:gd name="connsiteY32" fmla="*/ 2529840 h 3375660"/>
              <a:gd name="connsiteX33" fmla="*/ 1402080 w 7193376"/>
              <a:gd name="connsiteY33" fmla="*/ 2476500 h 3375660"/>
              <a:gd name="connsiteX34" fmla="*/ 1409700 w 7193376"/>
              <a:gd name="connsiteY34" fmla="*/ 2446020 h 3375660"/>
              <a:gd name="connsiteX35" fmla="*/ 1424940 w 7193376"/>
              <a:gd name="connsiteY35" fmla="*/ 2423160 h 3375660"/>
              <a:gd name="connsiteX36" fmla="*/ 1463040 w 7193376"/>
              <a:gd name="connsiteY36" fmla="*/ 2354580 h 3375660"/>
              <a:gd name="connsiteX37" fmla="*/ 1493520 w 7193376"/>
              <a:gd name="connsiteY37" fmla="*/ 2316480 h 3375660"/>
              <a:gd name="connsiteX38" fmla="*/ 1524000 w 7193376"/>
              <a:gd name="connsiteY38" fmla="*/ 2278380 h 3375660"/>
              <a:gd name="connsiteX39" fmla="*/ 1531620 w 7193376"/>
              <a:gd name="connsiteY39" fmla="*/ 2255520 h 3375660"/>
              <a:gd name="connsiteX40" fmla="*/ 1554480 w 7193376"/>
              <a:gd name="connsiteY40" fmla="*/ 2232660 h 3375660"/>
              <a:gd name="connsiteX41" fmla="*/ 1562100 w 7193376"/>
              <a:gd name="connsiteY41" fmla="*/ 2209800 h 3375660"/>
              <a:gd name="connsiteX42" fmla="*/ 1607820 w 7193376"/>
              <a:gd name="connsiteY42" fmla="*/ 2179320 h 3375660"/>
              <a:gd name="connsiteX43" fmla="*/ 1638300 w 7193376"/>
              <a:gd name="connsiteY43" fmla="*/ 2156460 h 3375660"/>
              <a:gd name="connsiteX44" fmla="*/ 1661160 w 7193376"/>
              <a:gd name="connsiteY44" fmla="*/ 2148840 h 3375660"/>
              <a:gd name="connsiteX45" fmla="*/ 1676400 w 7193376"/>
              <a:gd name="connsiteY45" fmla="*/ 2125980 h 3375660"/>
              <a:gd name="connsiteX46" fmla="*/ 1706880 w 7193376"/>
              <a:gd name="connsiteY46" fmla="*/ 2110740 h 3375660"/>
              <a:gd name="connsiteX47" fmla="*/ 1737360 w 7193376"/>
              <a:gd name="connsiteY47" fmla="*/ 2087880 h 3375660"/>
              <a:gd name="connsiteX48" fmla="*/ 1775460 w 7193376"/>
              <a:gd name="connsiteY48" fmla="*/ 2065020 h 3375660"/>
              <a:gd name="connsiteX49" fmla="*/ 1805940 w 7193376"/>
              <a:gd name="connsiteY49" fmla="*/ 2034540 h 3375660"/>
              <a:gd name="connsiteX50" fmla="*/ 1828800 w 7193376"/>
              <a:gd name="connsiteY50" fmla="*/ 2026920 h 3375660"/>
              <a:gd name="connsiteX51" fmla="*/ 1874520 w 7193376"/>
              <a:gd name="connsiteY51" fmla="*/ 1996440 h 3375660"/>
              <a:gd name="connsiteX52" fmla="*/ 1897380 w 7193376"/>
              <a:gd name="connsiteY52" fmla="*/ 1973580 h 3375660"/>
              <a:gd name="connsiteX53" fmla="*/ 1920240 w 7193376"/>
              <a:gd name="connsiteY53" fmla="*/ 1965960 h 3375660"/>
              <a:gd name="connsiteX54" fmla="*/ 1943100 w 7193376"/>
              <a:gd name="connsiteY54" fmla="*/ 1950720 h 3375660"/>
              <a:gd name="connsiteX55" fmla="*/ 2004060 w 7193376"/>
              <a:gd name="connsiteY55" fmla="*/ 1927860 h 3375660"/>
              <a:gd name="connsiteX56" fmla="*/ 2072640 w 7193376"/>
              <a:gd name="connsiteY56" fmla="*/ 1882140 h 3375660"/>
              <a:gd name="connsiteX57" fmla="*/ 2133600 w 7193376"/>
              <a:gd name="connsiteY57" fmla="*/ 1851660 h 3375660"/>
              <a:gd name="connsiteX58" fmla="*/ 2194560 w 7193376"/>
              <a:gd name="connsiteY58" fmla="*/ 1813560 h 3375660"/>
              <a:gd name="connsiteX59" fmla="*/ 2225040 w 7193376"/>
              <a:gd name="connsiteY59" fmla="*/ 1790700 h 3375660"/>
              <a:gd name="connsiteX60" fmla="*/ 2270760 w 7193376"/>
              <a:gd name="connsiteY60" fmla="*/ 1775460 h 3375660"/>
              <a:gd name="connsiteX61" fmla="*/ 2301240 w 7193376"/>
              <a:gd name="connsiteY61" fmla="*/ 1760220 h 3375660"/>
              <a:gd name="connsiteX62" fmla="*/ 2331720 w 7193376"/>
              <a:gd name="connsiteY62" fmla="*/ 1752600 h 3375660"/>
              <a:gd name="connsiteX63" fmla="*/ 2392680 w 7193376"/>
              <a:gd name="connsiteY63" fmla="*/ 1729740 h 3375660"/>
              <a:gd name="connsiteX64" fmla="*/ 2415540 w 7193376"/>
              <a:gd name="connsiteY64" fmla="*/ 1714500 h 3375660"/>
              <a:gd name="connsiteX65" fmla="*/ 2461260 w 7193376"/>
              <a:gd name="connsiteY65" fmla="*/ 1699260 h 3375660"/>
              <a:gd name="connsiteX66" fmla="*/ 2514600 w 7193376"/>
              <a:gd name="connsiteY66" fmla="*/ 1668780 h 3375660"/>
              <a:gd name="connsiteX67" fmla="*/ 2590800 w 7193376"/>
              <a:gd name="connsiteY67" fmla="*/ 1645920 h 3375660"/>
              <a:gd name="connsiteX68" fmla="*/ 2682240 w 7193376"/>
              <a:gd name="connsiteY68" fmla="*/ 1607820 h 3375660"/>
              <a:gd name="connsiteX69" fmla="*/ 2720340 w 7193376"/>
              <a:gd name="connsiteY69" fmla="*/ 1584960 h 3375660"/>
              <a:gd name="connsiteX70" fmla="*/ 2750820 w 7193376"/>
              <a:gd name="connsiteY70" fmla="*/ 1562100 h 3375660"/>
              <a:gd name="connsiteX71" fmla="*/ 2781300 w 7193376"/>
              <a:gd name="connsiteY71" fmla="*/ 1546860 h 3375660"/>
              <a:gd name="connsiteX72" fmla="*/ 2811780 w 7193376"/>
              <a:gd name="connsiteY72" fmla="*/ 1524000 h 3375660"/>
              <a:gd name="connsiteX73" fmla="*/ 2849880 w 7193376"/>
              <a:gd name="connsiteY73" fmla="*/ 1516380 h 3375660"/>
              <a:gd name="connsiteX74" fmla="*/ 2903220 w 7193376"/>
              <a:gd name="connsiteY74" fmla="*/ 1493520 h 3375660"/>
              <a:gd name="connsiteX75" fmla="*/ 2926080 w 7193376"/>
              <a:gd name="connsiteY75" fmla="*/ 1478280 h 3375660"/>
              <a:gd name="connsiteX76" fmla="*/ 3017520 w 7193376"/>
              <a:gd name="connsiteY76" fmla="*/ 1447800 h 3375660"/>
              <a:gd name="connsiteX77" fmla="*/ 3063240 w 7193376"/>
              <a:gd name="connsiteY77" fmla="*/ 1424940 h 3375660"/>
              <a:gd name="connsiteX78" fmla="*/ 3093720 w 7193376"/>
              <a:gd name="connsiteY78" fmla="*/ 1417320 h 3375660"/>
              <a:gd name="connsiteX79" fmla="*/ 3139440 w 7193376"/>
              <a:gd name="connsiteY79" fmla="*/ 1402080 h 3375660"/>
              <a:gd name="connsiteX80" fmla="*/ 3230880 w 7193376"/>
              <a:gd name="connsiteY80" fmla="*/ 1394460 h 3375660"/>
              <a:gd name="connsiteX81" fmla="*/ 3268980 w 7193376"/>
              <a:gd name="connsiteY81" fmla="*/ 1386840 h 3375660"/>
              <a:gd name="connsiteX82" fmla="*/ 3413760 w 7193376"/>
              <a:gd name="connsiteY82" fmla="*/ 1371600 h 3375660"/>
              <a:gd name="connsiteX83" fmla="*/ 4122420 w 7193376"/>
              <a:gd name="connsiteY83" fmla="*/ 1386840 h 3375660"/>
              <a:gd name="connsiteX84" fmla="*/ 4320540 w 7193376"/>
              <a:gd name="connsiteY84" fmla="*/ 1409700 h 3375660"/>
              <a:gd name="connsiteX85" fmla="*/ 4404360 w 7193376"/>
              <a:gd name="connsiteY85" fmla="*/ 1424940 h 3375660"/>
              <a:gd name="connsiteX86" fmla="*/ 4503420 w 7193376"/>
              <a:gd name="connsiteY86" fmla="*/ 1440180 h 3375660"/>
              <a:gd name="connsiteX87" fmla="*/ 4632960 w 7193376"/>
              <a:gd name="connsiteY87" fmla="*/ 1455420 h 3375660"/>
              <a:gd name="connsiteX88" fmla="*/ 4815840 w 7193376"/>
              <a:gd name="connsiteY88" fmla="*/ 1478280 h 3375660"/>
              <a:gd name="connsiteX89" fmla="*/ 4876800 w 7193376"/>
              <a:gd name="connsiteY89" fmla="*/ 1485900 h 3375660"/>
              <a:gd name="connsiteX90" fmla="*/ 4914900 w 7193376"/>
              <a:gd name="connsiteY90" fmla="*/ 1493520 h 3375660"/>
              <a:gd name="connsiteX91" fmla="*/ 4975860 w 7193376"/>
              <a:gd name="connsiteY91" fmla="*/ 1501140 h 3375660"/>
              <a:gd name="connsiteX92" fmla="*/ 5044440 w 7193376"/>
              <a:gd name="connsiteY92" fmla="*/ 1516380 h 3375660"/>
              <a:gd name="connsiteX93" fmla="*/ 5143500 w 7193376"/>
              <a:gd name="connsiteY93" fmla="*/ 1524000 h 3375660"/>
              <a:gd name="connsiteX94" fmla="*/ 5219700 w 7193376"/>
              <a:gd name="connsiteY94" fmla="*/ 1539240 h 3375660"/>
              <a:gd name="connsiteX95" fmla="*/ 5280660 w 7193376"/>
              <a:gd name="connsiteY95" fmla="*/ 1546860 h 3375660"/>
              <a:gd name="connsiteX96" fmla="*/ 5341620 w 7193376"/>
              <a:gd name="connsiteY96" fmla="*/ 1562100 h 3375660"/>
              <a:gd name="connsiteX97" fmla="*/ 5417820 w 7193376"/>
              <a:gd name="connsiteY97" fmla="*/ 1577340 h 3375660"/>
              <a:gd name="connsiteX98" fmla="*/ 5463540 w 7193376"/>
              <a:gd name="connsiteY98" fmla="*/ 1592580 h 3375660"/>
              <a:gd name="connsiteX99" fmla="*/ 5532120 w 7193376"/>
              <a:gd name="connsiteY99" fmla="*/ 1607820 h 3375660"/>
              <a:gd name="connsiteX100" fmla="*/ 5631180 w 7193376"/>
              <a:gd name="connsiteY100" fmla="*/ 1645920 h 3375660"/>
              <a:gd name="connsiteX101" fmla="*/ 5661660 w 7193376"/>
              <a:gd name="connsiteY101" fmla="*/ 1661160 h 3375660"/>
              <a:gd name="connsiteX102" fmla="*/ 5707380 w 7193376"/>
              <a:gd name="connsiteY102" fmla="*/ 1676400 h 3375660"/>
              <a:gd name="connsiteX103" fmla="*/ 5775960 w 7193376"/>
              <a:gd name="connsiteY103" fmla="*/ 1706880 h 3375660"/>
              <a:gd name="connsiteX104" fmla="*/ 5890260 w 7193376"/>
              <a:gd name="connsiteY104" fmla="*/ 1752600 h 3375660"/>
              <a:gd name="connsiteX105" fmla="*/ 5913120 w 7193376"/>
              <a:gd name="connsiteY105" fmla="*/ 1767840 h 3375660"/>
              <a:gd name="connsiteX106" fmla="*/ 6019800 w 7193376"/>
              <a:gd name="connsiteY106" fmla="*/ 1805940 h 3375660"/>
              <a:gd name="connsiteX107" fmla="*/ 6057900 w 7193376"/>
              <a:gd name="connsiteY107" fmla="*/ 1821180 h 3375660"/>
              <a:gd name="connsiteX108" fmla="*/ 6096000 w 7193376"/>
              <a:gd name="connsiteY108" fmla="*/ 1828800 h 3375660"/>
              <a:gd name="connsiteX109" fmla="*/ 6126480 w 7193376"/>
              <a:gd name="connsiteY109" fmla="*/ 1836420 h 3375660"/>
              <a:gd name="connsiteX110" fmla="*/ 6294120 w 7193376"/>
              <a:gd name="connsiteY110" fmla="*/ 1859280 h 3375660"/>
              <a:gd name="connsiteX111" fmla="*/ 6362700 w 7193376"/>
              <a:gd name="connsiteY111" fmla="*/ 1866900 h 3375660"/>
              <a:gd name="connsiteX112" fmla="*/ 6408420 w 7193376"/>
              <a:gd name="connsiteY112" fmla="*/ 1874520 h 3375660"/>
              <a:gd name="connsiteX113" fmla="*/ 6576060 w 7193376"/>
              <a:gd name="connsiteY113" fmla="*/ 1882140 h 3375660"/>
              <a:gd name="connsiteX114" fmla="*/ 6652260 w 7193376"/>
              <a:gd name="connsiteY114" fmla="*/ 1897380 h 3375660"/>
              <a:gd name="connsiteX115" fmla="*/ 6781800 w 7193376"/>
              <a:gd name="connsiteY115" fmla="*/ 1905000 h 3375660"/>
              <a:gd name="connsiteX116" fmla="*/ 6858000 w 7193376"/>
              <a:gd name="connsiteY116" fmla="*/ 1912620 h 3375660"/>
              <a:gd name="connsiteX117" fmla="*/ 6911340 w 7193376"/>
              <a:gd name="connsiteY117" fmla="*/ 1920240 h 3375660"/>
              <a:gd name="connsiteX118" fmla="*/ 6972300 w 7193376"/>
              <a:gd name="connsiteY118" fmla="*/ 1927860 h 3375660"/>
              <a:gd name="connsiteX119" fmla="*/ 7010400 w 7193376"/>
              <a:gd name="connsiteY119" fmla="*/ 1935480 h 3375660"/>
              <a:gd name="connsiteX120" fmla="*/ 7124700 w 7193376"/>
              <a:gd name="connsiteY120" fmla="*/ 1943100 h 3375660"/>
              <a:gd name="connsiteX121" fmla="*/ 7185660 w 7193376"/>
              <a:gd name="connsiteY121" fmla="*/ 1935480 h 3375660"/>
              <a:gd name="connsiteX122" fmla="*/ 7193280 w 7193376"/>
              <a:gd name="connsiteY122" fmla="*/ 1905000 h 3375660"/>
              <a:gd name="connsiteX123" fmla="*/ 7185660 w 7193376"/>
              <a:gd name="connsiteY123" fmla="*/ 1851660 h 3375660"/>
              <a:gd name="connsiteX124" fmla="*/ 7170420 w 7193376"/>
              <a:gd name="connsiteY124" fmla="*/ 1577340 h 3375660"/>
              <a:gd name="connsiteX125" fmla="*/ 7162800 w 7193376"/>
              <a:gd name="connsiteY125" fmla="*/ 1188720 h 3375660"/>
              <a:gd name="connsiteX126" fmla="*/ 7155180 w 7193376"/>
              <a:gd name="connsiteY126" fmla="*/ 1127760 h 3375660"/>
              <a:gd name="connsiteX127" fmla="*/ 7139940 w 7193376"/>
              <a:gd name="connsiteY127" fmla="*/ 815340 h 3375660"/>
              <a:gd name="connsiteX128" fmla="*/ 7117080 w 7193376"/>
              <a:gd name="connsiteY128" fmla="*/ 739140 h 3375660"/>
              <a:gd name="connsiteX129" fmla="*/ 7117080 w 7193376"/>
              <a:gd name="connsiteY129" fmla="*/ 502920 h 3375660"/>
              <a:gd name="connsiteX130" fmla="*/ 7132320 w 7193376"/>
              <a:gd name="connsiteY130" fmla="*/ 457200 h 3375660"/>
              <a:gd name="connsiteX131" fmla="*/ 7117437 w 7193376"/>
              <a:gd name="connsiteY131" fmla="*/ 200519 h 3375660"/>
              <a:gd name="connsiteX132" fmla="*/ 7094459 w 7193376"/>
              <a:gd name="connsiteY132" fmla="*/ 34744 h 3375660"/>
              <a:gd name="connsiteX133" fmla="*/ 30243 w 7193376"/>
              <a:gd name="connsiteY133" fmla="*/ 57977 h 3375660"/>
              <a:gd name="connsiteX0" fmla="*/ 24090 w 7187223"/>
              <a:gd name="connsiteY0" fmla="*/ 57977 h 3375660"/>
              <a:gd name="connsiteX1" fmla="*/ 9087 w 7187223"/>
              <a:gd name="connsiteY1" fmla="*/ 0 h 3375660"/>
              <a:gd name="connsiteX2" fmla="*/ 1467 w 7187223"/>
              <a:gd name="connsiteY2" fmla="*/ 228600 h 3375660"/>
              <a:gd name="connsiteX3" fmla="*/ 1467 w 7187223"/>
              <a:gd name="connsiteY3" fmla="*/ 731520 h 3375660"/>
              <a:gd name="connsiteX4" fmla="*/ 16707 w 7187223"/>
              <a:gd name="connsiteY4" fmla="*/ 1104900 h 3375660"/>
              <a:gd name="connsiteX5" fmla="*/ 31947 w 7187223"/>
              <a:gd name="connsiteY5" fmla="*/ 1257300 h 3375660"/>
              <a:gd name="connsiteX6" fmla="*/ 39567 w 7187223"/>
              <a:gd name="connsiteY6" fmla="*/ 2628900 h 3375660"/>
              <a:gd name="connsiteX7" fmla="*/ 47187 w 7187223"/>
              <a:gd name="connsiteY7" fmla="*/ 2689860 h 3375660"/>
              <a:gd name="connsiteX8" fmla="*/ 54807 w 7187223"/>
              <a:gd name="connsiteY8" fmla="*/ 2834640 h 3375660"/>
              <a:gd name="connsiteX9" fmla="*/ 62427 w 7187223"/>
              <a:gd name="connsiteY9" fmla="*/ 3314700 h 3375660"/>
              <a:gd name="connsiteX10" fmla="*/ 138627 w 7187223"/>
              <a:gd name="connsiteY10" fmla="*/ 3352800 h 3375660"/>
              <a:gd name="connsiteX11" fmla="*/ 245307 w 7187223"/>
              <a:gd name="connsiteY11" fmla="*/ 3375660 h 3375660"/>
              <a:gd name="connsiteX12" fmla="*/ 519627 w 7187223"/>
              <a:gd name="connsiteY12" fmla="*/ 3360420 h 3375660"/>
              <a:gd name="connsiteX13" fmla="*/ 572967 w 7187223"/>
              <a:gd name="connsiteY13" fmla="*/ 3345180 h 3375660"/>
              <a:gd name="connsiteX14" fmla="*/ 672027 w 7187223"/>
              <a:gd name="connsiteY14" fmla="*/ 3299460 h 3375660"/>
              <a:gd name="connsiteX15" fmla="*/ 717747 w 7187223"/>
              <a:gd name="connsiteY15" fmla="*/ 3284220 h 3375660"/>
              <a:gd name="connsiteX16" fmla="*/ 786327 w 7187223"/>
              <a:gd name="connsiteY16" fmla="*/ 3238500 h 3375660"/>
              <a:gd name="connsiteX17" fmla="*/ 900627 w 7187223"/>
              <a:gd name="connsiteY17" fmla="*/ 3154680 h 3375660"/>
              <a:gd name="connsiteX18" fmla="*/ 938727 w 7187223"/>
              <a:gd name="connsiteY18" fmla="*/ 3131820 h 3375660"/>
              <a:gd name="connsiteX19" fmla="*/ 984447 w 7187223"/>
              <a:gd name="connsiteY19" fmla="*/ 3078480 h 3375660"/>
              <a:gd name="connsiteX20" fmla="*/ 1022547 w 7187223"/>
              <a:gd name="connsiteY20" fmla="*/ 3040380 h 3375660"/>
              <a:gd name="connsiteX21" fmla="*/ 1053027 w 7187223"/>
              <a:gd name="connsiteY21" fmla="*/ 2979420 h 3375660"/>
              <a:gd name="connsiteX22" fmla="*/ 1098747 w 7187223"/>
              <a:gd name="connsiteY22" fmla="*/ 2926080 h 3375660"/>
              <a:gd name="connsiteX23" fmla="*/ 1144467 w 7187223"/>
              <a:gd name="connsiteY23" fmla="*/ 2865120 h 3375660"/>
              <a:gd name="connsiteX24" fmla="*/ 1167327 w 7187223"/>
              <a:gd name="connsiteY24" fmla="*/ 2827020 h 3375660"/>
              <a:gd name="connsiteX25" fmla="*/ 1220667 w 7187223"/>
              <a:gd name="connsiteY25" fmla="*/ 2781300 h 3375660"/>
              <a:gd name="connsiteX26" fmla="*/ 1243527 w 7187223"/>
              <a:gd name="connsiteY26" fmla="*/ 2743200 h 3375660"/>
              <a:gd name="connsiteX27" fmla="*/ 1274007 w 7187223"/>
              <a:gd name="connsiteY27" fmla="*/ 2712720 h 3375660"/>
              <a:gd name="connsiteX28" fmla="*/ 1312107 w 7187223"/>
              <a:gd name="connsiteY28" fmla="*/ 2644140 h 3375660"/>
              <a:gd name="connsiteX29" fmla="*/ 1334967 w 7187223"/>
              <a:gd name="connsiteY29" fmla="*/ 2613660 h 3375660"/>
              <a:gd name="connsiteX30" fmla="*/ 1350207 w 7187223"/>
              <a:gd name="connsiteY30" fmla="*/ 2552700 h 3375660"/>
              <a:gd name="connsiteX31" fmla="*/ 1373067 w 7187223"/>
              <a:gd name="connsiteY31" fmla="*/ 2529840 h 3375660"/>
              <a:gd name="connsiteX32" fmla="*/ 1395927 w 7187223"/>
              <a:gd name="connsiteY32" fmla="*/ 2476500 h 3375660"/>
              <a:gd name="connsiteX33" fmla="*/ 1403547 w 7187223"/>
              <a:gd name="connsiteY33" fmla="*/ 2446020 h 3375660"/>
              <a:gd name="connsiteX34" fmla="*/ 1418787 w 7187223"/>
              <a:gd name="connsiteY34" fmla="*/ 2423160 h 3375660"/>
              <a:gd name="connsiteX35" fmla="*/ 1456887 w 7187223"/>
              <a:gd name="connsiteY35" fmla="*/ 2354580 h 3375660"/>
              <a:gd name="connsiteX36" fmla="*/ 1487367 w 7187223"/>
              <a:gd name="connsiteY36" fmla="*/ 2316480 h 3375660"/>
              <a:gd name="connsiteX37" fmla="*/ 1517847 w 7187223"/>
              <a:gd name="connsiteY37" fmla="*/ 2278380 h 3375660"/>
              <a:gd name="connsiteX38" fmla="*/ 1525467 w 7187223"/>
              <a:gd name="connsiteY38" fmla="*/ 2255520 h 3375660"/>
              <a:gd name="connsiteX39" fmla="*/ 1548327 w 7187223"/>
              <a:gd name="connsiteY39" fmla="*/ 2232660 h 3375660"/>
              <a:gd name="connsiteX40" fmla="*/ 1555947 w 7187223"/>
              <a:gd name="connsiteY40" fmla="*/ 2209800 h 3375660"/>
              <a:gd name="connsiteX41" fmla="*/ 1601667 w 7187223"/>
              <a:gd name="connsiteY41" fmla="*/ 2179320 h 3375660"/>
              <a:gd name="connsiteX42" fmla="*/ 1632147 w 7187223"/>
              <a:gd name="connsiteY42" fmla="*/ 2156460 h 3375660"/>
              <a:gd name="connsiteX43" fmla="*/ 1655007 w 7187223"/>
              <a:gd name="connsiteY43" fmla="*/ 2148840 h 3375660"/>
              <a:gd name="connsiteX44" fmla="*/ 1670247 w 7187223"/>
              <a:gd name="connsiteY44" fmla="*/ 2125980 h 3375660"/>
              <a:gd name="connsiteX45" fmla="*/ 1700727 w 7187223"/>
              <a:gd name="connsiteY45" fmla="*/ 2110740 h 3375660"/>
              <a:gd name="connsiteX46" fmla="*/ 1731207 w 7187223"/>
              <a:gd name="connsiteY46" fmla="*/ 2087880 h 3375660"/>
              <a:gd name="connsiteX47" fmla="*/ 1769307 w 7187223"/>
              <a:gd name="connsiteY47" fmla="*/ 2065020 h 3375660"/>
              <a:gd name="connsiteX48" fmla="*/ 1799787 w 7187223"/>
              <a:gd name="connsiteY48" fmla="*/ 2034540 h 3375660"/>
              <a:gd name="connsiteX49" fmla="*/ 1822647 w 7187223"/>
              <a:gd name="connsiteY49" fmla="*/ 2026920 h 3375660"/>
              <a:gd name="connsiteX50" fmla="*/ 1868367 w 7187223"/>
              <a:gd name="connsiteY50" fmla="*/ 1996440 h 3375660"/>
              <a:gd name="connsiteX51" fmla="*/ 1891227 w 7187223"/>
              <a:gd name="connsiteY51" fmla="*/ 1973580 h 3375660"/>
              <a:gd name="connsiteX52" fmla="*/ 1914087 w 7187223"/>
              <a:gd name="connsiteY52" fmla="*/ 1965960 h 3375660"/>
              <a:gd name="connsiteX53" fmla="*/ 1936947 w 7187223"/>
              <a:gd name="connsiteY53" fmla="*/ 1950720 h 3375660"/>
              <a:gd name="connsiteX54" fmla="*/ 1997907 w 7187223"/>
              <a:gd name="connsiteY54" fmla="*/ 1927860 h 3375660"/>
              <a:gd name="connsiteX55" fmla="*/ 2066487 w 7187223"/>
              <a:gd name="connsiteY55" fmla="*/ 1882140 h 3375660"/>
              <a:gd name="connsiteX56" fmla="*/ 2127447 w 7187223"/>
              <a:gd name="connsiteY56" fmla="*/ 1851660 h 3375660"/>
              <a:gd name="connsiteX57" fmla="*/ 2188407 w 7187223"/>
              <a:gd name="connsiteY57" fmla="*/ 1813560 h 3375660"/>
              <a:gd name="connsiteX58" fmla="*/ 2218887 w 7187223"/>
              <a:gd name="connsiteY58" fmla="*/ 1790700 h 3375660"/>
              <a:gd name="connsiteX59" fmla="*/ 2264607 w 7187223"/>
              <a:gd name="connsiteY59" fmla="*/ 1775460 h 3375660"/>
              <a:gd name="connsiteX60" fmla="*/ 2295087 w 7187223"/>
              <a:gd name="connsiteY60" fmla="*/ 1760220 h 3375660"/>
              <a:gd name="connsiteX61" fmla="*/ 2325567 w 7187223"/>
              <a:gd name="connsiteY61" fmla="*/ 1752600 h 3375660"/>
              <a:gd name="connsiteX62" fmla="*/ 2386527 w 7187223"/>
              <a:gd name="connsiteY62" fmla="*/ 1729740 h 3375660"/>
              <a:gd name="connsiteX63" fmla="*/ 2409387 w 7187223"/>
              <a:gd name="connsiteY63" fmla="*/ 1714500 h 3375660"/>
              <a:gd name="connsiteX64" fmla="*/ 2455107 w 7187223"/>
              <a:gd name="connsiteY64" fmla="*/ 1699260 h 3375660"/>
              <a:gd name="connsiteX65" fmla="*/ 2508447 w 7187223"/>
              <a:gd name="connsiteY65" fmla="*/ 1668780 h 3375660"/>
              <a:gd name="connsiteX66" fmla="*/ 2584647 w 7187223"/>
              <a:gd name="connsiteY66" fmla="*/ 1645920 h 3375660"/>
              <a:gd name="connsiteX67" fmla="*/ 2676087 w 7187223"/>
              <a:gd name="connsiteY67" fmla="*/ 1607820 h 3375660"/>
              <a:gd name="connsiteX68" fmla="*/ 2714187 w 7187223"/>
              <a:gd name="connsiteY68" fmla="*/ 1584960 h 3375660"/>
              <a:gd name="connsiteX69" fmla="*/ 2744667 w 7187223"/>
              <a:gd name="connsiteY69" fmla="*/ 1562100 h 3375660"/>
              <a:gd name="connsiteX70" fmla="*/ 2775147 w 7187223"/>
              <a:gd name="connsiteY70" fmla="*/ 1546860 h 3375660"/>
              <a:gd name="connsiteX71" fmla="*/ 2805627 w 7187223"/>
              <a:gd name="connsiteY71" fmla="*/ 1524000 h 3375660"/>
              <a:gd name="connsiteX72" fmla="*/ 2843727 w 7187223"/>
              <a:gd name="connsiteY72" fmla="*/ 1516380 h 3375660"/>
              <a:gd name="connsiteX73" fmla="*/ 2897067 w 7187223"/>
              <a:gd name="connsiteY73" fmla="*/ 1493520 h 3375660"/>
              <a:gd name="connsiteX74" fmla="*/ 2919927 w 7187223"/>
              <a:gd name="connsiteY74" fmla="*/ 1478280 h 3375660"/>
              <a:gd name="connsiteX75" fmla="*/ 3011367 w 7187223"/>
              <a:gd name="connsiteY75" fmla="*/ 1447800 h 3375660"/>
              <a:gd name="connsiteX76" fmla="*/ 3057087 w 7187223"/>
              <a:gd name="connsiteY76" fmla="*/ 1424940 h 3375660"/>
              <a:gd name="connsiteX77" fmla="*/ 3087567 w 7187223"/>
              <a:gd name="connsiteY77" fmla="*/ 1417320 h 3375660"/>
              <a:gd name="connsiteX78" fmla="*/ 3133287 w 7187223"/>
              <a:gd name="connsiteY78" fmla="*/ 1402080 h 3375660"/>
              <a:gd name="connsiteX79" fmla="*/ 3224727 w 7187223"/>
              <a:gd name="connsiteY79" fmla="*/ 1394460 h 3375660"/>
              <a:gd name="connsiteX80" fmla="*/ 3262827 w 7187223"/>
              <a:gd name="connsiteY80" fmla="*/ 1386840 h 3375660"/>
              <a:gd name="connsiteX81" fmla="*/ 3407607 w 7187223"/>
              <a:gd name="connsiteY81" fmla="*/ 1371600 h 3375660"/>
              <a:gd name="connsiteX82" fmla="*/ 4116267 w 7187223"/>
              <a:gd name="connsiteY82" fmla="*/ 1386840 h 3375660"/>
              <a:gd name="connsiteX83" fmla="*/ 4314387 w 7187223"/>
              <a:gd name="connsiteY83" fmla="*/ 1409700 h 3375660"/>
              <a:gd name="connsiteX84" fmla="*/ 4398207 w 7187223"/>
              <a:gd name="connsiteY84" fmla="*/ 1424940 h 3375660"/>
              <a:gd name="connsiteX85" fmla="*/ 4497267 w 7187223"/>
              <a:gd name="connsiteY85" fmla="*/ 1440180 h 3375660"/>
              <a:gd name="connsiteX86" fmla="*/ 4626807 w 7187223"/>
              <a:gd name="connsiteY86" fmla="*/ 1455420 h 3375660"/>
              <a:gd name="connsiteX87" fmla="*/ 4809687 w 7187223"/>
              <a:gd name="connsiteY87" fmla="*/ 1478280 h 3375660"/>
              <a:gd name="connsiteX88" fmla="*/ 4870647 w 7187223"/>
              <a:gd name="connsiteY88" fmla="*/ 1485900 h 3375660"/>
              <a:gd name="connsiteX89" fmla="*/ 4908747 w 7187223"/>
              <a:gd name="connsiteY89" fmla="*/ 1493520 h 3375660"/>
              <a:gd name="connsiteX90" fmla="*/ 4969707 w 7187223"/>
              <a:gd name="connsiteY90" fmla="*/ 1501140 h 3375660"/>
              <a:gd name="connsiteX91" fmla="*/ 5038287 w 7187223"/>
              <a:gd name="connsiteY91" fmla="*/ 1516380 h 3375660"/>
              <a:gd name="connsiteX92" fmla="*/ 5137347 w 7187223"/>
              <a:gd name="connsiteY92" fmla="*/ 1524000 h 3375660"/>
              <a:gd name="connsiteX93" fmla="*/ 5213547 w 7187223"/>
              <a:gd name="connsiteY93" fmla="*/ 1539240 h 3375660"/>
              <a:gd name="connsiteX94" fmla="*/ 5274507 w 7187223"/>
              <a:gd name="connsiteY94" fmla="*/ 1546860 h 3375660"/>
              <a:gd name="connsiteX95" fmla="*/ 5335467 w 7187223"/>
              <a:gd name="connsiteY95" fmla="*/ 1562100 h 3375660"/>
              <a:gd name="connsiteX96" fmla="*/ 5411667 w 7187223"/>
              <a:gd name="connsiteY96" fmla="*/ 1577340 h 3375660"/>
              <a:gd name="connsiteX97" fmla="*/ 5457387 w 7187223"/>
              <a:gd name="connsiteY97" fmla="*/ 1592580 h 3375660"/>
              <a:gd name="connsiteX98" fmla="*/ 5525967 w 7187223"/>
              <a:gd name="connsiteY98" fmla="*/ 1607820 h 3375660"/>
              <a:gd name="connsiteX99" fmla="*/ 5625027 w 7187223"/>
              <a:gd name="connsiteY99" fmla="*/ 1645920 h 3375660"/>
              <a:gd name="connsiteX100" fmla="*/ 5655507 w 7187223"/>
              <a:gd name="connsiteY100" fmla="*/ 1661160 h 3375660"/>
              <a:gd name="connsiteX101" fmla="*/ 5701227 w 7187223"/>
              <a:gd name="connsiteY101" fmla="*/ 1676400 h 3375660"/>
              <a:gd name="connsiteX102" fmla="*/ 5769807 w 7187223"/>
              <a:gd name="connsiteY102" fmla="*/ 1706880 h 3375660"/>
              <a:gd name="connsiteX103" fmla="*/ 5884107 w 7187223"/>
              <a:gd name="connsiteY103" fmla="*/ 1752600 h 3375660"/>
              <a:gd name="connsiteX104" fmla="*/ 5906967 w 7187223"/>
              <a:gd name="connsiteY104" fmla="*/ 1767840 h 3375660"/>
              <a:gd name="connsiteX105" fmla="*/ 6013647 w 7187223"/>
              <a:gd name="connsiteY105" fmla="*/ 1805940 h 3375660"/>
              <a:gd name="connsiteX106" fmla="*/ 6051747 w 7187223"/>
              <a:gd name="connsiteY106" fmla="*/ 1821180 h 3375660"/>
              <a:gd name="connsiteX107" fmla="*/ 6089847 w 7187223"/>
              <a:gd name="connsiteY107" fmla="*/ 1828800 h 3375660"/>
              <a:gd name="connsiteX108" fmla="*/ 6120327 w 7187223"/>
              <a:gd name="connsiteY108" fmla="*/ 1836420 h 3375660"/>
              <a:gd name="connsiteX109" fmla="*/ 6287967 w 7187223"/>
              <a:gd name="connsiteY109" fmla="*/ 1859280 h 3375660"/>
              <a:gd name="connsiteX110" fmla="*/ 6356547 w 7187223"/>
              <a:gd name="connsiteY110" fmla="*/ 1866900 h 3375660"/>
              <a:gd name="connsiteX111" fmla="*/ 6402267 w 7187223"/>
              <a:gd name="connsiteY111" fmla="*/ 1874520 h 3375660"/>
              <a:gd name="connsiteX112" fmla="*/ 6569907 w 7187223"/>
              <a:gd name="connsiteY112" fmla="*/ 1882140 h 3375660"/>
              <a:gd name="connsiteX113" fmla="*/ 6646107 w 7187223"/>
              <a:gd name="connsiteY113" fmla="*/ 1897380 h 3375660"/>
              <a:gd name="connsiteX114" fmla="*/ 6775647 w 7187223"/>
              <a:gd name="connsiteY114" fmla="*/ 1905000 h 3375660"/>
              <a:gd name="connsiteX115" fmla="*/ 6851847 w 7187223"/>
              <a:gd name="connsiteY115" fmla="*/ 1912620 h 3375660"/>
              <a:gd name="connsiteX116" fmla="*/ 6905187 w 7187223"/>
              <a:gd name="connsiteY116" fmla="*/ 1920240 h 3375660"/>
              <a:gd name="connsiteX117" fmla="*/ 6966147 w 7187223"/>
              <a:gd name="connsiteY117" fmla="*/ 1927860 h 3375660"/>
              <a:gd name="connsiteX118" fmla="*/ 7004247 w 7187223"/>
              <a:gd name="connsiteY118" fmla="*/ 1935480 h 3375660"/>
              <a:gd name="connsiteX119" fmla="*/ 7118547 w 7187223"/>
              <a:gd name="connsiteY119" fmla="*/ 1943100 h 3375660"/>
              <a:gd name="connsiteX120" fmla="*/ 7179507 w 7187223"/>
              <a:gd name="connsiteY120" fmla="*/ 1935480 h 3375660"/>
              <a:gd name="connsiteX121" fmla="*/ 7187127 w 7187223"/>
              <a:gd name="connsiteY121" fmla="*/ 1905000 h 3375660"/>
              <a:gd name="connsiteX122" fmla="*/ 7179507 w 7187223"/>
              <a:gd name="connsiteY122" fmla="*/ 1851660 h 3375660"/>
              <a:gd name="connsiteX123" fmla="*/ 7164267 w 7187223"/>
              <a:gd name="connsiteY123" fmla="*/ 1577340 h 3375660"/>
              <a:gd name="connsiteX124" fmla="*/ 7156647 w 7187223"/>
              <a:gd name="connsiteY124" fmla="*/ 1188720 h 3375660"/>
              <a:gd name="connsiteX125" fmla="*/ 7149027 w 7187223"/>
              <a:gd name="connsiteY125" fmla="*/ 1127760 h 3375660"/>
              <a:gd name="connsiteX126" fmla="*/ 7133787 w 7187223"/>
              <a:gd name="connsiteY126" fmla="*/ 815340 h 3375660"/>
              <a:gd name="connsiteX127" fmla="*/ 7110927 w 7187223"/>
              <a:gd name="connsiteY127" fmla="*/ 739140 h 3375660"/>
              <a:gd name="connsiteX128" fmla="*/ 7110927 w 7187223"/>
              <a:gd name="connsiteY128" fmla="*/ 502920 h 3375660"/>
              <a:gd name="connsiteX129" fmla="*/ 7126167 w 7187223"/>
              <a:gd name="connsiteY129" fmla="*/ 457200 h 3375660"/>
              <a:gd name="connsiteX130" fmla="*/ 7111284 w 7187223"/>
              <a:gd name="connsiteY130" fmla="*/ 200519 h 3375660"/>
              <a:gd name="connsiteX131" fmla="*/ 7088306 w 7187223"/>
              <a:gd name="connsiteY131" fmla="*/ 34744 h 3375660"/>
              <a:gd name="connsiteX132" fmla="*/ 24090 w 7187223"/>
              <a:gd name="connsiteY132" fmla="*/ 57977 h 3375660"/>
              <a:gd name="connsiteX0" fmla="*/ 22790 w 7185923"/>
              <a:gd name="connsiteY0" fmla="*/ 57977 h 3375660"/>
              <a:gd name="connsiteX1" fmla="*/ 7787 w 7185923"/>
              <a:gd name="connsiteY1" fmla="*/ 0 h 3375660"/>
              <a:gd name="connsiteX2" fmla="*/ 167 w 7185923"/>
              <a:gd name="connsiteY2" fmla="*/ 228600 h 3375660"/>
              <a:gd name="connsiteX3" fmla="*/ 15407 w 7185923"/>
              <a:gd name="connsiteY3" fmla="*/ 1104900 h 3375660"/>
              <a:gd name="connsiteX4" fmla="*/ 30647 w 7185923"/>
              <a:gd name="connsiteY4" fmla="*/ 1257300 h 3375660"/>
              <a:gd name="connsiteX5" fmla="*/ 38267 w 7185923"/>
              <a:gd name="connsiteY5" fmla="*/ 2628900 h 3375660"/>
              <a:gd name="connsiteX6" fmla="*/ 45887 w 7185923"/>
              <a:gd name="connsiteY6" fmla="*/ 2689860 h 3375660"/>
              <a:gd name="connsiteX7" fmla="*/ 53507 w 7185923"/>
              <a:gd name="connsiteY7" fmla="*/ 2834640 h 3375660"/>
              <a:gd name="connsiteX8" fmla="*/ 61127 w 7185923"/>
              <a:gd name="connsiteY8" fmla="*/ 3314700 h 3375660"/>
              <a:gd name="connsiteX9" fmla="*/ 137327 w 7185923"/>
              <a:gd name="connsiteY9" fmla="*/ 3352800 h 3375660"/>
              <a:gd name="connsiteX10" fmla="*/ 244007 w 7185923"/>
              <a:gd name="connsiteY10" fmla="*/ 3375660 h 3375660"/>
              <a:gd name="connsiteX11" fmla="*/ 518327 w 7185923"/>
              <a:gd name="connsiteY11" fmla="*/ 3360420 h 3375660"/>
              <a:gd name="connsiteX12" fmla="*/ 571667 w 7185923"/>
              <a:gd name="connsiteY12" fmla="*/ 3345180 h 3375660"/>
              <a:gd name="connsiteX13" fmla="*/ 670727 w 7185923"/>
              <a:gd name="connsiteY13" fmla="*/ 3299460 h 3375660"/>
              <a:gd name="connsiteX14" fmla="*/ 716447 w 7185923"/>
              <a:gd name="connsiteY14" fmla="*/ 3284220 h 3375660"/>
              <a:gd name="connsiteX15" fmla="*/ 785027 w 7185923"/>
              <a:gd name="connsiteY15" fmla="*/ 3238500 h 3375660"/>
              <a:gd name="connsiteX16" fmla="*/ 899327 w 7185923"/>
              <a:gd name="connsiteY16" fmla="*/ 3154680 h 3375660"/>
              <a:gd name="connsiteX17" fmla="*/ 937427 w 7185923"/>
              <a:gd name="connsiteY17" fmla="*/ 3131820 h 3375660"/>
              <a:gd name="connsiteX18" fmla="*/ 983147 w 7185923"/>
              <a:gd name="connsiteY18" fmla="*/ 3078480 h 3375660"/>
              <a:gd name="connsiteX19" fmla="*/ 1021247 w 7185923"/>
              <a:gd name="connsiteY19" fmla="*/ 3040380 h 3375660"/>
              <a:gd name="connsiteX20" fmla="*/ 1051727 w 7185923"/>
              <a:gd name="connsiteY20" fmla="*/ 2979420 h 3375660"/>
              <a:gd name="connsiteX21" fmla="*/ 1097447 w 7185923"/>
              <a:gd name="connsiteY21" fmla="*/ 2926080 h 3375660"/>
              <a:gd name="connsiteX22" fmla="*/ 1143167 w 7185923"/>
              <a:gd name="connsiteY22" fmla="*/ 2865120 h 3375660"/>
              <a:gd name="connsiteX23" fmla="*/ 1166027 w 7185923"/>
              <a:gd name="connsiteY23" fmla="*/ 2827020 h 3375660"/>
              <a:gd name="connsiteX24" fmla="*/ 1219367 w 7185923"/>
              <a:gd name="connsiteY24" fmla="*/ 2781300 h 3375660"/>
              <a:gd name="connsiteX25" fmla="*/ 1242227 w 7185923"/>
              <a:gd name="connsiteY25" fmla="*/ 2743200 h 3375660"/>
              <a:gd name="connsiteX26" fmla="*/ 1272707 w 7185923"/>
              <a:gd name="connsiteY26" fmla="*/ 2712720 h 3375660"/>
              <a:gd name="connsiteX27" fmla="*/ 1310807 w 7185923"/>
              <a:gd name="connsiteY27" fmla="*/ 2644140 h 3375660"/>
              <a:gd name="connsiteX28" fmla="*/ 1333667 w 7185923"/>
              <a:gd name="connsiteY28" fmla="*/ 2613660 h 3375660"/>
              <a:gd name="connsiteX29" fmla="*/ 1348907 w 7185923"/>
              <a:gd name="connsiteY29" fmla="*/ 2552700 h 3375660"/>
              <a:gd name="connsiteX30" fmla="*/ 1371767 w 7185923"/>
              <a:gd name="connsiteY30" fmla="*/ 2529840 h 3375660"/>
              <a:gd name="connsiteX31" fmla="*/ 1394627 w 7185923"/>
              <a:gd name="connsiteY31" fmla="*/ 2476500 h 3375660"/>
              <a:gd name="connsiteX32" fmla="*/ 1402247 w 7185923"/>
              <a:gd name="connsiteY32" fmla="*/ 2446020 h 3375660"/>
              <a:gd name="connsiteX33" fmla="*/ 1417487 w 7185923"/>
              <a:gd name="connsiteY33" fmla="*/ 2423160 h 3375660"/>
              <a:gd name="connsiteX34" fmla="*/ 1455587 w 7185923"/>
              <a:gd name="connsiteY34" fmla="*/ 2354580 h 3375660"/>
              <a:gd name="connsiteX35" fmla="*/ 1486067 w 7185923"/>
              <a:gd name="connsiteY35" fmla="*/ 2316480 h 3375660"/>
              <a:gd name="connsiteX36" fmla="*/ 1516547 w 7185923"/>
              <a:gd name="connsiteY36" fmla="*/ 2278380 h 3375660"/>
              <a:gd name="connsiteX37" fmla="*/ 1524167 w 7185923"/>
              <a:gd name="connsiteY37" fmla="*/ 2255520 h 3375660"/>
              <a:gd name="connsiteX38" fmla="*/ 1547027 w 7185923"/>
              <a:gd name="connsiteY38" fmla="*/ 2232660 h 3375660"/>
              <a:gd name="connsiteX39" fmla="*/ 1554647 w 7185923"/>
              <a:gd name="connsiteY39" fmla="*/ 2209800 h 3375660"/>
              <a:gd name="connsiteX40" fmla="*/ 1600367 w 7185923"/>
              <a:gd name="connsiteY40" fmla="*/ 2179320 h 3375660"/>
              <a:gd name="connsiteX41" fmla="*/ 1630847 w 7185923"/>
              <a:gd name="connsiteY41" fmla="*/ 2156460 h 3375660"/>
              <a:gd name="connsiteX42" fmla="*/ 1653707 w 7185923"/>
              <a:gd name="connsiteY42" fmla="*/ 2148840 h 3375660"/>
              <a:gd name="connsiteX43" fmla="*/ 1668947 w 7185923"/>
              <a:gd name="connsiteY43" fmla="*/ 2125980 h 3375660"/>
              <a:gd name="connsiteX44" fmla="*/ 1699427 w 7185923"/>
              <a:gd name="connsiteY44" fmla="*/ 2110740 h 3375660"/>
              <a:gd name="connsiteX45" fmla="*/ 1729907 w 7185923"/>
              <a:gd name="connsiteY45" fmla="*/ 2087880 h 3375660"/>
              <a:gd name="connsiteX46" fmla="*/ 1768007 w 7185923"/>
              <a:gd name="connsiteY46" fmla="*/ 2065020 h 3375660"/>
              <a:gd name="connsiteX47" fmla="*/ 1798487 w 7185923"/>
              <a:gd name="connsiteY47" fmla="*/ 2034540 h 3375660"/>
              <a:gd name="connsiteX48" fmla="*/ 1821347 w 7185923"/>
              <a:gd name="connsiteY48" fmla="*/ 2026920 h 3375660"/>
              <a:gd name="connsiteX49" fmla="*/ 1867067 w 7185923"/>
              <a:gd name="connsiteY49" fmla="*/ 1996440 h 3375660"/>
              <a:gd name="connsiteX50" fmla="*/ 1889927 w 7185923"/>
              <a:gd name="connsiteY50" fmla="*/ 1973580 h 3375660"/>
              <a:gd name="connsiteX51" fmla="*/ 1912787 w 7185923"/>
              <a:gd name="connsiteY51" fmla="*/ 1965960 h 3375660"/>
              <a:gd name="connsiteX52" fmla="*/ 1935647 w 7185923"/>
              <a:gd name="connsiteY52" fmla="*/ 1950720 h 3375660"/>
              <a:gd name="connsiteX53" fmla="*/ 1996607 w 7185923"/>
              <a:gd name="connsiteY53" fmla="*/ 1927860 h 3375660"/>
              <a:gd name="connsiteX54" fmla="*/ 2065187 w 7185923"/>
              <a:gd name="connsiteY54" fmla="*/ 1882140 h 3375660"/>
              <a:gd name="connsiteX55" fmla="*/ 2126147 w 7185923"/>
              <a:gd name="connsiteY55" fmla="*/ 1851660 h 3375660"/>
              <a:gd name="connsiteX56" fmla="*/ 2187107 w 7185923"/>
              <a:gd name="connsiteY56" fmla="*/ 1813560 h 3375660"/>
              <a:gd name="connsiteX57" fmla="*/ 2217587 w 7185923"/>
              <a:gd name="connsiteY57" fmla="*/ 1790700 h 3375660"/>
              <a:gd name="connsiteX58" fmla="*/ 2263307 w 7185923"/>
              <a:gd name="connsiteY58" fmla="*/ 1775460 h 3375660"/>
              <a:gd name="connsiteX59" fmla="*/ 2293787 w 7185923"/>
              <a:gd name="connsiteY59" fmla="*/ 1760220 h 3375660"/>
              <a:gd name="connsiteX60" fmla="*/ 2324267 w 7185923"/>
              <a:gd name="connsiteY60" fmla="*/ 1752600 h 3375660"/>
              <a:gd name="connsiteX61" fmla="*/ 2385227 w 7185923"/>
              <a:gd name="connsiteY61" fmla="*/ 1729740 h 3375660"/>
              <a:gd name="connsiteX62" fmla="*/ 2408087 w 7185923"/>
              <a:gd name="connsiteY62" fmla="*/ 1714500 h 3375660"/>
              <a:gd name="connsiteX63" fmla="*/ 2453807 w 7185923"/>
              <a:gd name="connsiteY63" fmla="*/ 1699260 h 3375660"/>
              <a:gd name="connsiteX64" fmla="*/ 2507147 w 7185923"/>
              <a:gd name="connsiteY64" fmla="*/ 1668780 h 3375660"/>
              <a:gd name="connsiteX65" fmla="*/ 2583347 w 7185923"/>
              <a:gd name="connsiteY65" fmla="*/ 1645920 h 3375660"/>
              <a:gd name="connsiteX66" fmla="*/ 2674787 w 7185923"/>
              <a:gd name="connsiteY66" fmla="*/ 1607820 h 3375660"/>
              <a:gd name="connsiteX67" fmla="*/ 2712887 w 7185923"/>
              <a:gd name="connsiteY67" fmla="*/ 1584960 h 3375660"/>
              <a:gd name="connsiteX68" fmla="*/ 2743367 w 7185923"/>
              <a:gd name="connsiteY68" fmla="*/ 1562100 h 3375660"/>
              <a:gd name="connsiteX69" fmla="*/ 2773847 w 7185923"/>
              <a:gd name="connsiteY69" fmla="*/ 1546860 h 3375660"/>
              <a:gd name="connsiteX70" fmla="*/ 2804327 w 7185923"/>
              <a:gd name="connsiteY70" fmla="*/ 1524000 h 3375660"/>
              <a:gd name="connsiteX71" fmla="*/ 2842427 w 7185923"/>
              <a:gd name="connsiteY71" fmla="*/ 1516380 h 3375660"/>
              <a:gd name="connsiteX72" fmla="*/ 2895767 w 7185923"/>
              <a:gd name="connsiteY72" fmla="*/ 1493520 h 3375660"/>
              <a:gd name="connsiteX73" fmla="*/ 2918627 w 7185923"/>
              <a:gd name="connsiteY73" fmla="*/ 1478280 h 3375660"/>
              <a:gd name="connsiteX74" fmla="*/ 3010067 w 7185923"/>
              <a:gd name="connsiteY74" fmla="*/ 1447800 h 3375660"/>
              <a:gd name="connsiteX75" fmla="*/ 3055787 w 7185923"/>
              <a:gd name="connsiteY75" fmla="*/ 1424940 h 3375660"/>
              <a:gd name="connsiteX76" fmla="*/ 3086267 w 7185923"/>
              <a:gd name="connsiteY76" fmla="*/ 1417320 h 3375660"/>
              <a:gd name="connsiteX77" fmla="*/ 3131987 w 7185923"/>
              <a:gd name="connsiteY77" fmla="*/ 1402080 h 3375660"/>
              <a:gd name="connsiteX78" fmla="*/ 3223427 w 7185923"/>
              <a:gd name="connsiteY78" fmla="*/ 1394460 h 3375660"/>
              <a:gd name="connsiteX79" fmla="*/ 3261527 w 7185923"/>
              <a:gd name="connsiteY79" fmla="*/ 1386840 h 3375660"/>
              <a:gd name="connsiteX80" fmla="*/ 3406307 w 7185923"/>
              <a:gd name="connsiteY80" fmla="*/ 1371600 h 3375660"/>
              <a:gd name="connsiteX81" fmla="*/ 4114967 w 7185923"/>
              <a:gd name="connsiteY81" fmla="*/ 1386840 h 3375660"/>
              <a:gd name="connsiteX82" fmla="*/ 4313087 w 7185923"/>
              <a:gd name="connsiteY82" fmla="*/ 1409700 h 3375660"/>
              <a:gd name="connsiteX83" fmla="*/ 4396907 w 7185923"/>
              <a:gd name="connsiteY83" fmla="*/ 1424940 h 3375660"/>
              <a:gd name="connsiteX84" fmla="*/ 4495967 w 7185923"/>
              <a:gd name="connsiteY84" fmla="*/ 1440180 h 3375660"/>
              <a:gd name="connsiteX85" fmla="*/ 4625507 w 7185923"/>
              <a:gd name="connsiteY85" fmla="*/ 1455420 h 3375660"/>
              <a:gd name="connsiteX86" fmla="*/ 4808387 w 7185923"/>
              <a:gd name="connsiteY86" fmla="*/ 1478280 h 3375660"/>
              <a:gd name="connsiteX87" fmla="*/ 4869347 w 7185923"/>
              <a:gd name="connsiteY87" fmla="*/ 1485900 h 3375660"/>
              <a:gd name="connsiteX88" fmla="*/ 4907447 w 7185923"/>
              <a:gd name="connsiteY88" fmla="*/ 1493520 h 3375660"/>
              <a:gd name="connsiteX89" fmla="*/ 4968407 w 7185923"/>
              <a:gd name="connsiteY89" fmla="*/ 1501140 h 3375660"/>
              <a:gd name="connsiteX90" fmla="*/ 5036987 w 7185923"/>
              <a:gd name="connsiteY90" fmla="*/ 1516380 h 3375660"/>
              <a:gd name="connsiteX91" fmla="*/ 5136047 w 7185923"/>
              <a:gd name="connsiteY91" fmla="*/ 1524000 h 3375660"/>
              <a:gd name="connsiteX92" fmla="*/ 5212247 w 7185923"/>
              <a:gd name="connsiteY92" fmla="*/ 1539240 h 3375660"/>
              <a:gd name="connsiteX93" fmla="*/ 5273207 w 7185923"/>
              <a:gd name="connsiteY93" fmla="*/ 1546860 h 3375660"/>
              <a:gd name="connsiteX94" fmla="*/ 5334167 w 7185923"/>
              <a:gd name="connsiteY94" fmla="*/ 1562100 h 3375660"/>
              <a:gd name="connsiteX95" fmla="*/ 5410367 w 7185923"/>
              <a:gd name="connsiteY95" fmla="*/ 1577340 h 3375660"/>
              <a:gd name="connsiteX96" fmla="*/ 5456087 w 7185923"/>
              <a:gd name="connsiteY96" fmla="*/ 1592580 h 3375660"/>
              <a:gd name="connsiteX97" fmla="*/ 5524667 w 7185923"/>
              <a:gd name="connsiteY97" fmla="*/ 1607820 h 3375660"/>
              <a:gd name="connsiteX98" fmla="*/ 5623727 w 7185923"/>
              <a:gd name="connsiteY98" fmla="*/ 1645920 h 3375660"/>
              <a:gd name="connsiteX99" fmla="*/ 5654207 w 7185923"/>
              <a:gd name="connsiteY99" fmla="*/ 1661160 h 3375660"/>
              <a:gd name="connsiteX100" fmla="*/ 5699927 w 7185923"/>
              <a:gd name="connsiteY100" fmla="*/ 1676400 h 3375660"/>
              <a:gd name="connsiteX101" fmla="*/ 5768507 w 7185923"/>
              <a:gd name="connsiteY101" fmla="*/ 1706880 h 3375660"/>
              <a:gd name="connsiteX102" fmla="*/ 5882807 w 7185923"/>
              <a:gd name="connsiteY102" fmla="*/ 1752600 h 3375660"/>
              <a:gd name="connsiteX103" fmla="*/ 5905667 w 7185923"/>
              <a:gd name="connsiteY103" fmla="*/ 1767840 h 3375660"/>
              <a:gd name="connsiteX104" fmla="*/ 6012347 w 7185923"/>
              <a:gd name="connsiteY104" fmla="*/ 1805940 h 3375660"/>
              <a:gd name="connsiteX105" fmla="*/ 6050447 w 7185923"/>
              <a:gd name="connsiteY105" fmla="*/ 1821180 h 3375660"/>
              <a:gd name="connsiteX106" fmla="*/ 6088547 w 7185923"/>
              <a:gd name="connsiteY106" fmla="*/ 1828800 h 3375660"/>
              <a:gd name="connsiteX107" fmla="*/ 6119027 w 7185923"/>
              <a:gd name="connsiteY107" fmla="*/ 1836420 h 3375660"/>
              <a:gd name="connsiteX108" fmla="*/ 6286667 w 7185923"/>
              <a:gd name="connsiteY108" fmla="*/ 1859280 h 3375660"/>
              <a:gd name="connsiteX109" fmla="*/ 6355247 w 7185923"/>
              <a:gd name="connsiteY109" fmla="*/ 1866900 h 3375660"/>
              <a:gd name="connsiteX110" fmla="*/ 6400967 w 7185923"/>
              <a:gd name="connsiteY110" fmla="*/ 1874520 h 3375660"/>
              <a:gd name="connsiteX111" fmla="*/ 6568607 w 7185923"/>
              <a:gd name="connsiteY111" fmla="*/ 1882140 h 3375660"/>
              <a:gd name="connsiteX112" fmla="*/ 6644807 w 7185923"/>
              <a:gd name="connsiteY112" fmla="*/ 1897380 h 3375660"/>
              <a:gd name="connsiteX113" fmla="*/ 6774347 w 7185923"/>
              <a:gd name="connsiteY113" fmla="*/ 1905000 h 3375660"/>
              <a:gd name="connsiteX114" fmla="*/ 6850547 w 7185923"/>
              <a:gd name="connsiteY114" fmla="*/ 1912620 h 3375660"/>
              <a:gd name="connsiteX115" fmla="*/ 6903887 w 7185923"/>
              <a:gd name="connsiteY115" fmla="*/ 1920240 h 3375660"/>
              <a:gd name="connsiteX116" fmla="*/ 6964847 w 7185923"/>
              <a:gd name="connsiteY116" fmla="*/ 1927860 h 3375660"/>
              <a:gd name="connsiteX117" fmla="*/ 7002947 w 7185923"/>
              <a:gd name="connsiteY117" fmla="*/ 1935480 h 3375660"/>
              <a:gd name="connsiteX118" fmla="*/ 7117247 w 7185923"/>
              <a:gd name="connsiteY118" fmla="*/ 1943100 h 3375660"/>
              <a:gd name="connsiteX119" fmla="*/ 7178207 w 7185923"/>
              <a:gd name="connsiteY119" fmla="*/ 1935480 h 3375660"/>
              <a:gd name="connsiteX120" fmla="*/ 7185827 w 7185923"/>
              <a:gd name="connsiteY120" fmla="*/ 1905000 h 3375660"/>
              <a:gd name="connsiteX121" fmla="*/ 7178207 w 7185923"/>
              <a:gd name="connsiteY121" fmla="*/ 1851660 h 3375660"/>
              <a:gd name="connsiteX122" fmla="*/ 7162967 w 7185923"/>
              <a:gd name="connsiteY122" fmla="*/ 1577340 h 3375660"/>
              <a:gd name="connsiteX123" fmla="*/ 7155347 w 7185923"/>
              <a:gd name="connsiteY123" fmla="*/ 1188720 h 3375660"/>
              <a:gd name="connsiteX124" fmla="*/ 7147727 w 7185923"/>
              <a:gd name="connsiteY124" fmla="*/ 1127760 h 3375660"/>
              <a:gd name="connsiteX125" fmla="*/ 7132487 w 7185923"/>
              <a:gd name="connsiteY125" fmla="*/ 815340 h 3375660"/>
              <a:gd name="connsiteX126" fmla="*/ 7109627 w 7185923"/>
              <a:gd name="connsiteY126" fmla="*/ 739140 h 3375660"/>
              <a:gd name="connsiteX127" fmla="*/ 7109627 w 7185923"/>
              <a:gd name="connsiteY127" fmla="*/ 502920 h 3375660"/>
              <a:gd name="connsiteX128" fmla="*/ 7124867 w 7185923"/>
              <a:gd name="connsiteY128" fmla="*/ 457200 h 3375660"/>
              <a:gd name="connsiteX129" fmla="*/ 7109984 w 7185923"/>
              <a:gd name="connsiteY129" fmla="*/ 200519 h 3375660"/>
              <a:gd name="connsiteX130" fmla="*/ 7087006 w 7185923"/>
              <a:gd name="connsiteY130" fmla="*/ 34744 h 3375660"/>
              <a:gd name="connsiteX131" fmla="*/ 22790 w 7185923"/>
              <a:gd name="connsiteY131" fmla="*/ 57977 h 3375660"/>
              <a:gd name="connsiteX0" fmla="*/ 23558 w 7186691"/>
              <a:gd name="connsiteY0" fmla="*/ 57977 h 3375660"/>
              <a:gd name="connsiteX1" fmla="*/ 8555 w 7186691"/>
              <a:gd name="connsiteY1" fmla="*/ 0 h 3375660"/>
              <a:gd name="connsiteX2" fmla="*/ 935 w 7186691"/>
              <a:gd name="connsiteY2" fmla="*/ 228600 h 3375660"/>
              <a:gd name="connsiteX3" fmla="*/ 31415 w 7186691"/>
              <a:gd name="connsiteY3" fmla="*/ 1257300 h 3375660"/>
              <a:gd name="connsiteX4" fmla="*/ 39035 w 7186691"/>
              <a:gd name="connsiteY4" fmla="*/ 2628900 h 3375660"/>
              <a:gd name="connsiteX5" fmla="*/ 46655 w 7186691"/>
              <a:gd name="connsiteY5" fmla="*/ 2689860 h 3375660"/>
              <a:gd name="connsiteX6" fmla="*/ 54275 w 7186691"/>
              <a:gd name="connsiteY6" fmla="*/ 2834640 h 3375660"/>
              <a:gd name="connsiteX7" fmla="*/ 61895 w 7186691"/>
              <a:gd name="connsiteY7" fmla="*/ 3314700 h 3375660"/>
              <a:gd name="connsiteX8" fmla="*/ 138095 w 7186691"/>
              <a:gd name="connsiteY8" fmla="*/ 3352800 h 3375660"/>
              <a:gd name="connsiteX9" fmla="*/ 244775 w 7186691"/>
              <a:gd name="connsiteY9" fmla="*/ 3375660 h 3375660"/>
              <a:gd name="connsiteX10" fmla="*/ 519095 w 7186691"/>
              <a:gd name="connsiteY10" fmla="*/ 3360420 h 3375660"/>
              <a:gd name="connsiteX11" fmla="*/ 572435 w 7186691"/>
              <a:gd name="connsiteY11" fmla="*/ 3345180 h 3375660"/>
              <a:gd name="connsiteX12" fmla="*/ 671495 w 7186691"/>
              <a:gd name="connsiteY12" fmla="*/ 3299460 h 3375660"/>
              <a:gd name="connsiteX13" fmla="*/ 717215 w 7186691"/>
              <a:gd name="connsiteY13" fmla="*/ 3284220 h 3375660"/>
              <a:gd name="connsiteX14" fmla="*/ 785795 w 7186691"/>
              <a:gd name="connsiteY14" fmla="*/ 3238500 h 3375660"/>
              <a:gd name="connsiteX15" fmla="*/ 900095 w 7186691"/>
              <a:gd name="connsiteY15" fmla="*/ 3154680 h 3375660"/>
              <a:gd name="connsiteX16" fmla="*/ 938195 w 7186691"/>
              <a:gd name="connsiteY16" fmla="*/ 3131820 h 3375660"/>
              <a:gd name="connsiteX17" fmla="*/ 983915 w 7186691"/>
              <a:gd name="connsiteY17" fmla="*/ 3078480 h 3375660"/>
              <a:gd name="connsiteX18" fmla="*/ 1022015 w 7186691"/>
              <a:gd name="connsiteY18" fmla="*/ 3040380 h 3375660"/>
              <a:gd name="connsiteX19" fmla="*/ 1052495 w 7186691"/>
              <a:gd name="connsiteY19" fmla="*/ 2979420 h 3375660"/>
              <a:gd name="connsiteX20" fmla="*/ 1098215 w 7186691"/>
              <a:gd name="connsiteY20" fmla="*/ 2926080 h 3375660"/>
              <a:gd name="connsiteX21" fmla="*/ 1143935 w 7186691"/>
              <a:gd name="connsiteY21" fmla="*/ 2865120 h 3375660"/>
              <a:gd name="connsiteX22" fmla="*/ 1166795 w 7186691"/>
              <a:gd name="connsiteY22" fmla="*/ 2827020 h 3375660"/>
              <a:gd name="connsiteX23" fmla="*/ 1220135 w 7186691"/>
              <a:gd name="connsiteY23" fmla="*/ 2781300 h 3375660"/>
              <a:gd name="connsiteX24" fmla="*/ 1242995 w 7186691"/>
              <a:gd name="connsiteY24" fmla="*/ 2743200 h 3375660"/>
              <a:gd name="connsiteX25" fmla="*/ 1273475 w 7186691"/>
              <a:gd name="connsiteY25" fmla="*/ 2712720 h 3375660"/>
              <a:gd name="connsiteX26" fmla="*/ 1311575 w 7186691"/>
              <a:gd name="connsiteY26" fmla="*/ 2644140 h 3375660"/>
              <a:gd name="connsiteX27" fmla="*/ 1334435 w 7186691"/>
              <a:gd name="connsiteY27" fmla="*/ 2613660 h 3375660"/>
              <a:gd name="connsiteX28" fmla="*/ 1349675 w 7186691"/>
              <a:gd name="connsiteY28" fmla="*/ 2552700 h 3375660"/>
              <a:gd name="connsiteX29" fmla="*/ 1372535 w 7186691"/>
              <a:gd name="connsiteY29" fmla="*/ 2529840 h 3375660"/>
              <a:gd name="connsiteX30" fmla="*/ 1395395 w 7186691"/>
              <a:gd name="connsiteY30" fmla="*/ 2476500 h 3375660"/>
              <a:gd name="connsiteX31" fmla="*/ 1403015 w 7186691"/>
              <a:gd name="connsiteY31" fmla="*/ 2446020 h 3375660"/>
              <a:gd name="connsiteX32" fmla="*/ 1418255 w 7186691"/>
              <a:gd name="connsiteY32" fmla="*/ 2423160 h 3375660"/>
              <a:gd name="connsiteX33" fmla="*/ 1456355 w 7186691"/>
              <a:gd name="connsiteY33" fmla="*/ 2354580 h 3375660"/>
              <a:gd name="connsiteX34" fmla="*/ 1486835 w 7186691"/>
              <a:gd name="connsiteY34" fmla="*/ 2316480 h 3375660"/>
              <a:gd name="connsiteX35" fmla="*/ 1517315 w 7186691"/>
              <a:gd name="connsiteY35" fmla="*/ 2278380 h 3375660"/>
              <a:gd name="connsiteX36" fmla="*/ 1524935 w 7186691"/>
              <a:gd name="connsiteY36" fmla="*/ 2255520 h 3375660"/>
              <a:gd name="connsiteX37" fmla="*/ 1547795 w 7186691"/>
              <a:gd name="connsiteY37" fmla="*/ 2232660 h 3375660"/>
              <a:gd name="connsiteX38" fmla="*/ 1555415 w 7186691"/>
              <a:gd name="connsiteY38" fmla="*/ 2209800 h 3375660"/>
              <a:gd name="connsiteX39" fmla="*/ 1601135 w 7186691"/>
              <a:gd name="connsiteY39" fmla="*/ 2179320 h 3375660"/>
              <a:gd name="connsiteX40" fmla="*/ 1631615 w 7186691"/>
              <a:gd name="connsiteY40" fmla="*/ 2156460 h 3375660"/>
              <a:gd name="connsiteX41" fmla="*/ 1654475 w 7186691"/>
              <a:gd name="connsiteY41" fmla="*/ 2148840 h 3375660"/>
              <a:gd name="connsiteX42" fmla="*/ 1669715 w 7186691"/>
              <a:gd name="connsiteY42" fmla="*/ 2125980 h 3375660"/>
              <a:gd name="connsiteX43" fmla="*/ 1700195 w 7186691"/>
              <a:gd name="connsiteY43" fmla="*/ 2110740 h 3375660"/>
              <a:gd name="connsiteX44" fmla="*/ 1730675 w 7186691"/>
              <a:gd name="connsiteY44" fmla="*/ 2087880 h 3375660"/>
              <a:gd name="connsiteX45" fmla="*/ 1768775 w 7186691"/>
              <a:gd name="connsiteY45" fmla="*/ 2065020 h 3375660"/>
              <a:gd name="connsiteX46" fmla="*/ 1799255 w 7186691"/>
              <a:gd name="connsiteY46" fmla="*/ 2034540 h 3375660"/>
              <a:gd name="connsiteX47" fmla="*/ 1822115 w 7186691"/>
              <a:gd name="connsiteY47" fmla="*/ 2026920 h 3375660"/>
              <a:gd name="connsiteX48" fmla="*/ 1867835 w 7186691"/>
              <a:gd name="connsiteY48" fmla="*/ 1996440 h 3375660"/>
              <a:gd name="connsiteX49" fmla="*/ 1890695 w 7186691"/>
              <a:gd name="connsiteY49" fmla="*/ 1973580 h 3375660"/>
              <a:gd name="connsiteX50" fmla="*/ 1913555 w 7186691"/>
              <a:gd name="connsiteY50" fmla="*/ 1965960 h 3375660"/>
              <a:gd name="connsiteX51" fmla="*/ 1936415 w 7186691"/>
              <a:gd name="connsiteY51" fmla="*/ 1950720 h 3375660"/>
              <a:gd name="connsiteX52" fmla="*/ 1997375 w 7186691"/>
              <a:gd name="connsiteY52" fmla="*/ 1927860 h 3375660"/>
              <a:gd name="connsiteX53" fmla="*/ 2065955 w 7186691"/>
              <a:gd name="connsiteY53" fmla="*/ 1882140 h 3375660"/>
              <a:gd name="connsiteX54" fmla="*/ 2126915 w 7186691"/>
              <a:gd name="connsiteY54" fmla="*/ 1851660 h 3375660"/>
              <a:gd name="connsiteX55" fmla="*/ 2187875 w 7186691"/>
              <a:gd name="connsiteY55" fmla="*/ 1813560 h 3375660"/>
              <a:gd name="connsiteX56" fmla="*/ 2218355 w 7186691"/>
              <a:gd name="connsiteY56" fmla="*/ 1790700 h 3375660"/>
              <a:gd name="connsiteX57" fmla="*/ 2264075 w 7186691"/>
              <a:gd name="connsiteY57" fmla="*/ 1775460 h 3375660"/>
              <a:gd name="connsiteX58" fmla="*/ 2294555 w 7186691"/>
              <a:gd name="connsiteY58" fmla="*/ 1760220 h 3375660"/>
              <a:gd name="connsiteX59" fmla="*/ 2325035 w 7186691"/>
              <a:gd name="connsiteY59" fmla="*/ 1752600 h 3375660"/>
              <a:gd name="connsiteX60" fmla="*/ 2385995 w 7186691"/>
              <a:gd name="connsiteY60" fmla="*/ 1729740 h 3375660"/>
              <a:gd name="connsiteX61" fmla="*/ 2408855 w 7186691"/>
              <a:gd name="connsiteY61" fmla="*/ 1714500 h 3375660"/>
              <a:gd name="connsiteX62" fmla="*/ 2454575 w 7186691"/>
              <a:gd name="connsiteY62" fmla="*/ 1699260 h 3375660"/>
              <a:gd name="connsiteX63" fmla="*/ 2507915 w 7186691"/>
              <a:gd name="connsiteY63" fmla="*/ 1668780 h 3375660"/>
              <a:gd name="connsiteX64" fmla="*/ 2584115 w 7186691"/>
              <a:gd name="connsiteY64" fmla="*/ 1645920 h 3375660"/>
              <a:gd name="connsiteX65" fmla="*/ 2675555 w 7186691"/>
              <a:gd name="connsiteY65" fmla="*/ 1607820 h 3375660"/>
              <a:gd name="connsiteX66" fmla="*/ 2713655 w 7186691"/>
              <a:gd name="connsiteY66" fmla="*/ 1584960 h 3375660"/>
              <a:gd name="connsiteX67" fmla="*/ 2744135 w 7186691"/>
              <a:gd name="connsiteY67" fmla="*/ 1562100 h 3375660"/>
              <a:gd name="connsiteX68" fmla="*/ 2774615 w 7186691"/>
              <a:gd name="connsiteY68" fmla="*/ 1546860 h 3375660"/>
              <a:gd name="connsiteX69" fmla="*/ 2805095 w 7186691"/>
              <a:gd name="connsiteY69" fmla="*/ 1524000 h 3375660"/>
              <a:gd name="connsiteX70" fmla="*/ 2843195 w 7186691"/>
              <a:gd name="connsiteY70" fmla="*/ 1516380 h 3375660"/>
              <a:gd name="connsiteX71" fmla="*/ 2896535 w 7186691"/>
              <a:gd name="connsiteY71" fmla="*/ 1493520 h 3375660"/>
              <a:gd name="connsiteX72" fmla="*/ 2919395 w 7186691"/>
              <a:gd name="connsiteY72" fmla="*/ 1478280 h 3375660"/>
              <a:gd name="connsiteX73" fmla="*/ 3010835 w 7186691"/>
              <a:gd name="connsiteY73" fmla="*/ 1447800 h 3375660"/>
              <a:gd name="connsiteX74" fmla="*/ 3056555 w 7186691"/>
              <a:gd name="connsiteY74" fmla="*/ 1424940 h 3375660"/>
              <a:gd name="connsiteX75" fmla="*/ 3087035 w 7186691"/>
              <a:gd name="connsiteY75" fmla="*/ 1417320 h 3375660"/>
              <a:gd name="connsiteX76" fmla="*/ 3132755 w 7186691"/>
              <a:gd name="connsiteY76" fmla="*/ 1402080 h 3375660"/>
              <a:gd name="connsiteX77" fmla="*/ 3224195 w 7186691"/>
              <a:gd name="connsiteY77" fmla="*/ 1394460 h 3375660"/>
              <a:gd name="connsiteX78" fmla="*/ 3262295 w 7186691"/>
              <a:gd name="connsiteY78" fmla="*/ 1386840 h 3375660"/>
              <a:gd name="connsiteX79" fmla="*/ 3407075 w 7186691"/>
              <a:gd name="connsiteY79" fmla="*/ 1371600 h 3375660"/>
              <a:gd name="connsiteX80" fmla="*/ 4115735 w 7186691"/>
              <a:gd name="connsiteY80" fmla="*/ 1386840 h 3375660"/>
              <a:gd name="connsiteX81" fmla="*/ 4313855 w 7186691"/>
              <a:gd name="connsiteY81" fmla="*/ 1409700 h 3375660"/>
              <a:gd name="connsiteX82" fmla="*/ 4397675 w 7186691"/>
              <a:gd name="connsiteY82" fmla="*/ 1424940 h 3375660"/>
              <a:gd name="connsiteX83" fmla="*/ 4496735 w 7186691"/>
              <a:gd name="connsiteY83" fmla="*/ 1440180 h 3375660"/>
              <a:gd name="connsiteX84" fmla="*/ 4626275 w 7186691"/>
              <a:gd name="connsiteY84" fmla="*/ 1455420 h 3375660"/>
              <a:gd name="connsiteX85" fmla="*/ 4809155 w 7186691"/>
              <a:gd name="connsiteY85" fmla="*/ 1478280 h 3375660"/>
              <a:gd name="connsiteX86" fmla="*/ 4870115 w 7186691"/>
              <a:gd name="connsiteY86" fmla="*/ 1485900 h 3375660"/>
              <a:gd name="connsiteX87" fmla="*/ 4908215 w 7186691"/>
              <a:gd name="connsiteY87" fmla="*/ 1493520 h 3375660"/>
              <a:gd name="connsiteX88" fmla="*/ 4969175 w 7186691"/>
              <a:gd name="connsiteY88" fmla="*/ 1501140 h 3375660"/>
              <a:gd name="connsiteX89" fmla="*/ 5037755 w 7186691"/>
              <a:gd name="connsiteY89" fmla="*/ 1516380 h 3375660"/>
              <a:gd name="connsiteX90" fmla="*/ 5136815 w 7186691"/>
              <a:gd name="connsiteY90" fmla="*/ 1524000 h 3375660"/>
              <a:gd name="connsiteX91" fmla="*/ 5213015 w 7186691"/>
              <a:gd name="connsiteY91" fmla="*/ 1539240 h 3375660"/>
              <a:gd name="connsiteX92" fmla="*/ 5273975 w 7186691"/>
              <a:gd name="connsiteY92" fmla="*/ 1546860 h 3375660"/>
              <a:gd name="connsiteX93" fmla="*/ 5334935 w 7186691"/>
              <a:gd name="connsiteY93" fmla="*/ 1562100 h 3375660"/>
              <a:gd name="connsiteX94" fmla="*/ 5411135 w 7186691"/>
              <a:gd name="connsiteY94" fmla="*/ 1577340 h 3375660"/>
              <a:gd name="connsiteX95" fmla="*/ 5456855 w 7186691"/>
              <a:gd name="connsiteY95" fmla="*/ 1592580 h 3375660"/>
              <a:gd name="connsiteX96" fmla="*/ 5525435 w 7186691"/>
              <a:gd name="connsiteY96" fmla="*/ 1607820 h 3375660"/>
              <a:gd name="connsiteX97" fmla="*/ 5624495 w 7186691"/>
              <a:gd name="connsiteY97" fmla="*/ 1645920 h 3375660"/>
              <a:gd name="connsiteX98" fmla="*/ 5654975 w 7186691"/>
              <a:gd name="connsiteY98" fmla="*/ 1661160 h 3375660"/>
              <a:gd name="connsiteX99" fmla="*/ 5700695 w 7186691"/>
              <a:gd name="connsiteY99" fmla="*/ 1676400 h 3375660"/>
              <a:gd name="connsiteX100" fmla="*/ 5769275 w 7186691"/>
              <a:gd name="connsiteY100" fmla="*/ 1706880 h 3375660"/>
              <a:gd name="connsiteX101" fmla="*/ 5883575 w 7186691"/>
              <a:gd name="connsiteY101" fmla="*/ 1752600 h 3375660"/>
              <a:gd name="connsiteX102" fmla="*/ 5906435 w 7186691"/>
              <a:gd name="connsiteY102" fmla="*/ 1767840 h 3375660"/>
              <a:gd name="connsiteX103" fmla="*/ 6013115 w 7186691"/>
              <a:gd name="connsiteY103" fmla="*/ 1805940 h 3375660"/>
              <a:gd name="connsiteX104" fmla="*/ 6051215 w 7186691"/>
              <a:gd name="connsiteY104" fmla="*/ 1821180 h 3375660"/>
              <a:gd name="connsiteX105" fmla="*/ 6089315 w 7186691"/>
              <a:gd name="connsiteY105" fmla="*/ 1828800 h 3375660"/>
              <a:gd name="connsiteX106" fmla="*/ 6119795 w 7186691"/>
              <a:gd name="connsiteY106" fmla="*/ 1836420 h 3375660"/>
              <a:gd name="connsiteX107" fmla="*/ 6287435 w 7186691"/>
              <a:gd name="connsiteY107" fmla="*/ 1859280 h 3375660"/>
              <a:gd name="connsiteX108" fmla="*/ 6356015 w 7186691"/>
              <a:gd name="connsiteY108" fmla="*/ 1866900 h 3375660"/>
              <a:gd name="connsiteX109" fmla="*/ 6401735 w 7186691"/>
              <a:gd name="connsiteY109" fmla="*/ 1874520 h 3375660"/>
              <a:gd name="connsiteX110" fmla="*/ 6569375 w 7186691"/>
              <a:gd name="connsiteY110" fmla="*/ 1882140 h 3375660"/>
              <a:gd name="connsiteX111" fmla="*/ 6645575 w 7186691"/>
              <a:gd name="connsiteY111" fmla="*/ 1897380 h 3375660"/>
              <a:gd name="connsiteX112" fmla="*/ 6775115 w 7186691"/>
              <a:gd name="connsiteY112" fmla="*/ 1905000 h 3375660"/>
              <a:gd name="connsiteX113" fmla="*/ 6851315 w 7186691"/>
              <a:gd name="connsiteY113" fmla="*/ 1912620 h 3375660"/>
              <a:gd name="connsiteX114" fmla="*/ 6904655 w 7186691"/>
              <a:gd name="connsiteY114" fmla="*/ 1920240 h 3375660"/>
              <a:gd name="connsiteX115" fmla="*/ 6965615 w 7186691"/>
              <a:gd name="connsiteY115" fmla="*/ 1927860 h 3375660"/>
              <a:gd name="connsiteX116" fmla="*/ 7003715 w 7186691"/>
              <a:gd name="connsiteY116" fmla="*/ 1935480 h 3375660"/>
              <a:gd name="connsiteX117" fmla="*/ 7118015 w 7186691"/>
              <a:gd name="connsiteY117" fmla="*/ 1943100 h 3375660"/>
              <a:gd name="connsiteX118" fmla="*/ 7178975 w 7186691"/>
              <a:gd name="connsiteY118" fmla="*/ 1935480 h 3375660"/>
              <a:gd name="connsiteX119" fmla="*/ 7186595 w 7186691"/>
              <a:gd name="connsiteY119" fmla="*/ 1905000 h 3375660"/>
              <a:gd name="connsiteX120" fmla="*/ 7178975 w 7186691"/>
              <a:gd name="connsiteY120" fmla="*/ 1851660 h 3375660"/>
              <a:gd name="connsiteX121" fmla="*/ 7163735 w 7186691"/>
              <a:gd name="connsiteY121" fmla="*/ 1577340 h 3375660"/>
              <a:gd name="connsiteX122" fmla="*/ 7156115 w 7186691"/>
              <a:gd name="connsiteY122" fmla="*/ 1188720 h 3375660"/>
              <a:gd name="connsiteX123" fmla="*/ 7148495 w 7186691"/>
              <a:gd name="connsiteY123" fmla="*/ 1127760 h 3375660"/>
              <a:gd name="connsiteX124" fmla="*/ 7133255 w 7186691"/>
              <a:gd name="connsiteY124" fmla="*/ 815340 h 3375660"/>
              <a:gd name="connsiteX125" fmla="*/ 7110395 w 7186691"/>
              <a:gd name="connsiteY125" fmla="*/ 739140 h 3375660"/>
              <a:gd name="connsiteX126" fmla="*/ 7110395 w 7186691"/>
              <a:gd name="connsiteY126" fmla="*/ 502920 h 3375660"/>
              <a:gd name="connsiteX127" fmla="*/ 7125635 w 7186691"/>
              <a:gd name="connsiteY127" fmla="*/ 457200 h 3375660"/>
              <a:gd name="connsiteX128" fmla="*/ 7110752 w 7186691"/>
              <a:gd name="connsiteY128" fmla="*/ 200519 h 3375660"/>
              <a:gd name="connsiteX129" fmla="*/ 7087774 w 7186691"/>
              <a:gd name="connsiteY129" fmla="*/ 34744 h 3375660"/>
              <a:gd name="connsiteX130" fmla="*/ 23558 w 7186691"/>
              <a:gd name="connsiteY130" fmla="*/ 57977 h 3375660"/>
              <a:gd name="connsiteX0" fmla="*/ 24025 w 7187158"/>
              <a:gd name="connsiteY0" fmla="*/ 80197 h 3397880"/>
              <a:gd name="connsiteX1" fmla="*/ 9022 w 7187158"/>
              <a:gd name="connsiteY1" fmla="*/ 22220 h 3397880"/>
              <a:gd name="connsiteX2" fmla="*/ 1402 w 7187158"/>
              <a:gd name="connsiteY2" fmla="*/ 250820 h 3397880"/>
              <a:gd name="connsiteX3" fmla="*/ 39502 w 7187158"/>
              <a:gd name="connsiteY3" fmla="*/ 2651120 h 3397880"/>
              <a:gd name="connsiteX4" fmla="*/ 47122 w 7187158"/>
              <a:gd name="connsiteY4" fmla="*/ 2712080 h 3397880"/>
              <a:gd name="connsiteX5" fmla="*/ 54742 w 7187158"/>
              <a:gd name="connsiteY5" fmla="*/ 2856860 h 3397880"/>
              <a:gd name="connsiteX6" fmla="*/ 62362 w 7187158"/>
              <a:gd name="connsiteY6" fmla="*/ 3336920 h 3397880"/>
              <a:gd name="connsiteX7" fmla="*/ 138562 w 7187158"/>
              <a:gd name="connsiteY7" fmla="*/ 3375020 h 3397880"/>
              <a:gd name="connsiteX8" fmla="*/ 245242 w 7187158"/>
              <a:gd name="connsiteY8" fmla="*/ 3397880 h 3397880"/>
              <a:gd name="connsiteX9" fmla="*/ 519562 w 7187158"/>
              <a:gd name="connsiteY9" fmla="*/ 3382640 h 3397880"/>
              <a:gd name="connsiteX10" fmla="*/ 572902 w 7187158"/>
              <a:gd name="connsiteY10" fmla="*/ 3367400 h 3397880"/>
              <a:gd name="connsiteX11" fmla="*/ 671962 w 7187158"/>
              <a:gd name="connsiteY11" fmla="*/ 3321680 h 3397880"/>
              <a:gd name="connsiteX12" fmla="*/ 717682 w 7187158"/>
              <a:gd name="connsiteY12" fmla="*/ 3306440 h 3397880"/>
              <a:gd name="connsiteX13" fmla="*/ 786262 w 7187158"/>
              <a:gd name="connsiteY13" fmla="*/ 3260720 h 3397880"/>
              <a:gd name="connsiteX14" fmla="*/ 900562 w 7187158"/>
              <a:gd name="connsiteY14" fmla="*/ 3176900 h 3397880"/>
              <a:gd name="connsiteX15" fmla="*/ 938662 w 7187158"/>
              <a:gd name="connsiteY15" fmla="*/ 3154040 h 3397880"/>
              <a:gd name="connsiteX16" fmla="*/ 984382 w 7187158"/>
              <a:gd name="connsiteY16" fmla="*/ 3100700 h 3397880"/>
              <a:gd name="connsiteX17" fmla="*/ 1022482 w 7187158"/>
              <a:gd name="connsiteY17" fmla="*/ 3062600 h 3397880"/>
              <a:gd name="connsiteX18" fmla="*/ 1052962 w 7187158"/>
              <a:gd name="connsiteY18" fmla="*/ 3001640 h 3397880"/>
              <a:gd name="connsiteX19" fmla="*/ 1098682 w 7187158"/>
              <a:gd name="connsiteY19" fmla="*/ 2948300 h 3397880"/>
              <a:gd name="connsiteX20" fmla="*/ 1144402 w 7187158"/>
              <a:gd name="connsiteY20" fmla="*/ 2887340 h 3397880"/>
              <a:gd name="connsiteX21" fmla="*/ 1167262 w 7187158"/>
              <a:gd name="connsiteY21" fmla="*/ 2849240 h 3397880"/>
              <a:gd name="connsiteX22" fmla="*/ 1220602 w 7187158"/>
              <a:gd name="connsiteY22" fmla="*/ 2803520 h 3397880"/>
              <a:gd name="connsiteX23" fmla="*/ 1243462 w 7187158"/>
              <a:gd name="connsiteY23" fmla="*/ 2765420 h 3397880"/>
              <a:gd name="connsiteX24" fmla="*/ 1273942 w 7187158"/>
              <a:gd name="connsiteY24" fmla="*/ 2734940 h 3397880"/>
              <a:gd name="connsiteX25" fmla="*/ 1312042 w 7187158"/>
              <a:gd name="connsiteY25" fmla="*/ 2666360 h 3397880"/>
              <a:gd name="connsiteX26" fmla="*/ 1334902 w 7187158"/>
              <a:gd name="connsiteY26" fmla="*/ 2635880 h 3397880"/>
              <a:gd name="connsiteX27" fmla="*/ 1350142 w 7187158"/>
              <a:gd name="connsiteY27" fmla="*/ 2574920 h 3397880"/>
              <a:gd name="connsiteX28" fmla="*/ 1373002 w 7187158"/>
              <a:gd name="connsiteY28" fmla="*/ 2552060 h 3397880"/>
              <a:gd name="connsiteX29" fmla="*/ 1395862 w 7187158"/>
              <a:gd name="connsiteY29" fmla="*/ 2498720 h 3397880"/>
              <a:gd name="connsiteX30" fmla="*/ 1403482 w 7187158"/>
              <a:gd name="connsiteY30" fmla="*/ 2468240 h 3397880"/>
              <a:gd name="connsiteX31" fmla="*/ 1418722 w 7187158"/>
              <a:gd name="connsiteY31" fmla="*/ 2445380 h 3397880"/>
              <a:gd name="connsiteX32" fmla="*/ 1456822 w 7187158"/>
              <a:gd name="connsiteY32" fmla="*/ 2376800 h 3397880"/>
              <a:gd name="connsiteX33" fmla="*/ 1487302 w 7187158"/>
              <a:gd name="connsiteY33" fmla="*/ 2338700 h 3397880"/>
              <a:gd name="connsiteX34" fmla="*/ 1517782 w 7187158"/>
              <a:gd name="connsiteY34" fmla="*/ 2300600 h 3397880"/>
              <a:gd name="connsiteX35" fmla="*/ 1525402 w 7187158"/>
              <a:gd name="connsiteY35" fmla="*/ 2277740 h 3397880"/>
              <a:gd name="connsiteX36" fmla="*/ 1548262 w 7187158"/>
              <a:gd name="connsiteY36" fmla="*/ 2254880 h 3397880"/>
              <a:gd name="connsiteX37" fmla="*/ 1555882 w 7187158"/>
              <a:gd name="connsiteY37" fmla="*/ 2232020 h 3397880"/>
              <a:gd name="connsiteX38" fmla="*/ 1601602 w 7187158"/>
              <a:gd name="connsiteY38" fmla="*/ 2201540 h 3397880"/>
              <a:gd name="connsiteX39" fmla="*/ 1632082 w 7187158"/>
              <a:gd name="connsiteY39" fmla="*/ 2178680 h 3397880"/>
              <a:gd name="connsiteX40" fmla="*/ 1654942 w 7187158"/>
              <a:gd name="connsiteY40" fmla="*/ 2171060 h 3397880"/>
              <a:gd name="connsiteX41" fmla="*/ 1670182 w 7187158"/>
              <a:gd name="connsiteY41" fmla="*/ 2148200 h 3397880"/>
              <a:gd name="connsiteX42" fmla="*/ 1700662 w 7187158"/>
              <a:gd name="connsiteY42" fmla="*/ 2132960 h 3397880"/>
              <a:gd name="connsiteX43" fmla="*/ 1731142 w 7187158"/>
              <a:gd name="connsiteY43" fmla="*/ 2110100 h 3397880"/>
              <a:gd name="connsiteX44" fmla="*/ 1769242 w 7187158"/>
              <a:gd name="connsiteY44" fmla="*/ 2087240 h 3397880"/>
              <a:gd name="connsiteX45" fmla="*/ 1799722 w 7187158"/>
              <a:gd name="connsiteY45" fmla="*/ 2056760 h 3397880"/>
              <a:gd name="connsiteX46" fmla="*/ 1822582 w 7187158"/>
              <a:gd name="connsiteY46" fmla="*/ 2049140 h 3397880"/>
              <a:gd name="connsiteX47" fmla="*/ 1868302 w 7187158"/>
              <a:gd name="connsiteY47" fmla="*/ 2018660 h 3397880"/>
              <a:gd name="connsiteX48" fmla="*/ 1891162 w 7187158"/>
              <a:gd name="connsiteY48" fmla="*/ 1995800 h 3397880"/>
              <a:gd name="connsiteX49" fmla="*/ 1914022 w 7187158"/>
              <a:gd name="connsiteY49" fmla="*/ 1988180 h 3397880"/>
              <a:gd name="connsiteX50" fmla="*/ 1936882 w 7187158"/>
              <a:gd name="connsiteY50" fmla="*/ 1972940 h 3397880"/>
              <a:gd name="connsiteX51" fmla="*/ 1997842 w 7187158"/>
              <a:gd name="connsiteY51" fmla="*/ 1950080 h 3397880"/>
              <a:gd name="connsiteX52" fmla="*/ 2066422 w 7187158"/>
              <a:gd name="connsiteY52" fmla="*/ 1904360 h 3397880"/>
              <a:gd name="connsiteX53" fmla="*/ 2127382 w 7187158"/>
              <a:gd name="connsiteY53" fmla="*/ 1873880 h 3397880"/>
              <a:gd name="connsiteX54" fmla="*/ 2188342 w 7187158"/>
              <a:gd name="connsiteY54" fmla="*/ 1835780 h 3397880"/>
              <a:gd name="connsiteX55" fmla="*/ 2218822 w 7187158"/>
              <a:gd name="connsiteY55" fmla="*/ 1812920 h 3397880"/>
              <a:gd name="connsiteX56" fmla="*/ 2264542 w 7187158"/>
              <a:gd name="connsiteY56" fmla="*/ 1797680 h 3397880"/>
              <a:gd name="connsiteX57" fmla="*/ 2295022 w 7187158"/>
              <a:gd name="connsiteY57" fmla="*/ 1782440 h 3397880"/>
              <a:gd name="connsiteX58" fmla="*/ 2325502 w 7187158"/>
              <a:gd name="connsiteY58" fmla="*/ 1774820 h 3397880"/>
              <a:gd name="connsiteX59" fmla="*/ 2386462 w 7187158"/>
              <a:gd name="connsiteY59" fmla="*/ 1751960 h 3397880"/>
              <a:gd name="connsiteX60" fmla="*/ 2409322 w 7187158"/>
              <a:gd name="connsiteY60" fmla="*/ 1736720 h 3397880"/>
              <a:gd name="connsiteX61" fmla="*/ 2455042 w 7187158"/>
              <a:gd name="connsiteY61" fmla="*/ 1721480 h 3397880"/>
              <a:gd name="connsiteX62" fmla="*/ 2508382 w 7187158"/>
              <a:gd name="connsiteY62" fmla="*/ 1691000 h 3397880"/>
              <a:gd name="connsiteX63" fmla="*/ 2584582 w 7187158"/>
              <a:gd name="connsiteY63" fmla="*/ 1668140 h 3397880"/>
              <a:gd name="connsiteX64" fmla="*/ 2676022 w 7187158"/>
              <a:gd name="connsiteY64" fmla="*/ 1630040 h 3397880"/>
              <a:gd name="connsiteX65" fmla="*/ 2714122 w 7187158"/>
              <a:gd name="connsiteY65" fmla="*/ 1607180 h 3397880"/>
              <a:gd name="connsiteX66" fmla="*/ 2744602 w 7187158"/>
              <a:gd name="connsiteY66" fmla="*/ 1584320 h 3397880"/>
              <a:gd name="connsiteX67" fmla="*/ 2775082 w 7187158"/>
              <a:gd name="connsiteY67" fmla="*/ 1569080 h 3397880"/>
              <a:gd name="connsiteX68" fmla="*/ 2805562 w 7187158"/>
              <a:gd name="connsiteY68" fmla="*/ 1546220 h 3397880"/>
              <a:gd name="connsiteX69" fmla="*/ 2843662 w 7187158"/>
              <a:gd name="connsiteY69" fmla="*/ 1538600 h 3397880"/>
              <a:gd name="connsiteX70" fmla="*/ 2897002 w 7187158"/>
              <a:gd name="connsiteY70" fmla="*/ 1515740 h 3397880"/>
              <a:gd name="connsiteX71" fmla="*/ 2919862 w 7187158"/>
              <a:gd name="connsiteY71" fmla="*/ 1500500 h 3397880"/>
              <a:gd name="connsiteX72" fmla="*/ 3011302 w 7187158"/>
              <a:gd name="connsiteY72" fmla="*/ 1470020 h 3397880"/>
              <a:gd name="connsiteX73" fmla="*/ 3057022 w 7187158"/>
              <a:gd name="connsiteY73" fmla="*/ 1447160 h 3397880"/>
              <a:gd name="connsiteX74" fmla="*/ 3087502 w 7187158"/>
              <a:gd name="connsiteY74" fmla="*/ 1439540 h 3397880"/>
              <a:gd name="connsiteX75" fmla="*/ 3133222 w 7187158"/>
              <a:gd name="connsiteY75" fmla="*/ 1424300 h 3397880"/>
              <a:gd name="connsiteX76" fmla="*/ 3224662 w 7187158"/>
              <a:gd name="connsiteY76" fmla="*/ 1416680 h 3397880"/>
              <a:gd name="connsiteX77" fmla="*/ 3262762 w 7187158"/>
              <a:gd name="connsiteY77" fmla="*/ 1409060 h 3397880"/>
              <a:gd name="connsiteX78" fmla="*/ 3407542 w 7187158"/>
              <a:gd name="connsiteY78" fmla="*/ 1393820 h 3397880"/>
              <a:gd name="connsiteX79" fmla="*/ 4116202 w 7187158"/>
              <a:gd name="connsiteY79" fmla="*/ 1409060 h 3397880"/>
              <a:gd name="connsiteX80" fmla="*/ 4314322 w 7187158"/>
              <a:gd name="connsiteY80" fmla="*/ 1431920 h 3397880"/>
              <a:gd name="connsiteX81" fmla="*/ 4398142 w 7187158"/>
              <a:gd name="connsiteY81" fmla="*/ 1447160 h 3397880"/>
              <a:gd name="connsiteX82" fmla="*/ 4497202 w 7187158"/>
              <a:gd name="connsiteY82" fmla="*/ 1462400 h 3397880"/>
              <a:gd name="connsiteX83" fmla="*/ 4626742 w 7187158"/>
              <a:gd name="connsiteY83" fmla="*/ 1477640 h 3397880"/>
              <a:gd name="connsiteX84" fmla="*/ 4809622 w 7187158"/>
              <a:gd name="connsiteY84" fmla="*/ 1500500 h 3397880"/>
              <a:gd name="connsiteX85" fmla="*/ 4870582 w 7187158"/>
              <a:gd name="connsiteY85" fmla="*/ 1508120 h 3397880"/>
              <a:gd name="connsiteX86" fmla="*/ 4908682 w 7187158"/>
              <a:gd name="connsiteY86" fmla="*/ 1515740 h 3397880"/>
              <a:gd name="connsiteX87" fmla="*/ 4969642 w 7187158"/>
              <a:gd name="connsiteY87" fmla="*/ 1523360 h 3397880"/>
              <a:gd name="connsiteX88" fmla="*/ 5038222 w 7187158"/>
              <a:gd name="connsiteY88" fmla="*/ 1538600 h 3397880"/>
              <a:gd name="connsiteX89" fmla="*/ 5137282 w 7187158"/>
              <a:gd name="connsiteY89" fmla="*/ 1546220 h 3397880"/>
              <a:gd name="connsiteX90" fmla="*/ 5213482 w 7187158"/>
              <a:gd name="connsiteY90" fmla="*/ 1561460 h 3397880"/>
              <a:gd name="connsiteX91" fmla="*/ 5274442 w 7187158"/>
              <a:gd name="connsiteY91" fmla="*/ 1569080 h 3397880"/>
              <a:gd name="connsiteX92" fmla="*/ 5335402 w 7187158"/>
              <a:gd name="connsiteY92" fmla="*/ 1584320 h 3397880"/>
              <a:gd name="connsiteX93" fmla="*/ 5411602 w 7187158"/>
              <a:gd name="connsiteY93" fmla="*/ 1599560 h 3397880"/>
              <a:gd name="connsiteX94" fmla="*/ 5457322 w 7187158"/>
              <a:gd name="connsiteY94" fmla="*/ 1614800 h 3397880"/>
              <a:gd name="connsiteX95" fmla="*/ 5525902 w 7187158"/>
              <a:gd name="connsiteY95" fmla="*/ 1630040 h 3397880"/>
              <a:gd name="connsiteX96" fmla="*/ 5624962 w 7187158"/>
              <a:gd name="connsiteY96" fmla="*/ 1668140 h 3397880"/>
              <a:gd name="connsiteX97" fmla="*/ 5655442 w 7187158"/>
              <a:gd name="connsiteY97" fmla="*/ 1683380 h 3397880"/>
              <a:gd name="connsiteX98" fmla="*/ 5701162 w 7187158"/>
              <a:gd name="connsiteY98" fmla="*/ 1698620 h 3397880"/>
              <a:gd name="connsiteX99" fmla="*/ 5769742 w 7187158"/>
              <a:gd name="connsiteY99" fmla="*/ 1729100 h 3397880"/>
              <a:gd name="connsiteX100" fmla="*/ 5884042 w 7187158"/>
              <a:gd name="connsiteY100" fmla="*/ 1774820 h 3397880"/>
              <a:gd name="connsiteX101" fmla="*/ 5906902 w 7187158"/>
              <a:gd name="connsiteY101" fmla="*/ 1790060 h 3397880"/>
              <a:gd name="connsiteX102" fmla="*/ 6013582 w 7187158"/>
              <a:gd name="connsiteY102" fmla="*/ 1828160 h 3397880"/>
              <a:gd name="connsiteX103" fmla="*/ 6051682 w 7187158"/>
              <a:gd name="connsiteY103" fmla="*/ 1843400 h 3397880"/>
              <a:gd name="connsiteX104" fmla="*/ 6089782 w 7187158"/>
              <a:gd name="connsiteY104" fmla="*/ 1851020 h 3397880"/>
              <a:gd name="connsiteX105" fmla="*/ 6120262 w 7187158"/>
              <a:gd name="connsiteY105" fmla="*/ 1858640 h 3397880"/>
              <a:gd name="connsiteX106" fmla="*/ 6287902 w 7187158"/>
              <a:gd name="connsiteY106" fmla="*/ 1881500 h 3397880"/>
              <a:gd name="connsiteX107" fmla="*/ 6356482 w 7187158"/>
              <a:gd name="connsiteY107" fmla="*/ 1889120 h 3397880"/>
              <a:gd name="connsiteX108" fmla="*/ 6402202 w 7187158"/>
              <a:gd name="connsiteY108" fmla="*/ 1896740 h 3397880"/>
              <a:gd name="connsiteX109" fmla="*/ 6569842 w 7187158"/>
              <a:gd name="connsiteY109" fmla="*/ 1904360 h 3397880"/>
              <a:gd name="connsiteX110" fmla="*/ 6646042 w 7187158"/>
              <a:gd name="connsiteY110" fmla="*/ 1919600 h 3397880"/>
              <a:gd name="connsiteX111" fmla="*/ 6775582 w 7187158"/>
              <a:gd name="connsiteY111" fmla="*/ 1927220 h 3397880"/>
              <a:gd name="connsiteX112" fmla="*/ 6851782 w 7187158"/>
              <a:gd name="connsiteY112" fmla="*/ 1934840 h 3397880"/>
              <a:gd name="connsiteX113" fmla="*/ 6905122 w 7187158"/>
              <a:gd name="connsiteY113" fmla="*/ 1942460 h 3397880"/>
              <a:gd name="connsiteX114" fmla="*/ 6966082 w 7187158"/>
              <a:gd name="connsiteY114" fmla="*/ 1950080 h 3397880"/>
              <a:gd name="connsiteX115" fmla="*/ 7004182 w 7187158"/>
              <a:gd name="connsiteY115" fmla="*/ 1957700 h 3397880"/>
              <a:gd name="connsiteX116" fmla="*/ 7118482 w 7187158"/>
              <a:gd name="connsiteY116" fmla="*/ 1965320 h 3397880"/>
              <a:gd name="connsiteX117" fmla="*/ 7179442 w 7187158"/>
              <a:gd name="connsiteY117" fmla="*/ 1957700 h 3397880"/>
              <a:gd name="connsiteX118" fmla="*/ 7187062 w 7187158"/>
              <a:gd name="connsiteY118" fmla="*/ 1927220 h 3397880"/>
              <a:gd name="connsiteX119" fmla="*/ 7179442 w 7187158"/>
              <a:gd name="connsiteY119" fmla="*/ 1873880 h 3397880"/>
              <a:gd name="connsiteX120" fmla="*/ 7164202 w 7187158"/>
              <a:gd name="connsiteY120" fmla="*/ 1599560 h 3397880"/>
              <a:gd name="connsiteX121" fmla="*/ 7156582 w 7187158"/>
              <a:gd name="connsiteY121" fmla="*/ 1210940 h 3397880"/>
              <a:gd name="connsiteX122" fmla="*/ 7148962 w 7187158"/>
              <a:gd name="connsiteY122" fmla="*/ 1149980 h 3397880"/>
              <a:gd name="connsiteX123" fmla="*/ 7133722 w 7187158"/>
              <a:gd name="connsiteY123" fmla="*/ 837560 h 3397880"/>
              <a:gd name="connsiteX124" fmla="*/ 7110862 w 7187158"/>
              <a:gd name="connsiteY124" fmla="*/ 761360 h 3397880"/>
              <a:gd name="connsiteX125" fmla="*/ 7110862 w 7187158"/>
              <a:gd name="connsiteY125" fmla="*/ 525140 h 3397880"/>
              <a:gd name="connsiteX126" fmla="*/ 7126102 w 7187158"/>
              <a:gd name="connsiteY126" fmla="*/ 479420 h 3397880"/>
              <a:gd name="connsiteX127" fmla="*/ 7111219 w 7187158"/>
              <a:gd name="connsiteY127" fmla="*/ 222739 h 3397880"/>
              <a:gd name="connsiteX128" fmla="*/ 7088241 w 7187158"/>
              <a:gd name="connsiteY128" fmla="*/ 56964 h 3397880"/>
              <a:gd name="connsiteX129" fmla="*/ 24025 w 7187158"/>
              <a:gd name="connsiteY129" fmla="*/ 80197 h 3397880"/>
              <a:gd name="connsiteX0" fmla="*/ 24518 w 7187651"/>
              <a:gd name="connsiteY0" fmla="*/ 84273 h 3401956"/>
              <a:gd name="connsiteX1" fmla="*/ 9515 w 7187651"/>
              <a:gd name="connsiteY1" fmla="*/ 26296 h 3401956"/>
              <a:gd name="connsiteX2" fmla="*/ 1895 w 7187651"/>
              <a:gd name="connsiteY2" fmla="*/ 254896 h 3401956"/>
              <a:gd name="connsiteX3" fmla="*/ 47615 w 7187651"/>
              <a:gd name="connsiteY3" fmla="*/ 2716156 h 3401956"/>
              <a:gd name="connsiteX4" fmla="*/ 55235 w 7187651"/>
              <a:gd name="connsiteY4" fmla="*/ 2860936 h 3401956"/>
              <a:gd name="connsiteX5" fmla="*/ 62855 w 7187651"/>
              <a:gd name="connsiteY5" fmla="*/ 3340996 h 3401956"/>
              <a:gd name="connsiteX6" fmla="*/ 139055 w 7187651"/>
              <a:gd name="connsiteY6" fmla="*/ 3379096 h 3401956"/>
              <a:gd name="connsiteX7" fmla="*/ 245735 w 7187651"/>
              <a:gd name="connsiteY7" fmla="*/ 3401956 h 3401956"/>
              <a:gd name="connsiteX8" fmla="*/ 520055 w 7187651"/>
              <a:gd name="connsiteY8" fmla="*/ 3386716 h 3401956"/>
              <a:gd name="connsiteX9" fmla="*/ 573395 w 7187651"/>
              <a:gd name="connsiteY9" fmla="*/ 3371476 h 3401956"/>
              <a:gd name="connsiteX10" fmla="*/ 672455 w 7187651"/>
              <a:gd name="connsiteY10" fmla="*/ 3325756 h 3401956"/>
              <a:gd name="connsiteX11" fmla="*/ 718175 w 7187651"/>
              <a:gd name="connsiteY11" fmla="*/ 3310516 h 3401956"/>
              <a:gd name="connsiteX12" fmla="*/ 786755 w 7187651"/>
              <a:gd name="connsiteY12" fmla="*/ 3264796 h 3401956"/>
              <a:gd name="connsiteX13" fmla="*/ 901055 w 7187651"/>
              <a:gd name="connsiteY13" fmla="*/ 3180976 h 3401956"/>
              <a:gd name="connsiteX14" fmla="*/ 939155 w 7187651"/>
              <a:gd name="connsiteY14" fmla="*/ 3158116 h 3401956"/>
              <a:gd name="connsiteX15" fmla="*/ 984875 w 7187651"/>
              <a:gd name="connsiteY15" fmla="*/ 3104776 h 3401956"/>
              <a:gd name="connsiteX16" fmla="*/ 1022975 w 7187651"/>
              <a:gd name="connsiteY16" fmla="*/ 3066676 h 3401956"/>
              <a:gd name="connsiteX17" fmla="*/ 1053455 w 7187651"/>
              <a:gd name="connsiteY17" fmla="*/ 3005716 h 3401956"/>
              <a:gd name="connsiteX18" fmla="*/ 1099175 w 7187651"/>
              <a:gd name="connsiteY18" fmla="*/ 2952376 h 3401956"/>
              <a:gd name="connsiteX19" fmla="*/ 1144895 w 7187651"/>
              <a:gd name="connsiteY19" fmla="*/ 2891416 h 3401956"/>
              <a:gd name="connsiteX20" fmla="*/ 1167755 w 7187651"/>
              <a:gd name="connsiteY20" fmla="*/ 2853316 h 3401956"/>
              <a:gd name="connsiteX21" fmla="*/ 1221095 w 7187651"/>
              <a:gd name="connsiteY21" fmla="*/ 2807596 h 3401956"/>
              <a:gd name="connsiteX22" fmla="*/ 1243955 w 7187651"/>
              <a:gd name="connsiteY22" fmla="*/ 2769496 h 3401956"/>
              <a:gd name="connsiteX23" fmla="*/ 1274435 w 7187651"/>
              <a:gd name="connsiteY23" fmla="*/ 2739016 h 3401956"/>
              <a:gd name="connsiteX24" fmla="*/ 1312535 w 7187651"/>
              <a:gd name="connsiteY24" fmla="*/ 2670436 h 3401956"/>
              <a:gd name="connsiteX25" fmla="*/ 1335395 w 7187651"/>
              <a:gd name="connsiteY25" fmla="*/ 2639956 h 3401956"/>
              <a:gd name="connsiteX26" fmla="*/ 1350635 w 7187651"/>
              <a:gd name="connsiteY26" fmla="*/ 2578996 h 3401956"/>
              <a:gd name="connsiteX27" fmla="*/ 1373495 w 7187651"/>
              <a:gd name="connsiteY27" fmla="*/ 2556136 h 3401956"/>
              <a:gd name="connsiteX28" fmla="*/ 1396355 w 7187651"/>
              <a:gd name="connsiteY28" fmla="*/ 2502796 h 3401956"/>
              <a:gd name="connsiteX29" fmla="*/ 1403975 w 7187651"/>
              <a:gd name="connsiteY29" fmla="*/ 2472316 h 3401956"/>
              <a:gd name="connsiteX30" fmla="*/ 1419215 w 7187651"/>
              <a:gd name="connsiteY30" fmla="*/ 2449456 h 3401956"/>
              <a:gd name="connsiteX31" fmla="*/ 1457315 w 7187651"/>
              <a:gd name="connsiteY31" fmla="*/ 2380876 h 3401956"/>
              <a:gd name="connsiteX32" fmla="*/ 1487795 w 7187651"/>
              <a:gd name="connsiteY32" fmla="*/ 2342776 h 3401956"/>
              <a:gd name="connsiteX33" fmla="*/ 1518275 w 7187651"/>
              <a:gd name="connsiteY33" fmla="*/ 2304676 h 3401956"/>
              <a:gd name="connsiteX34" fmla="*/ 1525895 w 7187651"/>
              <a:gd name="connsiteY34" fmla="*/ 2281816 h 3401956"/>
              <a:gd name="connsiteX35" fmla="*/ 1548755 w 7187651"/>
              <a:gd name="connsiteY35" fmla="*/ 2258956 h 3401956"/>
              <a:gd name="connsiteX36" fmla="*/ 1556375 w 7187651"/>
              <a:gd name="connsiteY36" fmla="*/ 2236096 h 3401956"/>
              <a:gd name="connsiteX37" fmla="*/ 1602095 w 7187651"/>
              <a:gd name="connsiteY37" fmla="*/ 2205616 h 3401956"/>
              <a:gd name="connsiteX38" fmla="*/ 1632575 w 7187651"/>
              <a:gd name="connsiteY38" fmla="*/ 2182756 h 3401956"/>
              <a:gd name="connsiteX39" fmla="*/ 1655435 w 7187651"/>
              <a:gd name="connsiteY39" fmla="*/ 2175136 h 3401956"/>
              <a:gd name="connsiteX40" fmla="*/ 1670675 w 7187651"/>
              <a:gd name="connsiteY40" fmla="*/ 2152276 h 3401956"/>
              <a:gd name="connsiteX41" fmla="*/ 1701155 w 7187651"/>
              <a:gd name="connsiteY41" fmla="*/ 2137036 h 3401956"/>
              <a:gd name="connsiteX42" fmla="*/ 1731635 w 7187651"/>
              <a:gd name="connsiteY42" fmla="*/ 2114176 h 3401956"/>
              <a:gd name="connsiteX43" fmla="*/ 1769735 w 7187651"/>
              <a:gd name="connsiteY43" fmla="*/ 2091316 h 3401956"/>
              <a:gd name="connsiteX44" fmla="*/ 1800215 w 7187651"/>
              <a:gd name="connsiteY44" fmla="*/ 2060836 h 3401956"/>
              <a:gd name="connsiteX45" fmla="*/ 1823075 w 7187651"/>
              <a:gd name="connsiteY45" fmla="*/ 2053216 h 3401956"/>
              <a:gd name="connsiteX46" fmla="*/ 1868795 w 7187651"/>
              <a:gd name="connsiteY46" fmla="*/ 2022736 h 3401956"/>
              <a:gd name="connsiteX47" fmla="*/ 1891655 w 7187651"/>
              <a:gd name="connsiteY47" fmla="*/ 1999876 h 3401956"/>
              <a:gd name="connsiteX48" fmla="*/ 1914515 w 7187651"/>
              <a:gd name="connsiteY48" fmla="*/ 1992256 h 3401956"/>
              <a:gd name="connsiteX49" fmla="*/ 1937375 w 7187651"/>
              <a:gd name="connsiteY49" fmla="*/ 1977016 h 3401956"/>
              <a:gd name="connsiteX50" fmla="*/ 1998335 w 7187651"/>
              <a:gd name="connsiteY50" fmla="*/ 1954156 h 3401956"/>
              <a:gd name="connsiteX51" fmla="*/ 2066915 w 7187651"/>
              <a:gd name="connsiteY51" fmla="*/ 1908436 h 3401956"/>
              <a:gd name="connsiteX52" fmla="*/ 2127875 w 7187651"/>
              <a:gd name="connsiteY52" fmla="*/ 1877956 h 3401956"/>
              <a:gd name="connsiteX53" fmla="*/ 2188835 w 7187651"/>
              <a:gd name="connsiteY53" fmla="*/ 1839856 h 3401956"/>
              <a:gd name="connsiteX54" fmla="*/ 2219315 w 7187651"/>
              <a:gd name="connsiteY54" fmla="*/ 1816996 h 3401956"/>
              <a:gd name="connsiteX55" fmla="*/ 2265035 w 7187651"/>
              <a:gd name="connsiteY55" fmla="*/ 1801756 h 3401956"/>
              <a:gd name="connsiteX56" fmla="*/ 2295515 w 7187651"/>
              <a:gd name="connsiteY56" fmla="*/ 1786516 h 3401956"/>
              <a:gd name="connsiteX57" fmla="*/ 2325995 w 7187651"/>
              <a:gd name="connsiteY57" fmla="*/ 1778896 h 3401956"/>
              <a:gd name="connsiteX58" fmla="*/ 2386955 w 7187651"/>
              <a:gd name="connsiteY58" fmla="*/ 1756036 h 3401956"/>
              <a:gd name="connsiteX59" fmla="*/ 2409815 w 7187651"/>
              <a:gd name="connsiteY59" fmla="*/ 1740796 h 3401956"/>
              <a:gd name="connsiteX60" fmla="*/ 2455535 w 7187651"/>
              <a:gd name="connsiteY60" fmla="*/ 1725556 h 3401956"/>
              <a:gd name="connsiteX61" fmla="*/ 2508875 w 7187651"/>
              <a:gd name="connsiteY61" fmla="*/ 1695076 h 3401956"/>
              <a:gd name="connsiteX62" fmla="*/ 2585075 w 7187651"/>
              <a:gd name="connsiteY62" fmla="*/ 1672216 h 3401956"/>
              <a:gd name="connsiteX63" fmla="*/ 2676515 w 7187651"/>
              <a:gd name="connsiteY63" fmla="*/ 1634116 h 3401956"/>
              <a:gd name="connsiteX64" fmla="*/ 2714615 w 7187651"/>
              <a:gd name="connsiteY64" fmla="*/ 1611256 h 3401956"/>
              <a:gd name="connsiteX65" fmla="*/ 2745095 w 7187651"/>
              <a:gd name="connsiteY65" fmla="*/ 1588396 h 3401956"/>
              <a:gd name="connsiteX66" fmla="*/ 2775575 w 7187651"/>
              <a:gd name="connsiteY66" fmla="*/ 1573156 h 3401956"/>
              <a:gd name="connsiteX67" fmla="*/ 2806055 w 7187651"/>
              <a:gd name="connsiteY67" fmla="*/ 1550296 h 3401956"/>
              <a:gd name="connsiteX68" fmla="*/ 2844155 w 7187651"/>
              <a:gd name="connsiteY68" fmla="*/ 1542676 h 3401956"/>
              <a:gd name="connsiteX69" fmla="*/ 2897495 w 7187651"/>
              <a:gd name="connsiteY69" fmla="*/ 1519816 h 3401956"/>
              <a:gd name="connsiteX70" fmla="*/ 2920355 w 7187651"/>
              <a:gd name="connsiteY70" fmla="*/ 1504576 h 3401956"/>
              <a:gd name="connsiteX71" fmla="*/ 3011795 w 7187651"/>
              <a:gd name="connsiteY71" fmla="*/ 1474096 h 3401956"/>
              <a:gd name="connsiteX72" fmla="*/ 3057515 w 7187651"/>
              <a:gd name="connsiteY72" fmla="*/ 1451236 h 3401956"/>
              <a:gd name="connsiteX73" fmla="*/ 3087995 w 7187651"/>
              <a:gd name="connsiteY73" fmla="*/ 1443616 h 3401956"/>
              <a:gd name="connsiteX74" fmla="*/ 3133715 w 7187651"/>
              <a:gd name="connsiteY74" fmla="*/ 1428376 h 3401956"/>
              <a:gd name="connsiteX75" fmla="*/ 3225155 w 7187651"/>
              <a:gd name="connsiteY75" fmla="*/ 1420756 h 3401956"/>
              <a:gd name="connsiteX76" fmla="*/ 3263255 w 7187651"/>
              <a:gd name="connsiteY76" fmla="*/ 1413136 h 3401956"/>
              <a:gd name="connsiteX77" fmla="*/ 3408035 w 7187651"/>
              <a:gd name="connsiteY77" fmla="*/ 1397896 h 3401956"/>
              <a:gd name="connsiteX78" fmla="*/ 4116695 w 7187651"/>
              <a:gd name="connsiteY78" fmla="*/ 1413136 h 3401956"/>
              <a:gd name="connsiteX79" fmla="*/ 4314815 w 7187651"/>
              <a:gd name="connsiteY79" fmla="*/ 1435996 h 3401956"/>
              <a:gd name="connsiteX80" fmla="*/ 4398635 w 7187651"/>
              <a:gd name="connsiteY80" fmla="*/ 1451236 h 3401956"/>
              <a:gd name="connsiteX81" fmla="*/ 4497695 w 7187651"/>
              <a:gd name="connsiteY81" fmla="*/ 1466476 h 3401956"/>
              <a:gd name="connsiteX82" fmla="*/ 4627235 w 7187651"/>
              <a:gd name="connsiteY82" fmla="*/ 1481716 h 3401956"/>
              <a:gd name="connsiteX83" fmla="*/ 4810115 w 7187651"/>
              <a:gd name="connsiteY83" fmla="*/ 1504576 h 3401956"/>
              <a:gd name="connsiteX84" fmla="*/ 4871075 w 7187651"/>
              <a:gd name="connsiteY84" fmla="*/ 1512196 h 3401956"/>
              <a:gd name="connsiteX85" fmla="*/ 4909175 w 7187651"/>
              <a:gd name="connsiteY85" fmla="*/ 1519816 h 3401956"/>
              <a:gd name="connsiteX86" fmla="*/ 4970135 w 7187651"/>
              <a:gd name="connsiteY86" fmla="*/ 1527436 h 3401956"/>
              <a:gd name="connsiteX87" fmla="*/ 5038715 w 7187651"/>
              <a:gd name="connsiteY87" fmla="*/ 1542676 h 3401956"/>
              <a:gd name="connsiteX88" fmla="*/ 5137775 w 7187651"/>
              <a:gd name="connsiteY88" fmla="*/ 1550296 h 3401956"/>
              <a:gd name="connsiteX89" fmla="*/ 5213975 w 7187651"/>
              <a:gd name="connsiteY89" fmla="*/ 1565536 h 3401956"/>
              <a:gd name="connsiteX90" fmla="*/ 5274935 w 7187651"/>
              <a:gd name="connsiteY90" fmla="*/ 1573156 h 3401956"/>
              <a:gd name="connsiteX91" fmla="*/ 5335895 w 7187651"/>
              <a:gd name="connsiteY91" fmla="*/ 1588396 h 3401956"/>
              <a:gd name="connsiteX92" fmla="*/ 5412095 w 7187651"/>
              <a:gd name="connsiteY92" fmla="*/ 1603636 h 3401956"/>
              <a:gd name="connsiteX93" fmla="*/ 5457815 w 7187651"/>
              <a:gd name="connsiteY93" fmla="*/ 1618876 h 3401956"/>
              <a:gd name="connsiteX94" fmla="*/ 5526395 w 7187651"/>
              <a:gd name="connsiteY94" fmla="*/ 1634116 h 3401956"/>
              <a:gd name="connsiteX95" fmla="*/ 5625455 w 7187651"/>
              <a:gd name="connsiteY95" fmla="*/ 1672216 h 3401956"/>
              <a:gd name="connsiteX96" fmla="*/ 5655935 w 7187651"/>
              <a:gd name="connsiteY96" fmla="*/ 1687456 h 3401956"/>
              <a:gd name="connsiteX97" fmla="*/ 5701655 w 7187651"/>
              <a:gd name="connsiteY97" fmla="*/ 1702696 h 3401956"/>
              <a:gd name="connsiteX98" fmla="*/ 5770235 w 7187651"/>
              <a:gd name="connsiteY98" fmla="*/ 1733176 h 3401956"/>
              <a:gd name="connsiteX99" fmla="*/ 5884535 w 7187651"/>
              <a:gd name="connsiteY99" fmla="*/ 1778896 h 3401956"/>
              <a:gd name="connsiteX100" fmla="*/ 5907395 w 7187651"/>
              <a:gd name="connsiteY100" fmla="*/ 1794136 h 3401956"/>
              <a:gd name="connsiteX101" fmla="*/ 6014075 w 7187651"/>
              <a:gd name="connsiteY101" fmla="*/ 1832236 h 3401956"/>
              <a:gd name="connsiteX102" fmla="*/ 6052175 w 7187651"/>
              <a:gd name="connsiteY102" fmla="*/ 1847476 h 3401956"/>
              <a:gd name="connsiteX103" fmla="*/ 6090275 w 7187651"/>
              <a:gd name="connsiteY103" fmla="*/ 1855096 h 3401956"/>
              <a:gd name="connsiteX104" fmla="*/ 6120755 w 7187651"/>
              <a:gd name="connsiteY104" fmla="*/ 1862716 h 3401956"/>
              <a:gd name="connsiteX105" fmla="*/ 6288395 w 7187651"/>
              <a:gd name="connsiteY105" fmla="*/ 1885576 h 3401956"/>
              <a:gd name="connsiteX106" fmla="*/ 6356975 w 7187651"/>
              <a:gd name="connsiteY106" fmla="*/ 1893196 h 3401956"/>
              <a:gd name="connsiteX107" fmla="*/ 6402695 w 7187651"/>
              <a:gd name="connsiteY107" fmla="*/ 1900816 h 3401956"/>
              <a:gd name="connsiteX108" fmla="*/ 6570335 w 7187651"/>
              <a:gd name="connsiteY108" fmla="*/ 1908436 h 3401956"/>
              <a:gd name="connsiteX109" fmla="*/ 6646535 w 7187651"/>
              <a:gd name="connsiteY109" fmla="*/ 1923676 h 3401956"/>
              <a:gd name="connsiteX110" fmla="*/ 6776075 w 7187651"/>
              <a:gd name="connsiteY110" fmla="*/ 1931296 h 3401956"/>
              <a:gd name="connsiteX111" fmla="*/ 6852275 w 7187651"/>
              <a:gd name="connsiteY111" fmla="*/ 1938916 h 3401956"/>
              <a:gd name="connsiteX112" fmla="*/ 6905615 w 7187651"/>
              <a:gd name="connsiteY112" fmla="*/ 1946536 h 3401956"/>
              <a:gd name="connsiteX113" fmla="*/ 6966575 w 7187651"/>
              <a:gd name="connsiteY113" fmla="*/ 1954156 h 3401956"/>
              <a:gd name="connsiteX114" fmla="*/ 7004675 w 7187651"/>
              <a:gd name="connsiteY114" fmla="*/ 1961776 h 3401956"/>
              <a:gd name="connsiteX115" fmla="*/ 7118975 w 7187651"/>
              <a:gd name="connsiteY115" fmla="*/ 1969396 h 3401956"/>
              <a:gd name="connsiteX116" fmla="*/ 7179935 w 7187651"/>
              <a:gd name="connsiteY116" fmla="*/ 1961776 h 3401956"/>
              <a:gd name="connsiteX117" fmla="*/ 7187555 w 7187651"/>
              <a:gd name="connsiteY117" fmla="*/ 1931296 h 3401956"/>
              <a:gd name="connsiteX118" fmla="*/ 7179935 w 7187651"/>
              <a:gd name="connsiteY118" fmla="*/ 1877956 h 3401956"/>
              <a:gd name="connsiteX119" fmla="*/ 7164695 w 7187651"/>
              <a:gd name="connsiteY119" fmla="*/ 1603636 h 3401956"/>
              <a:gd name="connsiteX120" fmla="*/ 7157075 w 7187651"/>
              <a:gd name="connsiteY120" fmla="*/ 1215016 h 3401956"/>
              <a:gd name="connsiteX121" fmla="*/ 7149455 w 7187651"/>
              <a:gd name="connsiteY121" fmla="*/ 1154056 h 3401956"/>
              <a:gd name="connsiteX122" fmla="*/ 7134215 w 7187651"/>
              <a:gd name="connsiteY122" fmla="*/ 841636 h 3401956"/>
              <a:gd name="connsiteX123" fmla="*/ 7111355 w 7187651"/>
              <a:gd name="connsiteY123" fmla="*/ 765436 h 3401956"/>
              <a:gd name="connsiteX124" fmla="*/ 7111355 w 7187651"/>
              <a:gd name="connsiteY124" fmla="*/ 529216 h 3401956"/>
              <a:gd name="connsiteX125" fmla="*/ 7126595 w 7187651"/>
              <a:gd name="connsiteY125" fmla="*/ 483496 h 3401956"/>
              <a:gd name="connsiteX126" fmla="*/ 7111712 w 7187651"/>
              <a:gd name="connsiteY126" fmla="*/ 226815 h 3401956"/>
              <a:gd name="connsiteX127" fmla="*/ 7088734 w 7187651"/>
              <a:gd name="connsiteY127" fmla="*/ 61040 h 3401956"/>
              <a:gd name="connsiteX128" fmla="*/ 24518 w 7187651"/>
              <a:gd name="connsiteY128" fmla="*/ 84273 h 3401956"/>
              <a:gd name="connsiteX0" fmla="*/ 25027 w 7188160"/>
              <a:gd name="connsiteY0" fmla="*/ 94061 h 3411744"/>
              <a:gd name="connsiteX1" fmla="*/ 10024 w 7188160"/>
              <a:gd name="connsiteY1" fmla="*/ 36084 h 3411744"/>
              <a:gd name="connsiteX2" fmla="*/ 2404 w 7188160"/>
              <a:gd name="connsiteY2" fmla="*/ 264684 h 3411744"/>
              <a:gd name="connsiteX3" fmla="*/ 55744 w 7188160"/>
              <a:gd name="connsiteY3" fmla="*/ 2870724 h 3411744"/>
              <a:gd name="connsiteX4" fmla="*/ 63364 w 7188160"/>
              <a:gd name="connsiteY4" fmla="*/ 3350784 h 3411744"/>
              <a:gd name="connsiteX5" fmla="*/ 139564 w 7188160"/>
              <a:gd name="connsiteY5" fmla="*/ 3388884 h 3411744"/>
              <a:gd name="connsiteX6" fmla="*/ 246244 w 7188160"/>
              <a:gd name="connsiteY6" fmla="*/ 3411744 h 3411744"/>
              <a:gd name="connsiteX7" fmla="*/ 520564 w 7188160"/>
              <a:gd name="connsiteY7" fmla="*/ 3396504 h 3411744"/>
              <a:gd name="connsiteX8" fmla="*/ 573904 w 7188160"/>
              <a:gd name="connsiteY8" fmla="*/ 3381264 h 3411744"/>
              <a:gd name="connsiteX9" fmla="*/ 672964 w 7188160"/>
              <a:gd name="connsiteY9" fmla="*/ 3335544 h 3411744"/>
              <a:gd name="connsiteX10" fmla="*/ 718684 w 7188160"/>
              <a:gd name="connsiteY10" fmla="*/ 3320304 h 3411744"/>
              <a:gd name="connsiteX11" fmla="*/ 787264 w 7188160"/>
              <a:gd name="connsiteY11" fmla="*/ 3274584 h 3411744"/>
              <a:gd name="connsiteX12" fmla="*/ 901564 w 7188160"/>
              <a:gd name="connsiteY12" fmla="*/ 3190764 h 3411744"/>
              <a:gd name="connsiteX13" fmla="*/ 939664 w 7188160"/>
              <a:gd name="connsiteY13" fmla="*/ 3167904 h 3411744"/>
              <a:gd name="connsiteX14" fmla="*/ 985384 w 7188160"/>
              <a:gd name="connsiteY14" fmla="*/ 3114564 h 3411744"/>
              <a:gd name="connsiteX15" fmla="*/ 1023484 w 7188160"/>
              <a:gd name="connsiteY15" fmla="*/ 3076464 h 3411744"/>
              <a:gd name="connsiteX16" fmla="*/ 1053964 w 7188160"/>
              <a:gd name="connsiteY16" fmla="*/ 3015504 h 3411744"/>
              <a:gd name="connsiteX17" fmla="*/ 1099684 w 7188160"/>
              <a:gd name="connsiteY17" fmla="*/ 2962164 h 3411744"/>
              <a:gd name="connsiteX18" fmla="*/ 1145404 w 7188160"/>
              <a:gd name="connsiteY18" fmla="*/ 2901204 h 3411744"/>
              <a:gd name="connsiteX19" fmla="*/ 1168264 w 7188160"/>
              <a:gd name="connsiteY19" fmla="*/ 2863104 h 3411744"/>
              <a:gd name="connsiteX20" fmla="*/ 1221604 w 7188160"/>
              <a:gd name="connsiteY20" fmla="*/ 2817384 h 3411744"/>
              <a:gd name="connsiteX21" fmla="*/ 1244464 w 7188160"/>
              <a:gd name="connsiteY21" fmla="*/ 2779284 h 3411744"/>
              <a:gd name="connsiteX22" fmla="*/ 1274944 w 7188160"/>
              <a:gd name="connsiteY22" fmla="*/ 2748804 h 3411744"/>
              <a:gd name="connsiteX23" fmla="*/ 1313044 w 7188160"/>
              <a:gd name="connsiteY23" fmla="*/ 2680224 h 3411744"/>
              <a:gd name="connsiteX24" fmla="*/ 1335904 w 7188160"/>
              <a:gd name="connsiteY24" fmla="*/ 2649744 h 3411744"/>
              <a:gd name="connsiteX25" fmla="*/ 1351144 w 7188160"/>
              <a:gd name="connsiteY25" fmla="*/ 2588784 h 3411744"/>
              <a:gd name="connsiteX26" fmla="*/ 1374004 w 7188160"/>
              <a:gd name="connsiteY26" fmla="*/ 2565924 h 3411744"/>
              <a:gd name="connsiteX27" fmla="*/ 1396864 w 7188160"/>
              <a:gd name="connsiteY27" fmla="*/ 2512584 h 3411744"/>
              <a:gd name="connsiteX28" fmla="*/ 1404484 w 7188160"/>
              <a:gd name="connsiteY28" fmla="*/ 2482104 h 3411744"/>
              <a:gd name="connsiteX29" fmla="*/ 1419724 w 7188160"/>
              <a:gd name="connsiteY29" fmla="*/ 2459244 h 3411744"/>
              <a:gd name="connsiteX30" fmla="*/ 1457824 w 7188160"/>
              <a:gd name="connsiteY30" fmla="*/ 2390664 h 3411744"/>
              <a:gd name="connsiteX31" fmla="*/ 1488304 w 7188160"/>
              <a:gd name="connsiteY31" fmla="*/ 2352564 h 3411744"/>
              <a:gd name="connsiteX32" fmla="*/ 1518784 w 7188160"/>
              <a:gd name="connsiteY32" fmla="*/ 2314464 h 3411744"/>
              <a:gd name="connsiteX33" fmla="*/ 1526404 w 7188160"/>
              <a:gd name="connsiteY33" fmla="*/ 2291604 h 3411744"/>
              <a:gd name="connsiteX34" fmla="*/ 1549264 w 7188160"/>
              <a:gd name="connsiteY34" fmla="*/ 2268744 h 3411744"/>
              <a:gd name="connsiteX35" fmla="*/ 1556884 w 7188160"/>
              <a:gd name="connsiteY35" fmla="*/ 2245884 h 3411744"/>
              <a:gd name="connsiteX36" fmla="*/ 1602604 w 7188160"/>
              <a:gd name="connsiteY36" fmla="*/ 2215404 h 3411744"/>
              <a:gd name="connsiteX37" fmla="*/ 1633084 w 7188160"/>
              <a:gd name="connsiteY37" fmla="*/ 2192544 h 3411744"/>
              <a:gd name="connsiteX38" fmla="*/ 1655944 w 7188160"/>
              <a:gd name="connsiteY38" fmla="*/ 2184924 h 3411744"/>
              <a:gd name="connsiteX39" fmla="*/ 1671184 w 7188160"/>
              <a:gd name="connsiteY39" fmla="*/ 2162064 h 3411744"/>
              <a:gd name="connsiteX40" fmla="*/ 1701664 w 7188160"/>
              <a:gd name="connsiteY40" fmla="*/ 2146824 h 3411744"/>
              <a:gd name="connsiteX41" fmla="*/ 1732144 w 7188160"/>
              <a:gd name="connsiteY41" fmla="*/ 2123964 h 3411744"/>
              <a:gd name="connsiteX42" fmla="*/ 1770244 w 7188160"/>
              <a:gd name="connsiteY42" fmla="*/ 2101104 h 3411744"/>
              <a:gd name="connsiteX43" fmla="*/ 1800724 w 7188160"/>
              <a:gd name="connsiteY43" fmla="*/ 2070624 h 3411744"/>
              <a:gd name="connsiteX44" fmla="*/ 1823584 w 7188160"/>
              <a:gd name="connsiteY44" fmla="*/ 2063004 h 3411744"/>
              <a:gd name="connsiteX45" fmla="*/ 1869304 w 7188160"/>
              <a:gd name="connsiteY45" fmla="*/ 2032524 h 3411744"/>
              <a:gd name="connsiteX46" fmla="*/ 1892164 w 7188160"/>
              <a:gd name="connsiteY46" fmla="*/ 2009664 h 3411744"/>
              <a:gd name="connsiteX47" fmla="*/ 1915024 w 7188160"/>
              <a:gd name="connsiteY47" fmla="*/ 2002044 h 3411744"/>
              <a:gd name="connsiteX48" fmla="*/ 1937884 w 7188160"/>
              <a:gd name="connsiteY48" fmla="*/ 1986804 h 3411744"/>
              <a:gd name="connsiteX49" fmla="*/ 1998844 w 7188160"/>
              <a:gd name="connsiteY49" fmla="*/ 1963944 h 3411744"/>
              <a:gd name="connsiteX50" fmla="*/ 2067424 w 7188160"/>
              <a:gd name="connsiteY50" fmla="*/ 1918224 h 3411744"/>
              <a:gd name="connsiteX51" fmla="*/ 2128384 w 7188160"/>
              <a:gd name="connsiteY51" fmla="*/ 1887744 h 3411744"/>
              <a:gd name="connsiteX52" fmla="*/ 2189344 w 7188160"/>
              <a:gd name="connsiteY52" fmla="*/ 1849644 h 3411744"/>
              <a:gd name="connsiteX53" fmla="*/ 2219824 w 7188160"/>
              <a:gd name="connsiteY53" fmla="*/ 1826784 h 3411744"/>
              <a:gd name="connsiteX54" fmla="*/ 2265544 w 7188160"/>
              <a:gd name="connsiteY54" fmla="*/ 1811544 h 3411744"/>
              <a:gd name="connsiteX55" fmla="*/ 2296024 w 7188160"/>
              <a:gd name="connsiteY55" fmla="*/ 1796304 h 3411744"/>
              <a:gd name="connsiteX56" fmla="*/ 2326504 w 7188160"/>
              <a:gd name="connsiteY56" fmla="*/ 1788684 h 3411744"/>
              <a:gd name="connsiteX57" fmla="*/ 2387464 w 7188160"/>
              <a:gd name="connsiteY57" fmla="*/ 1765824 h 3411744"/>
              <a:gd name="connsiteX58" fmla="*/ 2410324 w 7188160"/>
              <a:gd name="connsiteY58" fmla="*/ 1750584 h 3411744"/>
              <a:gd name="connsiteX59" fmla="*/ 2456044 w 7188160"/>
              <a:gd name="connsiteY59" fmla="*/ 1735344 h 3411744"/>
              <a:gd name="connsiteX60" fmla="*/ 2509384 w 7188160"/>
              <a:gd name="connsiteY60" fmla="*/ 1704864 h 3411744"/>
              <a:gd name="connsiteX61" fmla="*/ 2585584 w 7188160"/>
              <a:gd name="connsiteY61" fmla="*/ 1682004 h 3411744"/>
              <a:gd name="connsiteX62" fmla="*/ 2677024 w 7188160"/>
              <a:gd name="connsiteY62" fmla="*/ 1643904 h 3411744"/>
              <a:gd name="connsiteX63" fmla="*/ 2715124 w 7188160"/>
              <a:gd name="connsiteY63" fmla="*/ 1621044 h 3411744"/>
              <a:gd name="connsiteX64" fmla="*/ 2745604 w 7188160"/>
              <a:gd name="connsiteY64" fmla="*/ 1598184 h 3411744"/>
              <a:gd name="connsiteX65" fmla="*/ 2776084 w 7188160"/>
              <a:gd name="connsiteY65" fmla="*/ 1582944 h 3411744"/>
              <a:gd name="connsiteX66" fmla="*/ 2806564 w 7188160"/>
              <a:gd name="connsiteY66" fmla="*/ 1560084 h 3411744"/>
              <a:gd name="connsiteX67" fmla="*/ 2844664 w 7188160"/>
              <a:gd name="connsiteY67" fmla="*/ 1552464 h 3411744"/>
              <a:gd name="connsiteX68" fmla="*/ 2898004 w 7188160"/>
              <a:gd name="connsiteY68" fmla="*/ 1529604 h 3411744"/>
              <a:gd name="connsiteX69" fmla="*/ 2920864 w 7188160"/>
              <a:gd name="connsiteY69" fmla="*/ 1514364 h 3411744"/>
              <a:gd name="connsiteX70" fmla="*/ 3012304 w 7188160"/>
              <a:gd name="connsiteY70" fmla="*/ 1483884 h 3411744"/>
              <a:gd name="connsiteX71" fmla="*/ 3058024 w 7188160"/>
              <a:gd name="connsiteY71" fmla="*/ 1461024 h 3411744"/>
              <a:gd name="connsiteX72" fmla="*/ 3088504 w 7188160"/>
              <a:gd name="connsiteY72" fmla="*/ 1453404 h 3411744"/>
              <a:gd name="connsiteX73" fmla="*/ 3134224 w 7188160"/>
              <a:gd name="connsiteY73" fmla="*/ 1438164 h 3411744"/>
              <a:gd name="connsiteX74" fmla="*/ 3225664 w 7188160"/>
              <a:gd name="connsiteY74" fmla="*/ 1430544 h 3411744"/>
              <a:gd name="connsiteX75" fmla="*/ 3263764 w 7188160"/>
              <a:gd name="connsiteY75" fmla="*/ 1422924 h 3411744"/>
              <a:gd name="connsiteX76" fmla="*/ 3408544 w 7188160"/>
              <a:gd name="connsiteY76" fmla="*/ 1407684 h 3411744"/>
              <a:gd name="connsiteX77" fmla="*/ 4117204 w 7188160"/>
              <a:gd name="connsiteY77" fmla="*/ 1422924 h 3411744"/>
              <a:gd name="connsiteX78" fmla="*/ 4315324 w 7188160"/>
              <a:gd name="connsiteY78" fmla="*/ 1445784 h 3411744"/>
              <a:gd name="connsiteX79" fmla="*/ 4399144 w 7188160"/>
              <a:gd name="connsiteY79" fmla="*/ 1461024 h 3411744"/>
              <a:gd name="connsiteX80" fmla="*/ 4498204 w 7188160"/>
              <a:gd name="connsiteY80" fmla="*/ 1476264 h 3411744"/>
              <a:gd name="connsiteX81" fmla="*/ 4627744 w 7188160"/>
              <a:gd name="connsiteY81" fmla="*/ 1491504 h 3411744"/>
              <a:gd name="connsiteX82" fmla="*/ 4810624 w 7188160"/>
              <a:gd name="connsiteY82" fmla="*/ 1514364 h 3411744"/>
              <a:gd name="connsiteX83" fmla="*/ 4871584 w 7188160"/>
              <a:gd name="connsiteY83" fmla="*/ 1521984 h 3411744"/>
              <a:gd name="connsiteX84" fmla="*/ 4909684 w 7188160"/>
              <a:gd name="connsiteY84" fmla="*/ 1529604 h 3411744"/>
              <a:gd name="connsiteX85" fmla="*/ 4970644 w 7188160"/>
              <a:gd name="connsiteY85" fmla="*/ 1537224 h 3411744"/>
              <a:gd name="connsiteX86" fmla="*/ 5039224 w 7188160"/>
              <a:gd name="connsiteY86" fmla="*/ 1552464 h 3411744"/>
              <a:gd name="connsiteX87" fmla="*/ 5138284 w 7188160"/>
              <a:gd name="connsiteY87" fmla="*/ 1560084 h 3411744"/>
              <a:gd name="connsiteX88" fmla="*/ 5214484 w 7188160"/>
              <a:gd name="connsiteY88" fmla="*/ 1575324 h 3411744"/>
              <a:gd name="connsiteX89" fmla="*/ 5275444 w 7188160"/>
              <a:gd name="connsiteY89" fmla="*/ 1582944 h 3411744"/>
              <a:gd name="connsiteX90" fmla="*/ 5336404 w 7188160"/>
              <a:gd name="connsiteY90" fmla="*/ 1598184 h 3411744"/>
              <a:gd name="connsiteX91" fmla="*/ 5412604 w 7188160"/>
              <a:gd name="connsiteY91" fmla="*/ 1613424 h 3411744"/>
              <a:gd name="connsiteX92" fmla="*/ 5458324 w 7188160"/>
              <a:gd name="connsiteY92" fmla="*/ 1628664 h 3411744"/>
              <a:gd name="connsiteX93" fmla="*/ 5526904 w 7188160"/>
              <a:gd name="connsiteY93" fmla="*/ 1643904 h 3411744"/>
              <a:gd name="connsiteX94" fmla="*/ 5625964 w 7188160"/>
              <a:gd name="connsiteY94" fmla="*/ 1682004 h 3411744"/>
              <a:gd name="connsiteX95" fmla="*/ 5656444 w 7188160"/>
              <a:gd name="connsiteY95" fmla="*/ 1697244 h 3411744"/>
              <a:gd name="connsiteX96" fmla="*/ 5702164 w 7188160"/>
              <a:gd name="connsiteY96" fmla="*/ 1712484 h 3411744"/>
              <a:gd name="connsiteX97" fmla="*/ 5770744 w 7188160"/>
              <a:gd name="connsiteY97" fmla="*/ 1742964 h 3411744"/>
              <a:gd name="connsiteX98" fmla="*/ 5885044 w 7188160"/>
              <a:gd name="connsiteY98" fmla="*/ 1788684 h 3411744"/>
              <a:gd name="connsiteX99" fmla="*/ 5907904 w 7188160"/>
              <a:gd name="connsiteY99" fmla="*/ 1803924 h 3411744"/>
              <a:gd name="connsiteX100" fmla="*/ 6014584 w 7188160"/>
              <a:gd name="connsiteY100" fmla="*/ 1842024 h 3411744"/>
              <a:gd name="connsiteX101" fmla="*/ 6052684 w 7188160"/>
              <a:gd name="connsiteY101" fmla="*/ 1857264 h 3411744"/>
              <a:gd name="connsiteX102" fmla="*/ 6090784 w 7188160"/>
              <a:gd name="connsiteY102" fmla="*/ 1864884 h 3411744"/>
              <a:gd name="connsiteX103" fmla="*/ 6121264 w 7188160"/>
              <a:gd name="connsiteY103" fmla="*/ 1872504 h 3411744"/>
              <a:gd name="connsiteX104" fmla="*/ 6288904 w 7188160"/>
              <a:gd name="connsiteY104" fmla="*/ 1895364 h 3411744"/>
              <a:gd name="connsiteX105" fmla="*/ 6357484 w 7188160"/>
              <a:gd name="connsiteY105" fmla="*/ 1902984 h 3411744"/>
              <a:gd name="connsiteX106" fmla="*/ 6403204 w 7188160"/>
              <a:gd name="connsiteY106" fmla="*/ 1910604 h 3411744"/>
              <a:gd name="connsiteX107" fmla="*/ 6570844 w 7188160"/>
              <a:gd name="connsiteY107" fmla="*/ 1918224 h 3411744"/>
              <a:gd name="connsiteX108" fmla="*/ 6647044 w 7188160"/>
              <a:gd name="connsiteY108" fmla="*/ 1933464 h 3411744"/>
              <a:gd name="connsiteX109" fmla="*/ 6776584 w 7188160"/>
              <a:gd name="connsiteY109" fmla="*/ 1941084 h 3411744"/>
              <a:gd name="connsiteX110" fmla="*/ 6852784 w 7188160"/>
              <a:gd name="connsiteY110" fmla="*/ 1948704 h 3411744"/>
              <a:gd name="connsiteX111" fmla="*/ 6906124 w 7188160"/>
              <a:gd name="connsiteY111" fmla="*/ 1956324 h 3411744"/>
              <a:gd name="connsiteX112" fmla="*/ 6967084 w 7188160"/>
              <a:gd name="connsiteY112" fmla="*/ 1963944 h 3411744"/>
              <a:gd name="connsiteX113" fmla="*/ 7005184 w 7188160"/>
              <a:gd name="connsiteY113" fmla="*/ 1971564 h 3411744"/>
              <a:gd name="connsiteX114" fmla="*/ 7119484 w 7188160"/>
              <a:gd name="connsiteY114" fmla="*/ 1979184 h 3411744"/>
              <a:gd name="connsiteX115" fmla="*/ 7180444 w 7188160"/>
              <a:gd name="connsiteY115" fmla="*/ 1971564 h 3411744"/>
              <a:gd name="connsiteX116" fmla="*/ 7188064 w 7188160"/>
              <a:gd name="connsiteY116" fmla="*/ 1941084 h 3411744"/>
              <a:gd name="connsiteX117" fmla="*/ 7180444 w 7188160"/>
              <a:gd name="connsiteY117" fmla="*/ 1887744 h 3411744"/>
              <a:gd name="connsiteX118" fmla="*/ 7165204 w 7188160"/>
              <a:gd name="connsiteY118" fmla="*/ 1613424 h 3411744"/>
              <a:gd name="connsiteX119" fmla="*/ 7157584 w 7188160"/>
              <a:gd name="connsiteY119" fmla="*/ 1224804 h 3411744"/>
              <a:gd name="connsiteX120" fmla="*/ 7149964 w 7188160"/>
              <a:gd name="connsiteY120" fmla="*/ 1163844 h 3411744"/>
              <a:gd name="connsiteX121" fmla="*/ 7134724 w 7188160"/>
              <a:gd name="connsiteY121" fmla="*/ 851424 h 3411744"/>
              <a:gd name="connsiteX122" fmla="*/ 7111864 w 7188160"/>
              <a:gd name="connsiteY122" fmla="*/ 775224 h 3411744"/>
              <a:gd name="connsiteX123" fmla="*/ 7111864 w 7188160"/>
              <a:gd name="connsiteY123" fmla="*/ 539004 h 3411744"/>
              <a:gd name="connsiteX124" fmla="*/ 7127104 w 7188160"/>
              <a:gd name="connsiteY124" fmla="*/ 493284 h 3411744"/>
              <a:gd name="connsiteX125" fmla="*/ 7112221 w 7188160"/>
              <a:gd name="connsiteY125" fmla="*/ 236603 h 3411744"/>
              <a:gd name="connsiteX126" fmla="*/ 7089243 w 7188160"/>
              <a:gd name="connsiteY126" fmla="*/ 70828 h 3411744"/>
              <a:gd name="connsiteX127" fmla="*/ 25027 w 7188160"/>
              <a:gd name="connsiteY127" fmla="*/ 94061 h 3411744"/>
              <a:gd name="connsiteX0" fmla="*/ 25548 w 7188681"/>
              <a:gd name="connsiteY0" fmla="*/ 127295 h 3625467"/>
              <a:gd name="connsiteX1" fmla="*/ 10545 w 7188681"/>
              <a:gd name="connsiteY1" fmla="*/ 69318 h 3625467"/>
              <a:gd name="connsiteX2" fmla="*/ 2925 w 7188681"/>
              <a:gd name="connsiteY2" fmla="*/ 297918 h 3625467"/>
              <a:gd name="connsiteX3" fmla="*/ 63885 w 7188681"/>
              <a:gd name="connsiteY3" fmla="*/ 3384018 h 3625467"/>
              <a:gd name="connsiteX4" fmla="*/ 140085 w 7188681"/>
              <a:gd name="connsiteY4" fmla="*/ 3422118 h 3625467"/>
              <a:gd name="connsiteX5" fmla="*/ 246765 w 7188681"/>
              <a:gd name="connsiteY5" fmla="*/ 3444978 h 3625467"/>
              <a:gd name="connsiteX6" fmla="*/ 521085 w 7188681"/>
              <a:gd name="connsiteY6" fmla="*/ 3429738 h 3625467"/>
              <a:gd name="connsiteX7" fmla="*/ 574425 w 7188681"/>
              <a:gd name="connsiteY7" fmla="*/ 3414498 h 3625467"/>
              <a:gd name="connsiteX8" fmla="*/ 673485 w 7188681"/>
              <a:gd name="connsiteY8" fmla="*/ 3368778 h 3625467"/>
              <a:gd name="connsiteX9" fmla="*/ 719205 w 7188681"/>
              <a:gd name="connsiteY9" fmla="*/ 3353538 h 3625467"/>
              <a:gd name="connsiteX10" fmla="*/ 787785 w 7188681"/>
              <a:gd name="connsiteY10" fmla="*/ 3307818 h 3625467"/>
              <a:gd name="connsiteX11" fmla="*/ 902085 w 7188681"/>
              <a:gd name="connsiteY11" fmla="*/ 3223998 h 3625467"/>
              <a:gd name="connsiteX12" fmla="*/ 940185 w 7188681"/>
              <a:gd name="connsiteY12" fmla="*/ 3201138 h 3625467"/>
              <a:gd name="connsiteX13" fmla="*/ 985905 w 7188681"/>
              <a:gd name="connsiteY13" fmla="*/ 3147798 h 3625467"/>
              <a:gd name="connsiteX14" fmla="*/ 1024005 w 7188681"/>
              <a:gd name="connsiteY14" fmla="*/ 3109698 h 3625467"/>
              <a:gd name="connsiteX15" fmla="*/ 1054485 w 7188681"/>
              <a:gd name="connsiteY15" fmla="*/ 3048738 h 3625467"/>
              <a:gd name="connsiteX16" fmla="*/ 1100205 w 7188681"/>
              <a:gd name="connsiteY16" fmla="*/ 2995398 h 3625467"/>
              <a:gd name="connsiteX17" fmla="*/ 1145925 w 7188681"/>
              <a:gd name="connsiteY17" fmla="*/ 2934438 h 3625467"/>
              <a:gd name="connsiteX18" fmla="*/ 1168785 w 7188681"/>
              <a:gd name="connsiteY18" fmla="*/ 2896338 h 3625467"/>
              <a:gd name="connsiteX19" fmla="*/ 1222125 w 7188681"/>
              <a:gd name="connsiteY19" fmla="*/ 2850618 h 3625467"/>
              <a:gd name="connsiteX20" fmla="*/ 1244985 w 7188681"/>
              <a:gd name="connsiteY20" fmla="*/ 2812518 h 3625467"/>
              <a:gd name="connsiteX21" fmla="*/ 1275465 w 7188681"/>
              <a:gd name="connsiteY21" fmla="*/ 2782038 h 3625467"/>
              <a:gd name="connsiteX22" fmla="*/ 1313565 w 7188681"/>
              <a:gd name="connsiteY22" fmla="*/ 2713458 h 3625467"/>
              <a:gd name="connsiteX23" fmla="*/ 1336425 w 7188681"/>
              <a:gd name="connsiteY23" fmla="*/ 2682978 h 3625467"/>
              <a:gd name="connsiteX24" fmla="*/ 1351665 w 7188681"/>
              <a:gd name="connsiteY24" fmla="*/ 2622018 h 3625467"/>
              <a:gd name="connsiteX25" fmla="*/ 1374525 w 7188681"/>
              <a:gd name="connsiteY25" fmla="*/ 2599158 h 3625467"/>
              <a:gd name="connsiteX26" fmla="*/ 1397385 w 7188681"/>
              <a:gd name="connsiteY26" fmla="*/ 2545818 h 3625467"/>
              <a:gd name="connsiteX27" fmla="*/ 1405005 w 7188681"/>
              <a:gd name="connsiteY27" fmla="*/ 2515338 h 3625467"/>
              <a:gd name="connsiteX28" fmla="*/ 1420245 w 7188681"/>
              <a:gd name="connsiteY28" fmla="*/ 2492478 h 3625467"/>
              <a:gd name="connsiteX29" fmla="*/ 1458345 w 7188681"/>
              <a:gd name="connsiteY29" fmla="*/ 2423898 h 3625467"/>
              <a:gd name="connsiteX30" fmla="*/ 1488825 w 7188681"/>
              <a:gd name="connsiteY30" fmla="*/ 2385798 h 3625467"/>
              <a:gd name="connsiteX31" fmla="*/ 1519305 w 7188681"/>
              <a:gd name="connsiteY31" fmla="*/ 2347698 h 3625467"/>
              <a:gd name="connsiteX32" fmla="*/ 1526925 w 7188681"/>
              <a:gd name="connsiteY32" fmla="*/ 2324838 h 3625467"/>
              <a:gd name="connsiteX33" fmla="*/ 1549785 w 7188681"/>
              <a:gd name="connsiteY33" fmla="*/ 2301978 h 3625467"/>
              <a:gd name="connsiteX34" fmla="*/ 1557405 w 7188681"/>
              <a:gd name="connsiteY34" fmla="*/ 2279118 h 3625467"/>
              <a:gd name="connsiteX35" fmla="*/ 1603125 w 7188681"/>
              <a:gd name="connsiteY35" fmla="*/ 2248638 h 3625467"/>
              <a:gd name="connsiteX36" fmla="*/ 1633605 w 7188681"/>
              <a:gd name="connsiteY36" fmla="*/ 2225778 h 3625467"/>
              <a:gd name="connsiteX37" fmla="*/ 1656465 w 7188681"/>
              <a:gd name="connsiteY37" fmla="*/ 2218158 h 3625467"/>
              <a:gd name="connsiteX38" fmla="*/ 1671705 w 7188681"/>
              <a:gd name="connsiteY38" fmla="*/ 2195298 h 3625467"/>
              <a:gd name="connsiteX39" fmla="*/ 1702185 w 7188681"/>
              <a:gd name="connsiteY39" fmla="*/ 2180058 h 3625467"/>
              <a:gd name="connsiteX40" fmla="*/ 1732665 w 7188681"/>
              <a:gd name="connsiteY40" fmla="*/ 2157198 h 3625467"/>
              <a:gd name="connsiteX41" fmla="*/ 1770765 w 7188681"/>
              <a:gd name="connsiteY41" fmla="*/ 2134338 h 3625467"/>
              <a:gd name="connsiteX42" fmla="*/ 1801245 w 7188681"/>
              <a:gd name="connsiteY42" fmla="*/ 2103858 h 3625467"/>
              <a:gd name="connsiteX43" fmla="*/ 1824105 w 7188681"/>
              <a:gd name="connsiteY43" fmla="*/ 2096238 h 3625467"/>
              <a:gd name="connsiteX44" fmla="*/ 1869825 w 7188681"/>
              <a:gd name="connsiteY44" fmla="*/ 2065758 h 3625467"/>
              <a:gd name="connsiteX45" fmla="*/ 1892685 w 7188681"/>
              <a:gd name="connsiteY45" fmla="*/ 2042898 h 3625467"/>
              <a:gd name="connsiteX46" fmla="*/ 1915545 w 7188681"/>
              <a:gd name="connsiteY46" fmla="*/ 2035278 h 3625467"/>
              <a:gd name="connsiteX47" fmla="*/ 1938405 w 7188681"/>
              <a:gd name="connsiteY47" fmla="*/ 2020038 h 3625467"/>
              <a:gd name="connsiteX48" fmla="*/ 1999365 w 7188681"/>
              <a:gd name="connsiteY48" fmla="*/ 1997178 h 3625467"/>
              <a:gd name="connsiteX49" fmla="*/ 2067945 w 7188681"/>
              <a:gd name="connsiteY49" fmla="*/ 1951458 h 3625467"/>
              <a:gd name="connsiteX50" fmla="*/ 2128905 w 7188681"/>
              <a:gd name="connsiteY50" fmla="*/ 1920978 h 3625467"/>
              <a:gd name="connsiteX51" fmla="*/ 2189865 w 7188681"/>
              <a:gd name="connsiteY51" fmla="*/ 1882878 h 3625467"/>
              <a:gd name="connsiteX52" fmla="*/ 2220345 w 7188681"/>
              <a:gd name="connsiteY52" fmla="*/ 1860018 h 3625467"/>
              <a:gd name="connsiteX53" fmla="*/ 2266065 w 7188681"/>
              <a:gd name="connsiteY53" fmla="*/ 1844778 h 3625467"/>
              <a:gd name="connsiteX54" fmla="*/ 2296545 w 7188681"/>
              <a:gd name="connsiteY54" fmla="*/ 1829538 h 3625467"/>
              <a:gd name="connsiteX55" fmla="*/ 2327025 w 7188681"/>
              <a:gd name="connsiteY55" fmla="*/ 1821918 h 3625467"/>
              <a:gd name="connsiteX56" fmla="*/ 2387985 w 7188681"/>
              <a:gd name="connsiteY56" fmla="*/ 1799058 h 3625467"/>
              <a:gd name="connsiteX57" fmla="*/ 2410845 w 7188681"/>
              <a:gd name="connsiteY57" fmla="*/ 1783818 h 3625467"/>
              <a:gd name="connsiteX58" fmla="*/ 2456565 w 7188681"/>
              <a:gd name="connsiteY58" fmla="*/ 1768578 h 3625467"/>
              <a:gd name="connsiteX59" fmla="*/ 2509905 w 7188681"/>
              <a:gd name="connsiteY59" fmla="*/ 1738098 h 3625467"/>
              <a:gd name="connsiteX60" fmla="*/ 2586105 w 7188681"/>
              <a:gd name="connsiteY60" fmla="*/ 1715238 h 3625467"/>
              <a:gd name="connsiteX61" fmla="*/ 2677545 w 7188681"/>
              <a:gd name="connsiteY61" fmla="*/ 1677138 h 3625467"/>
              <a:gd name="connsiteX62" fmla="*/ 2715645 w 7188681"/>
              <a:gd name="connsiteY62" fmla="*/ 1654278 h 3625467"/>
              <a:gd name="connsiteX63" fmla="*/ 2746125 w 7188681"/>
              <a:gd name="connsiteY63" fmla="*/ 1631418 h 3625467"/>
              <a:gd name="connsiteX64" fmla="*/ 2776605 w 7188681"/>
              <a:gd name="connsiteY64" fmla="*/ 1616178 h 3625467"/>
              <a:gd name="connsiteX65" fmla="*/ 2807085 w 7188681"/>
              <a:gd name="connsiteY65" fmla="*/ 1593318 h 3625467"/>
              <a:gd name="connsiteX66" fmla="*/ 2845185 w 7188681"/>
              <a:gd name="connsiteY66" fmla="*/ 1585698 h 3625467"/>
              <a:gd name="connsiteX67" fmla="*/ 2898525 w 7188681"/>
              <a:gd name="connsiteY67" fmla="*/ 1562838 h 3625467"/>
              <a:gd name="connsiteX68" fmla="*/ 2921385 w 7188681"/>
              <a:gd name="connsiteY68" fmla="*/ 1547598 h 3625467"/>
              <a:gd name="connsiteX69" fmla="*/ 3012825 w 7188681"/>
              <a:gd name="connsiteY69" fmla="*/ 1517118 h 3625467"/>
              <a:gd name="connsiteX70" fmla="*/ 3058545 w 7188681"/>
              <a:gd name="connsiteY70" fmla="*/ 1494258 h 3625467"/>
              <a:gd name="connsiteX71" fmla="*/ 3089025 w 7188681"/>
              <a:gd name="connsiteY71" fmla="*/ 1486638 h 3625467"/>
              <a:gd name="connsiteX72" fmla="*/ 3134745 w 7188681"/>
              <a:gd name="connsiteY72" fmla="*/ 1471398 h 3625467"/>
              <a:gd name="connsiteX73" fmla="*/ 3226185 w 7188681"/>
              <a:gd name="connsiteY73" fmla="*/ 1463778 h 3625467"/>
              <a:gd name="connsiteX74" fmla="*/ 3264285 w 7188681"/>
              <a:gd name="connsiteY74" fmla="*/ 1456158 h 3625467"/>
              <a:gd name="connsiteX75" fmla="*/ 3409065 w 7188681"/>
              <a:gd name="connsiteY75" fmla="*/ 1440918 h 3625467"/>
              <a:gd name="connsiteX76" fmla="*/ 4117725 w 7188681"/>
              <a:gd name="connsiteY76" fmla="*/ 1456158 h 3625467"/>
              <a:gd name="connsiteX77" fmla="*/ 4315845 w 7188681"/>
              <a:gd name="connsiteY77" fmla="*/ 1479018 h 3625467"/>
              <a:gd name="connsiteX78" fmla="*/ 4399665 w 7188681"/>
              <a:gd name="connsiteY78" fmla="*/ 1494258 h 3625467"/>
              <a:gd name="connsiteX79" fmla="*/ 4498725 w 7188681"/>
              <a:gd name="connsiteY79" fmla="*/ 1509498 h 3625467"/>
              <a:gd name="connsiteX80" fmla="*/ 4628265 w 7188681"/>
              <a:gd name="connsiteY80" fmla="*/ 1524738 h 3625467"/>
              <a:gd name="connsiteX81" fmla="*/ 4811145 w 7188681"/>
              <a:gd name="connsiteY81" fmla="*/ 1547598 h 3625467"/>
              <a:gd name="connsiteX82" fmla="*/ 4872105 w 7188681"/>
              <a:gd name="connsiteY82" fmla="*/ 1555218 h 3625467"/>
              <a:gd name="connsiteX83" fmla="*/ 4910205 w 7188681"/>
              <a:gd name="connsiteY83" fmla="*/ 1562838 h 3625467"/>
              <a:gd name="connsiteX84" fmla="*/ 4971165 w 7188681"/>
              <a:gd name="connsiteY84" fmla="*/ 1570458 h 3625467"/>
              <a:gd name="connsiteX85" fmla="*/ 5039745 w 7188681"/>
              <a:gd name="connsiteY85" fmla="*/ 1585698 h 3625467"/>
              <a:gd name="connsiteX86" fmla="*/ 5138805 w 7188681"/>
              <a:gd name="connsiteY86" fmla="*/ 1593318 h 3625467"/>
              <a:gd name="connsiteX87" fmla="*/ 5215005 w 7188681"/>
              <a:gd name="connsiteY87" fmla="*/ 1608558 h 3625467"/>
              <a:gd name="connsiteX88" fmla="*/ 5275965 w 7188681"/>
              <a:gd name="connsiteY88" fmla="*/ 1616178 h 3625467"/>
              <a:gd name="connsiteX89" fmla="*/ 5336925 w 7188681"/>
              <a:gd name="connsiteY89" fmla="*/ 1631418 h 3625467"/>
              <a:gd name="connsiteX90" fmla="*/ 5413125 w 7188681"/>
              <a:gd name="connsiteY90" fmla="*/ 1646658 h 3625467"/>
              <a:gd name="connsiteX91" fmla="*/ 5458845 w 7188681"/>
              <a:gd name="connsiteY91" fmla="*/ 1661898 h 3625467"/>
              <a:gd name="connsiteX92" fmla="*/ 5527425 w 7188681"/>
              <a:gd name="connsiteY92" fmla="*/ 1677138 h 3625467"/>
              <a:gd name="connsiteX93" fmla="*/ 5626485 w 7188681"/>
              <a:gd name="connsiteY93" fmla="*/ 1715238 h 3625467"/>
              <a:gd name="connsiteX94" fmla="*/ 5656965 w 7188681"/>
              <a:gd name="connsiteY94" fmla="*/ 1730478 h 3625467"/>
              <a:gd name="connsiteX95" fmla="*/ 5702685 w 7188681"/>
              <a:gd name="connsiteY95" fmla="*/ 1745718 h 3625467"/>
              <a:gd name="connsiteX96" fmla="*/ 5771265 w 7188681"/>
              <a:gd name="connsiteY96" fmla="*/ 1776198 h 3625467"/>
              <a:gd name="connsiteX97" fmla="*/ 5885565 w 7188681"/>
              <a:gd name="connsiteY97" fmla="*/ 1821918 h 3625467"/>
              <a:gd name="connsiteX98" fmla="*/ 5908425 w 7188681"/>
              <a:gd name="connsiteY98" fmla="*/ 1837158 h 3625467"/>
              <a:gd name="connsiteX99" fmla="*/ 6015105 w 7188681"/>
              <a:gd name="connsiteY99" fmla="*/ 1875258 h 3625467"/>
              <a:gd name="connsiteX100" fmla="*/ 6053205 w 7188681"/>
              <a:gd name="connsiteY100" fmla="*/ 1890498 h 3625467"/>
              <a:gd name="connsiteX101" fmla="*/ 6091305 w 7188681"/>
              <a:gd name="connsiteY101" fmla="*/ 1898118 h 3625467"/>
              <a:gd name="connsiteX102" fmla="*/ 6121785 w 7188681"/>
              <a:gd name="connsiteY102" fmla="*/ 1905738 h 3625467"/>
              <a:gd name="connsiteX103" fmla="*/ 6289425 w 7188681"/>
              <a:gd name="connsiteY103" fmla="*/ 1928598 h 3625467"/>
              <a:gd name="connsiteX104" fmla="*/ 6358005 w 7188681"/>
              <a:gd name="connsiteY104" fmla="*/ 1936218 h 3625467"/>
              <a:gd name="connsiteX105" fmla="*/ 6403725 w 7188681"/>
              <a:gd name="connsiteY105" fmla="*/ 1943838 h 3625467"/>
              <a:gd name="connsiteX106" fmla="*/ 6571365 w 7188681"/>
              <a:gd name="connsiteY106" fmla="*/ 1951458 h 3625467"/>
              <a:gd name="connsiteX107" fmla="*/ 6647565 w 7188681"/>
              <a:gd name="connsiteY107" fmla="*/ 1966698 h 3625467"/>
              <a:gd name="connsiteX108" fmla="*/ 6777105 w 7188681"/>
              <a:gd name="connsiteY108" fmla="*/ 1974318 h 3625467"/>
              <a:gd name="connsiteX109" fmla="*/ 6853305 w 7188681"/>
              <a:gd name="connsiteY109" fmla="*/ 1981938 h 3625467"/>
              <a:gd name="connsiteX110" fmla="*/ 6906645 w 7188681"/>
              <a:gd name="connsiteY110" fmla="*/ 1989558 h 3625467"/>
              <a:gd name="connsiteX111" fmla="*/ 6967605 w 7188681"/>
              <a:gd name="connsiteY111" fmla="*/ 1997178 h 3625467"/>
              <a:gd name="connsiteX112" fmla="*/ 7005705 w 7188681"/>
              <a:gd name="connsiteY112" fmla="*/ 2004798 h 3625467"/>
              <a:gd name="connsiteX113" fmla="*/ 7120005 w 7188681"/>
              <a:gd name="connsiteY113" fmla="*/ 2012418 h 3625467"/>
              <a:gd name="connsiteX114" fmla="*/ 7180965 w 7188681"/>
              <a:gd name="connsiteY114" fmla="*/ 2004798 h 3625467"/>
              <a:gd name="connsiteX115" fmla="*/ 7188585 w 7188681"/>
              <a:gd name="connsiteY115" fmla="*/ 1974318 h 3625467"/>
              <a:gd name="connsiteX116" fmla="*/ 7180965 w 7188681"/>
              <a:gd name="connsiteY116" fmla="*/ 1920978 h 3625467"/>
              <a:gd name="connsiteX117" fmla="*/ 7165725 w 7188681"/>
              <a:gd name="connsiteY117" fmla="*/ 1646658 h 3625467"/>
              <a:gd name="connsiteX118" fmla="*/ 7158105 w 7188681"/>
              <a:gd name="connsiteY118" fmla="*/ 1258038 h 3625467"/>
              <a:gd name="connsiteX119" fmla="*/ 7150485 w 7188681"/>
              <a:gd name="connsiteY119" fmla="*/ 1197078 h 3625467"/>
              <a:gd name="connsiteX120" fmla="*/ 7135245 w 7188681"/>
              <a:gd name="connsiteY120" fmla="*/ 884658 h 3625467"/>
              <a:gd name="connsiteX121" fmla="*/ 7112385 w 7188681"/>
              <a:gd name="connsiteY121" fmla="*/ 808458 h 3625467"/>
              <a:gd name="connsiteX122" fmla="*/ 7112385 w 7188681"/>
              <a:gd name="connsiteY122" fmla="*/ 572238 h 3625467"/>
              <a:gd name="connsiteX123" fmla="*/ 7127625 w 7188681"/>
              <a:gd name="connsiteY123" fmla="*/ 526518 h 3625467"/>
              <a:gd name="connsiteX124" fmla="*/ 7112742 w 7188681"/>
              <a:gd name="connsiteY124" fmla="*/ 269837 h 3625467"/>
              <a:gd name="connsiteX125" fmla="*/ 7089764 w 7188681"/>
              <a:gd name="connsiteY125" fmla="*/ 104062 h 3625467"/>
              <a:gd name="connsiteX126" fmla="*/ 25548 w 7188681"/>
              <a:gd name="connsiteY126" fmla="*/ 127295 h 3625467"/>
              <a:gd name="connsiteX0" fmla="*/ 15194 w 7178327"/>
              <a:gd name="connsiteY0" fmla="*/ 127295 h 3625467"/>
              <a:gd name="connsiteX1" fmla="*/ 191 w 7178327"/>
              <a:gd name="connsiteY1" fmla="*/ 69318 h 3625467"/>
              <a:gd name="connsiteX2" fmla="*/ 30076 w 7178327"/>
              <a:gd name="connsiteY2" fmla="*/ 297918 h 3625467"/>
              <a:gd name="connsiteX3" fmla="*/ 53531 w 7178327"/>
              <a:gd name="connsiteY3" fmla="*/ 3384018 h 3625467"/>
              <a:gd name="connsiteX4" fmla="*/ 129731 w 7178327"/>
              <a:gd name="connsiteY4" fmla="*/ 3422118 h 3625467"/>
              <a:gd name="connsiteX5" fmla="*/ 236411 w 7178327"/>
              <a:gd name="connsiteY5" fmla="*/ 3444978 h 3625467"/>
              <a:gd name="connsiteX6" fmla="*/ 510731 w 7178327"/>
              <a:gd name="connsiteY6" fmla="*/ 3429738 h 3625467"/>
              <a:gd name="connsiteX7" fmla="*/ 564071 w 7178327"/>
              <a:gd name="connsiteY7" fmla="*/ 3414498 h 3625467"/>
              <a:gd name="connsiteX8" fmla="*/ 663131 w 7178327"/>
              <a:gd name="connsiteY8" fmla="*/ 3368778 h 3625467"/>
              <a:gd name="connsiteX9" fmla="*/ 708851 w 7178327"/>
              <a:gd name="connsiteY9" fmla="*/ 3353538 h 3625467"/>
              <a:gd name="connsiteX10" fmla="*/ 777431 w 7178327"/>
              <a:gd name="connsiteY10" fmla="*/ 3307818 h 3625467"/>
              <a:gd name="connsiteX11" fmla="*/ 891731 w 7178327"/>
              <a:gd name="connsiteY11" fmla="*/ 3223998 h 3625467"/>
              <a:gd name="connsiteX12" fmla="*/ 929831 w 7178327"/>
              <a:gd name="connsiteY12" fmla="*/ 3201138 h 3625467"/>
              <a:gd name="connsiteX13" fmla="*/ 975551 w 7178327"/>
              <a:gd name="connsiteY13" fmla="*/ 3147798 h 3625467"/>
              <a:gd name="connsiteX14" fmla="*/ 1013651 w 7178327"/>
              <a:gd name="connsiteY14" fmla="*/ 3109698 h 3625467"/>
              <a:gd name="connsiteX15" fmla="*/ 1044131 w 7178327"/>
              <a:gd name="connsiteY15" fmla="*/ 3048738 h 3625467"/>
              <a:gd name="connsiteX16" fmla="*/ 1089851 w 7178327"/>
              <a:gd name="connsiteY16" fmla="*/ 2995398 h 3625467"/>
              <a:gd name="connsiteX17" fmla="*/ 1135571 w 7178327"/>
              <a:gd name="connsiteY17" fmla="*/ 2934438 h 3625467"/>
              <a:gd name="connsiteX18" fmla="*/ 1158431 w 7178327"/>
              <a:gd name="connsiteY18" fmla="*/ 2896338 h 3625467"/>
              <a:gd name="connsiteX19" fmla="*/ 1211771 w 7178327"/>
              <a:gd name="connsiteY19" fmla="*/ 2850618 h 3625467"/>
              <a:gd name="connsiteX20" fmla="*/ 1234631 w 7178327"/>
              <a:gd name="connsiteY20" fmla="*/ 2812518 h 3625467"/>
              <a:gd name="connsiteX21" fmla="*/ 1265111 w 7178327"/>
              <a:gd name="connsiteY21" fmla="*/ 2782038 h 3625467"/>
              <a:gd name="connsiteX22" fmla="*/ 1303211 w 7178327"/>
              <a:gd name="connsiteY22" fmla="*/ 2713458 h 3625467"/>
              <a:gd name="connsiteX23" fmla="*/ 1326071 w 7178327"/>
              <a:gd name="connsiteY23" fmla="*/ 2682978 h 3625467"/>
              <a:gd name="connsiteX24" fmla="*/ 1341311 w 7178327"/>
              <a:gd name="connsiteY24" fmla="*/ 2622018 h 3625467"/>
              <a:gd name="connsiteX25" fmla="*/ 1364171 w 7178327"/>
              <a:gd name="connsiteY25" fmla="*/ 2599158 h 3625467"/>
              <a:gd name="connsiteX26" fmla="*/ 1387031 w 7178327"/>
              <a:gd name="connsiteY26" fmla="*/ 2545818 h 3625467"/>
              <a:gd name="connsiteX27" fmla="*/ 1394651 w 7178327"/>
              <a:gd name="connsiteY27" fmla="*/ 2515338 h 3625467"/>
              <a:gd name="connsiteX28" fmla="*/ 1409891 w 7178327"/>
              <a:gd name="connsiteY28" fmla="*/ 2492478 h 3625467"/>
              <a:gd name="connsiteX29" fmla="*/ 1447991 w 7178327"/>
              <a:gd name="connsiteY29" fmla="*/ 2423898 h 3625467"/>
              <a:gd name="connsiteX30" fmla="*/ 1478471 w 7178327"/>
              <a:gd name="connsiteY30" fmla="*/ 2385798 h 3625467"/>
              <a:gd name="connsiteX31" fmla="*/ 1508951 w 7178327"/>
              <a:gd name="connsiteY31" fmla="*/ 2347698 h 3625467"/>
              <a:gd name="connsiteX32" fmla="*/ 1516571 w 7178327"/>
              <a:gd name="connsiteY32" fmla="*/ 2324838 h 3625467"/>
              <a:gd name="connsiteX33" fmla="*/ 1539431 w 7178327"/>
              <a:gd name="connsiteY33" fmla="*/ 2301978 h 3625467"/>
              <a:gd name="connsiteX34" fmla="*/ 1547051 w 7178327"/>
              <a:gd name="connsiteY34" fmla="*/ 2279118 h 3625467"/>
              <a:gd name="connsiteX35" fmla="*/ 1592771 w 7178327"/>
              <a:gd name="connsiteY35" fmla="*/ 2248638 h 3625467"/>
              <a:gd name="connsiteX36" fmla="*/ 1623251 w 7178327"/>
              <a:gd name="connsiteY36" fmla="*/ 2225778 h 3625467"/>
              <a:gd name="connsiteX37" fmla="*/ 1646111 w 7178327"/>
              <a:gd name="connsiteY37" fmla="*/ 2218158 h 3625467"/>
              <a:gd name="connsiteX38" fmla="*/ 1661351 w 7178327"/>
              <a:gd name="connsiteY38" fmla="*/ 2195298 h 3625467"/>
              <a:gd name="connsiteX39" fmla="*/ 1691831 w 7178327"/>
              <a:gd name="connsiteY39" fmla="*/ 2180058 h 3625467"/>
              <a:gd name="connsiteX40" fmla="*/ 1722311 w 7178327"/>
              <a:gd name="connsiteY40" fmla="*/ 2157198 h 3625467"/>
              <a:gd name="connsiteX41" fmla="*/ 1760411 w 7178327"/>
              <a:gd name="connsiteY41" fmla="*/ 2134338 h 3625467"/>
              <a:gd name="connsiteX42" fmla="*/ 1790891 w 7178327"/>
              <a:gd name="connsiteY42" fmla="*/ 2103858 h 3625467"/>
              <a:gd name="connsiteX43" fmla="*/ 1813751 w 7178327"/>
              <a:gd name="connsiteY43" fmla="*/ 2096238 h 3625467"/>
              <a:gd name="connsiteX44" fmla="*/ 1859471 w 7178327"/>
              <a:gd name="connsiteY44" fmla="*/ 2065758 h 3625467"/>
              <a:gd name="connsiteX45" fmla="*/ 1882331 w 7178327"/>
              <a:gd name="connsiteY45" fmla="*/ 2042898 h 3625467"/>
              <a:gd name="connsiteX46" fmla="*/ 1905191 w 7178327"/>
              <a:gd name="connsiteY46" fmla="*/ 2035278 h 3625467"/>
              <a:gd name="connsiteX47" fmla="*/ 1928051 w 7178327"/>
              <a:gd name="connsiteY47" fmla="*/ 2020038 h 3625467"/>
              <a:gd name="connsiteX48" fmla="*/ 1989011 w 7178327"/>
              <a:gd name="connsiteY48" fmla="*/ 1997178 h 3625467"/>
              <a:gd name="connsiteX49" fmla="*/ 2057591 w 7178327"/>
              <a:gd name="connsiteY49" fmla="*/ 1951458 h 3625467"/>
              <a:gd name="connsiteX50" fmla="*/ 2118551 w 7178327"/>
              <a:gd name="connsiteY50" fmla="*/ 1920978 h 3625467"/>
              <a:gd name="connsiteX51" fmla="*/ 2179511 w 7178327"/>
              <a:gd name="connsiteY51" fmla="*/ 1882878 h 3625467"/>
              <a:gd name="connsiteX52" fmla="*/ 2209991 w 7178327"/>
              <a:gd name="connsiteY52" fmla="*/ 1860018 h 3625467"/>
              <a:gd name="connsiteX53" fmla="*/ 2255711 w 7178327"/>
              <a:gd name="connsiteY53" fmla="*/ 1844778 h 3625467"/>
              <a:gd name="connsiteX54" fmla="*/ 2286191 w 7178327"/>
              <a:gd name="connsiteY54" fmla="*/ 1829538 h 3625467"/>
              <a:gd name="connsiteX55" fmla="*/ 2316671 w 7178327"/>
              <a:gd name="connsiteY55" fmla="*/ 1821918 h 3625467"/>
              <a:gd name="connsiteX56" fmla="*/ 2377631 w 7178327"/>
              <a:gd name="connsiteY56" fmla="*/ 1799058 h 3625467"/>
              <a:gd name="connsiteX57" fmla="*/ 2400491 w 7178327"/>
              <a:gd name="connsiteY57" fmla="*/ 1783818 h 3625467"/>
              <a:gd name="connsiteX58" fmla="*/ 2446211 w 7178327"/>
              <a:gd name="connsiteY58" fmla="*/ 1768578 h 3625467"/>
              <a:gd name="connsiteX59" fmla="*/ 2499551 w 7178327"/>
              <a:gd name="connsiteY59" fmla="*/ 1738098 h 3625467"/>
              <a:gd name="connsiteX60" fmla="*/ 2575751 w 7178327"/>
              <a:gd name="connsiteY60" fmla="*/ 1715238 h 3625467"/>
              <a:gd name="connsiteX61" fmla="*/ 2667191 w 7178327"/>
              <a:gd name="connsiteY61" fmla="*/ 1677138 h 3625467"/>
              <a:gd name="connsiteX62" fmla="*/ 2705291 w 7178327"/>
              <a:gd name="connsiteY62" fmla="*/ 1654278 h 3625467"/>
              <a:gd name="connsiteX63" fmla="*/ 2735771 w 7178327"/>
              <a:gd name="connsiteY63" fmla="*/ 1631418 h 3625467"/>
              <a:gd name="connsiteX64" fmla="*/ 2766251 w 7178327"/>
              <a:gd name="connsiteY64" fmla="*/ 1616178 h 3625467"/>
              <a:gd name="connsiteX65" fmla="*/ 2796731 w 7178327"/>
              <a:gd name="connsiteY65" fmla="*/ 1593318 h 3625467"/>
              <a:gd name="connsiteX66" fmla="*/ 2834831 w 7178327"/>
              <a:gd name="connsiteY66" fmla="*/ 1585698 h 3625467"/>
              <a:gd name="connsiteX67" fmla="*/ 2888171 w 7178327"/>
              <a:gd name="connsiteY67" fmla="*/ 1562838 h 3625467"/>
              <a:gd name="connsiteX68" fmla="*/ 2911031 w 7178327"/>
              <a:gd name="connsiteY68" fmla="*/ 1547598 h 3625467"/>
              <a:gd name="connsiteX69" fmla="*/ 3002471 w 7178327"/>
              <a:gd name="connsiteY69" fmla="*/ 1517118 h 3625467"/>
              <a:gd name="connsiteX70" fmla="*/ 3048191 w 7178327"/>
              <a:gd name="connsiteY70" fmla="*/ 1494258 h 3625467"/>
              <a:gd name="connsiteX71" fmla="*/ 3078671 w 7178327"/>
              <a:gd name="connsiteY71" fmla="*/ 1486638 h 3625467"/>
              <a:gd name="connsiteX72" fmla="*/ 3124391 w 7178327"/>
              <a:gd name="connsiteY72" fmla="*/ 1471398 h 3625467"/>
              <a:gd name="connsiteX73" fmla="*/ 3215831 w 7178327"/>
              <a:gd name="connsiteY73" fmla="*/ 1463778 h 3625467"/>
              <a:gd name="connsiteX74" fmla="*/ 3253931 w 7178327"/>
              <a:gd name="connsiteY74" fmla="*/ 1456158 h 3625467"/>
              <a:gd name="connsiteX75" fmla="*/ 3398711 w 7178327"/>
              <a:gd name="connsiteY75" fmla="*/ 1440918 h 3625467"/>
              <a:gd name="connsiteX76" fmla="*/ 4107371 w 7178327"/>
              <a:gd name="connsiteY76" fmla="*/ 1456158 h 3625467"/>
              <a:gd name="connsiteX77" fmla="*/ 4305491 w 7178327"/>
              <a:gd name="connsiteY77" fmla="*/ 1479018 h 3625467"/>
              <a:gd name="connsiteX78" fmla="*/ 4389311 w 7178327"/>
              <a:gd name="connsiteY78" fmla="*/ 1494258 h 3625467"/>
              <a:gd name="connsiteX79" fmla="*/ 4488371 w 7178327"/>
              <a:gd name="connsiteY79" fmla="*/ 1509498 h 3625467"/>
              <a:gd name="connsiteX80" fmla="*/ 4617911 w 7178327"/>
              <a:gd name="connsiteY80" fmla="*/ 1524738 h 3625467"/>
              <a:gd name="connsiteX81" fmla="*/ 4800791 w 7178327"/>
              <a:gd name="connsiteY81" fmla="*/ 1547598 h 3625467"/>
              <a:gd name="connsiteX82" fmla="*/ 4861751 w 7178327"/>
              <a:gd name="connsiteY82" fmla="*/ 1555218 h 3625467"/>
              <a:gd name="connsiteX83" fmla="*/ 4899851 w 7178327"/>
              <a:gd name="connsiteY83" fmla="*/ 1562838 h 3625467"/>
              <a:gd name="connsiteX84" fmla="*/ 4960811 w 7178327"/>
              <a:gd name="connsiteY84" fmla="*/ 1570458 h 3625467"/>
              <a:gd name="connsiteX85" fmla="*/ 5029391 w 7178327"/>
              <a:gd name="connsiteY85" fmla="*/ 1585698 h 3625467"/>
              <a:gd name="connsiteX86" fmla="*/ 5128451 w 7178327"/>
              <a:gd name="connsiteY86" fmla="*/ 1593318 h 3625467"/>
              <a:gd name="connsiteX87" fmla="*/ 5204651 w 7178327"/>
              <a:gd name="connsiteY87" fmla="*/ 1608558 h 3625467"/>
              <a:gd name="connsiteX88" fmla="*/ 5265611 w 7178327"/>
              <a:gd name="connsiteY88" fmla="*/ 1616178 h 3625467"/>
              <a:gd name="connsiteX89" fmla="*/ 5326571 w 7178327"/>
              <a:gd name="connsiteY89" fmla="*/ 1631418 h 3625467"/>
              <a:gd name="connsiteX90" fmla="*/ 5402771 w 7178327"/>
              <a:gd name="connsiteY90" fmla="*/ 1646658 h 3625467"/>
              <a:gd name="connsiteX91" fmla="*/ 5448491 w 7178327"/>
              <a:gd name="connsiteY91" fmla="*/ 1661898 h 3625467"/>
              <a:gd name="connsiteX92" fmla="*/ 5517071 w 7178327"/>
              <a:gd name="connsiteY92" fmla="*/ 1677138 h 3625467"/>
              <a:gd name="connsiteX93" fmla="*/ 5616131 w 7178327"/>
              <a:gd name="connsiteY93" fmla="*/ 1715238 h 3625467"/>
              <a:gd name="connsiteX94" fmla="*/ 5646611 w 7178327"/>
              <a:gd name="connsiteY94" fmla="*/ 1730478 h 3625467"/>
              <a:gd name="connsiteX95" fmla="*/ 5692331 w 7178327"/>
              <a:gd name="connsiteY95" fmla="*/ 1745718 h 3625467"/>
              <a:gd name="connsiteX96" fmla="*/ 5760911 w 7178327"/>
              <a:gd name="connsiteY96" fmla="*/ 1776198 h 3625467"/>
              <a:gd name="connsiteX97" fmla="*/ 5875211 w 7178327"/>
              <a:gd name="connsiteY97" fmla="*/ 1821918 h 3625467"/>
              <a:gd name="connsiteX98" fmla="*/ 5898071 w 7178327"/>
              <a:gd name="connsiteY98" fmla="*/ 1837158 h 3625467"/>
              <a:gd name="connsiteX99" fmla="*/ 6004751 w 7178327"/>
              <a:gd name="connsiteY99" fmla="*/ 1875258 h 3625467"/>
              <a:gd name="connsiteX100" fmla="*/ 6042851 w 7178327"/>
              <a:gd name="connsiteY100" fmla="*/ 1890498 h 3625467"/>
              <a:gd name="connsiteX101" fmla="*/ 6080951 w 7178327"/>
              <a:gd name="connsiteY101" fmla="*/ 1898118 h 3625467"/>
              <a:gd name="connsiteX102" fmla="*/ 6111431 w 7178327"/>
              <a:gd name="connsiteY102" fmla="*/ 1905738 h 3625467"/>
              <a:gd name="connsiteX103" fmla="*/ 6279071 w 7178327"/>
              <a:gd name="connsiteY103" fmla="*/ 1928598 h 3625467"/>
              <a:gd name="connsiteX104" fmla="*/ 6347651 w 7178327"/>
              <a:gd name="connsiteY104" fmla="*/ 1936218 h 3625467"/>
              <a:gd name="connsiteX105" fmla="*/ 6393371 w 7178327"/>
              <a:gd name="connsiteY105" fmla="*/ 1943838 h 3625467"/>
              <a:gd name="connsiteX106" fmla="*/ 6561011 w 7178327"/>
              <a:gd name="connsiteY106" fmla="*/ 1951458 h 3625467"/>
              <a:gd name="connsiteX107" fmla="*/ 6637211 w 7178327"/>
              <a:gd name="connsiteY107" fmla="*/ 1966698 h 3625467"/>
              <a:gd name="connsiteX108" fmla="*/ 6766751 w 7178327"/>
              <a:gd name="connsiteY108" fmla="*/ 1974318 h 3625467"/>
              <a:gd name="connsiteX109" fmla="*/ 6842951 w 7178327"/>
              <a:gd name="connsiteY109" fmla="*/ 1981938 h 3625467"/>
              <a:gd name="connsiteX110" fmla="*/ 6896291 w 7178327"/>
              <a:gd name="connsiteY110" fmla="*/ 1989558 h 3625467"/>
              <a:gd name="connsiteX111" fmla="*/ 6957251 w 7178327"/>
              <a:gd name="connsiteY111" fmla="*/ 1997178 h 3625467"/>
              <a:gd name="connsiteX112" fmla="*/ 6995351 w 7178327"/>
              <a:gd name="connsiteY112" fmla="*/ 2004798 h 3625467"/>
              <a:gd name="connsiteX113" fmla="*/ 7109651 w 7178327"/>
              <a:gd name="connsiteY113" fmla="*/ 2012418 h 3625467"/>
              <a:gd name="connsiteX114" fmla="*/ 7170611 w 7178327"/>
              <a:gd name="connsiteY114" fmla="*/ 2004798 h 3625467"/>
              <a:gd name="connsiteX115" fmla="*/ 7178231 w 7178327"/>
              <a:gd name="connsiteY115" fmla="*/ 1974318 h 3625467"/>
              <a:gd name="connsiteX116" fmla="*/ 7170611 w 7178327"/>
              <a:gd name="connsiteY116" fmla="*/ 1920978 h 3625467"/>
              <a:gd name="connsiteX117" fmla="*/ 7155371 w 7178327"/>
              <a:gd name="connsiteY117" fmla="*/ 1646658 h 3625467"/>
              <a:gd name="connsiteX118" fmla="*/ 7147751 w 7178327"/>
              <a:gd name="connsiteY118" fmla="*/ 1258038 h 3625467"/>
              <a:gd name="connsiteX119" fmla="*/ 7140131 w 7178327"/>
              <a:gd name="connsiteY119" fmla="*/ 1197078 h 3625467"/>
              <a:gd name="connsiteX120" fmla="*/ 7124891 w 7178327"/>
              <a:gd name="connsiteY120" fmla="*/ 884658 h 3625467"/>
              <a:gd name="connsiteX121" fmla="*/ 7102031 w 7178327"/>
              <a:gd name="connsiteY121" fmla="*/ 808458 h 3625467"/>
              <a:gd name="connsiteX122" fmla="*/ 7102031 w 7178327"/>
              <a:gd name="connsiteY122" fmla="*/ 572238 h 3625467"/>
              <a:gd name="connsiteX123" fmla="*/ 7117271 w 7178327"/>
              <a:gd name="connsiteY123" fmla="*/ 526518 h 3625467"/>
              <a:gd name="connsiteX124" fmla="*/ 7102388 w 7178327"/>
              <a:gd name="connsiteY124" fmla="*/ 269837 h 3625467"/>
              <a:gd name="connsiteX125" fmla="*/ 7079410 w 7178327"/>
              <a:gd name="connsiteY125" fmla="*/ 104062 h 3625467"/>
              <a:gd name="connsiteX126" fmla="*/ 15194 w 7178327"/>
              <a:gd name="connsiteY126" fmla="*/ 127295 h 3625467"/>
              <a:gd name="connsiteX0" fmla="*/ 112708 w 7601761"/>
              <a:gd name="connsiteY0" fmla="*/ 141789 h 3625467"/>
              <a:gd name="connsiteX1" fmla="*/ 191 w 7601761"/>
              <a:gd name="connsiteY1" fmla="*/ 69318 h 3625467"/>
              <a:gd name="connsiteX2" fmla="*/ 30076 w 7601761"/>
              <a:gd name="connsiteY2" fmla="*/ 297918 h 3625467"/>
              <a:gd name="connsiteX3" fmla="*/ 53531 w 7601761"/>
              <a:gd name="connsiteY3" fmla="*/ 3384018 h 3625467"/>
              <a:gd name="connsiteX4" fmla="*/ 129731 w 7601761"/>
              <a:gd name="connsiteY4" fmla="*/ 3422118 h 3625467"/>
              <a:gd name="connsiteX5" fmla="*/ 236411 w 7601761"/>
              <a:gd name="connsiteY5" fmla="*/ 3444978 h 3625467"/>
              <a:gd name="connsiteX6" fmla="*/ 510731 w 7601761"/>
              <a:gd name="connsiteY6" fmla="*/ 3429738 h 3625467"/>
              <a:gd name="connsiteX7" fmla="*/ 564071 w 7601761"/>
              <a:gd name="connsiteY7" fmla="*/ 3414498 h 3625467"/>
              <a:gd name="connsiteX8" fmla="*/ 663131 w 7601761"/>
              <a:gd name="connsiteY8" fmla="*/ 3368778 h 3625467"/>
              <a:gd name="connsiteX9" fmla="*/ 708851 w 7601761"/>
              <a:gd name="connsiteY9" fmla="*/ 3353538 h 3625467"/>
              <a:gd name="connsiteX10" fmla="*/ 777431 w 7601761"/>
              <a:gd name="connsiteY10" fmla="*/ 3307818 h 3625467"/>
              <a:gd name="connsiteX11" fmla="*/ 891731 w 7601761"/>
              <a:gd name="connsiteY11" fmla="*/ 3223998 h 3625467"/>
              <a:gd name="connsiteX12" fmla="*/ 929831 w 7601761"/>
              <a:gd name="connsiteY12" fmla="*/ 3201138 h 3625467"/>
              <a:gd name="connsiteX13" fmla="*/ 975551 w 7601761"/>
              <a:gd name="connsiteY13" fmla="*/ 3147798 h 3625467"/>
              <a:gd name="connsiteX14" fmla="*/ 1013651 w 7601761"/>
              <a:gd name="connsiteY14" fmla="*/ 3109698 h 3625467"/>
              <a:gd name="connsiteX15" fmla="*/ 1044131 w 7601761"/>
              <a:gd name="connsiteY15" fmla="*/ 3048738 h 3625467"/>
              <a:gd name="connsiteX16" fmla="*/ 1089851 w 7601761"/>
              <a:gd name="connsiteY16" fmla="*/ 2995398 h 3625467"/>
              <a:gd name="connsiteX17" fmla="*/ 1135571 w 7601761"/>
              <a:gd name="connsiteY17" fmla="*/ 2934438 h 3625467"/>
              <a:gd name="connsiteX18" fmla="*/ 1158431 w 7601761"/>
              <a:gd name="connsiteY18" fmla="*/ 2896338 h 3625467"/>
              <a:gd name="connsiteX19" fmla="*/ 1211771 w 7601761"/>
              <a:gd name="connsiteY19" fmla="*/ 2850618 h 3625467"/>
              <a:gd name="connsiteX20" fmla="*/ 1234631 w 7601761"/>
              <a:gd name="connsiteY20" fmla="*/ 2812518 h 3625467"/>
              <a:gd name="connsiteX21" fmla="*/ 1265111 w 7601761"/>
              <a:gd name="connsiteY21" fmla="*/ 2782038 h 3625467"/>
              <a:gd name="connsiteX22" fmla="*/ 1303211 w 7601761"/>
              <a:gd name="connsiteY22" fmla="*/ 2713458 h 3625467"/>
              <a:gd name="connsiteX23" fmla="*/ 1326071 w 7601761"/>
              <a:gd name="connsiteY23" fmla="*/ 2682978 h 3625467"/>
              <a:gd name="connsiteX24" fmla="*/ 1341311 w 7601761"/>
              <a:gd name="connsiteY24" fmla="*/ 2622018 h 3625467"/>
              <a:gd name="connsiteX25" fmla="*/ 1364171 w 7601761"/>
              <a:gd name="connsiteY25" fmla="*/ 2599158 h 3625467"/>
              <a:gd name="connsiteX26" fmla="*/ 1387031 w 7601761"/>
              <a:gd name="connsiteY26" fmla="*/ 2545818 h 3625467"/>
              <a:gd name="connsiteX27" fmla="*/ 1394651 w 7601761"/>
              <a:gd name="connsiteY27" fmla="*/ 2515338 h 3625467"/>
              <a:gd name="connsiteX28" fmla="*/ 1409891 w 7601761"/>
              <a:gd name="connsiteY28" fmla="*/ 2492478 h 3625467"/>
              <a:gd name="connsiteX29" fmla="*/ 1447991 w 7601761"/>
              <a:gd name="connsiteY29" fmla="*/ 2423898 h 3625467"/>
              <a:gd name="connsiteX30" fmla="*/ 1478471 w 7601761"/>
              <a:gd name="connsiteY30" fmla="*/ 2385798 h 3625467"/>
              <a:gd name="connsiteX31" fmla="*/ 1508951 w 7601761"/>
              <a:gd name="connsiteY31" fmla="*/ 2347698 h 3625467"/>
              <a:gd name="connsiteX32" fmla="*/ 1516571 w 7601761"/>
              <a:gd name="connsiteY32" fmla="*/ 2324838 h 3625467"/>
              <a:gd name="connsiteX33" fmla="*/ 1539431 w 7601761"/>
              <a:gd name="connsiteY33" fmla="*/ 2301978 h 3625467"/>
              <a:gd name="connsiteX34" fmla="*/ 1547051 w 7601761"/>
              <a:gd name="connsiteY34" fmla="*/ 2279118 h 3625467"/>
              <a:gd name="connsiteX35" fmla="*/ 1592771 w 7601761"/>
              <a:gd name="connsiteY35" fmla="*/ 2248638 h 3625467"/>
              <a:gd name="connsiteX36" fmla="*/ 1623251 w 7601761"/>
              <a:gd name="connsiteY36" fmla="*/ 2225778 h 3625467"/>
              <a:gd name="connsiteX37" fmla="*/ 1646111 w 7601761"/>
              <a:gd name="connsiteY37" fmla="*/ 2218158 h 3625467"/>
              <a:gd name="connsiteX38" fmla="*/ 1661351 w 7601761"/>
              <a:gd name="connsiteY38" fmla="*/ 2195298 h 3625467"/>
              <a:gd name="connsiteX39" fmla="*/ 1691831 w 7601761"/>
              <a:gd name="connsiteY39" fmla="*/ 2180058 h 3625467"/>
              <a:gd name="connsiteX40" fmla="*/ 1722311 w 7601761"/>
              <a:gd name="connsiteY40" fmla="*/ 2157198 h 3625467"/>
              <a:gd name="connsiteX41" fmla="*/ 1760411 w 7601761"/>
              <a:gd name="connsiteY41" fmla="*/ 2134338 h 3625467"/>
              <a:gd name="connsiteX42" fmla="*/ 1790891 w 7601761"/>
              <a:gd name="connsiteY42" fmla="*/ 2103858 h 3625467"/>
              <a:gd name="connsiteX43" fmla="*/ 1813751 w 7601761"/>
              <a:gd name="connsiteY43" fmla="*/ 2096238 h 3625467"/>
              <a:gd name="connsiteX44" fmla="*/ 1859471 w 7601761"/>
              <a:gd name="connsiteY44" fmla="*/ 2065758 h 3625467"/>
              <a:gd name="connsiteX45" fmla="*/ 1882331 w 7601761"/>
              <a:gd name="connsiteY45" fmla="*/ 2042898 h 3625467"/>
              <a:gd name="connsiteX46" fmla="*/ 1905191 w 7601761"/>
              <a:gd name="connsiteY46" fmla="*/ 2035278 h 3625467"/>
              <a:gd name="connsiteX47" fmla="*/ 1928051 w 7601761"/>
              <a:gd name="connsiteY47" fmla="*/ 2020038 h 3625467"/>
              <a:gd name="connsiteX48" fmla="*/ 1989011 w 7601761"/>
              <a:gd name="connsiteY48" fmla="*/ 1997178 h 3625467"/>
              <a:gd name="connsiteX49" fmla="*/ 2057591 w 7601761"/>
              <a:gd name="connsiteY49" fmla="*/ 1951458 h 3625467"/>
              <a:gd name="connsiteX50" fmla="*/ 2118551 w 7601761"/>
              <a:gd name="connsiteY50" fmla="*/ 1920978 h 3625467"/>
              <a:gd name="connsiteX51" fmla="*/ 2179511 w 7601761"/>
              <a:gd name="connsiteY51" fmla="*/ 1882878 h 3625467"/>
              <a:gd name="connsiteX52" fmla="*/ 2209991 w 7601761"/>
              <a:gd name="connsiteY52" fmla="*/ 1860018 h 3625467"/>
              <a:gd name="connsiteX53" fmla="*/ 2255711 w 7601761"/>
              <a:gd name="connsiteY53" fmla="*/ 1844778 h 3625467"/>
              <a:gd name="connsiteX54" fmla="*/ 2286191 w 7601761"/>
              <a:gd name="connsiteY54" fmla="*/ 1829538 h 3625467"/>
              <a:gd name="connsiteX55" fmla="*/ 2316671 w 7601761"/>
              <a:gd name="connsiteY55" fmla="*/ 1821918 h 3625467"/>
              <a:gd name="connsiteX56" fmla="*/ 2377631 w 7601761"/>
              <a:gd name="connsiteY56" fmla="*/ 1799058 h 3625467"/>
              <a:gd name="connsiteX57" fmla="*/ 2400491 w 7601761"/>
              <a:gd name="connsiteY57" fmla="*/ 1783818 h 3625467"/>
              <a:gd name="connsiteX58" fmla="*/ 2446211 w 7601761"/>
              <a:gd name="connsiteY58" fmla="*/ 1768578 h 3625467"/>
              <a:gd name="connsiteX59" fmla="*/ 2499551 w 7601761"/>
              <a:gd name="connsiteY59" fmla="*/ 1738098 h 3625467"/>
              <a:gd name="connsiteX60" fmla="*/ 2575751 w 7601761"/>
              <a:gd name="connsiteY60" fmla="*/ 1715238 h 3625467"/>
              <a:gd name="connsiteX61" fmla="*/ 2667191 w 7601761"/>
              <a:gd name="connsiteY61" fmla="*/ 1677138 h 3625467"/>
              <a:gd name="connsiteX62" fmla="*/ 2705291 w 7601761"/>
              <a:gd name="connsiteY62" fmla="*/ 1654278 h 3625467"/>
              <a:gd name="connsiteX63" fmla="*/ 2735771 w 7601761"/>
              <a:gd name="connsiteY63" fmla="*/ 1631418 h 3625467"/>
              <a:gd name="connsiteX64" fmla="*/ 2766251 w 7601761"/>
              <a:gd name="connsiteY64" fmla="*/ 1616178 h 3625467"/>
              <a:gd name="connsiteX65" fmla="*/ 2796731 w 7601761"/>
              <a:gd name="connsiteY65" fmla="*/ 1593318 h 3625467"/>
              <a:gd name="connsiteX66" fmla="*/ 2834831 w 7601761"/>
              <a:gd name="connsiteY66" fmla="*/ 1585698 h 3625467"/>
              <a:gd name="connsiteX67" fmla="*/ 2888171 w 7601761"/>
              <a:gd name="connsiteY67" fmla="*/ 1562838 h 3625467"/>
              <a:gd name="connsiteX68" fmla="*/ 2911031 w 7601761"/>
              <a:gd name="connsiteY68" fmla="*/ 1547598 h 3625467"/>
              <a:gd name="connsiteX69" fmla="*/ 3002471 w 7601761"/>
              <a:gd name="connsiteY69" fmla="*/ 1517118 h 3625467"/>
              <a:gd name="connsiteX70" fmla="*/ 3048191 w 7601761"/>
              <a:gd name="connsiteY70" fmla="*/ 1494258 h 3625467"/>
              <a:gd name="connsiteX71" fmla="*/ 3078671 w 7601761"/>
              <a:gd name="connsiteY71" fmla="*/ 1486638 h 3625467"/>
              <a:gd name="connsiteX72" fmla="*/ 3124391 w 7601761"/>
              <a:gd name="connsiteY72" fmla="*/ 1471398 h 3625467"/>
              <a:gd name="connsiteX73" fmla="*/ 3215831 w 7601761"/>
              <a:gd name="connsiteY73" fmla="*/ 1463778 h 3625467"/>
              <a:gd name="connsiteX74" fmla="*/ 3253931 w 7601761"/>
              <a:gd name="connsiteY74" fmla="*/ 1456158 h 3625467"/>
              <a:gd name="connsiteX75" fmla="*/ 3398711 w 7601761"/>
              <a:gd name="connsiteY75" fmla="*/ 1440918 h 3625467"/>
              <a:gd name="connsiteX76" fmla="*/ 4107371 w 7601761"/>
              <a:gd name="connsiteY76" fmla="*/ 1456158 h 3625467"/>
              <a:gd name="connsiteX77" fmla="*/ 4305491 w 7601761"/>
              <a:gd name="connsiteY77" fmla="*/ 1479018 h 3625467"/>
              <a:gd name="connsiteX78" fmla="*/ 4389311 w 7601761"/>
              <a:gd name="connsiteY78" fmla="*/ 1494258 h 3625467"/>
              <a:gd name="connsiteX79" fmla="*/ 4488371 w 7601761"/>
              <a:gd name="connsiteY79" fmla="*/ 1509498 h 3625467"/>
              <a:gd name="connsiteX80" fmla="*/ 4617911 w 7601761"/>
              <a:gd name="connsiteY80" fmla="*/ 1524738 h 3625467"/>
              <a:gd name="connsiteX81" fmla="*/ 4800791 w 7601761"/>
              <a:gd name="connsiteY81" fmla="*/ 1547598 h 3625467"/>
              <a:gd name="connsiteX82" fmla="*/ 4861751 w 7601761"/>
              <a:gd name="connsiteY82" fmla="*/ 1555218 h 3625467"/>
              <a:gd name="connsiteX83" fmla="*/ 4899851 w 7601761"/>
              <a:gd name="connsiteY83" fmla="*/ 1562838 h 3625467"/>
              <a:gd name="connsiteX84" fmla="*/ 4960811 w 7601761"/>
              <a:gd name="connsiteY84" fmla="*/ 1570458 h 3625467"/>
              <a:gd name="connsiteX85" fmla="*/ 5029391 w 7601761"/>
              <a:gd name="connsiteY85" fmla="*/ 1585698 h 3625467"/>
              <a:gd name="connsiteX86" fmla="*/ 5128451 w 7601761"/>
              <a:gd name="connsiteY86" fmla="*/ 1593318 h 3625467"/>
              <a:gd name="connsiteX87" fmla="*/ 5204651 w 7601761"/>
              <a:gd name="connsiteY87" fmla="*/ 1608558 h 3625467"/>
              <a:gd name="connsiteX88" fmla="*/ 5265611 w 7601761"/>
              <a:gd name="connsiteY88" fmla="*/ 1616178 h 3625467"/>
              <a:gd name="connsiteX89" fmla="*/ 5326571 w 7601761"/>
              <a:gd name="connsiteY89" fmla="*/ 1631418 h 3625467"/>
              <a:gd name="connsiteX90" fmla="*/ 5402771 w 7601761"/>
              <a:gd name="connsiteY90" fmla="*/ 1646658 h 3625467"/>
              <a:gd name="connsiteX91" fmla="*/ 5448491 w 7601761"/>
              <a:gd name="connsiteY91" fmla="*/ 1661898 h 3625467"/>
              <a:gd name="connsiteX92" fmla="*/ 5517071 w 7601761"/>
              <a:gd name="connsiteY92" fmla="*/ 1677138 h 3625467"/>
              <a:gd name="connsiteX93" fmla="*/ 5616131 w 7601761"/>
              <a:gd name="connsiteY93" fmla="*/ 1715238 h 3625467"/>
              <a:gd name="connsiteX94" fmla="*/ 5646611 w 7601761"/>
              <a:gd name="connsiteY94" fmla="*/ 1730478 h 3625467"/>
              <a:gd name="connsiteX95" fmla="*/ 5692331 w 7601761"/>
              <a:gd name="connsiteY95" fmla="*/ 1745718 h 3625467"/>
              <a:gd name="connsiteX96" fmla="*/ 5760911 w 7601761"/>
              <a:gd name="connsiteY96" fmla="*/ 1776198 h 3625467"/>
              <a:gd name="connsiteX97" fmla="*/ 5875211 w 7601761"/>
              <a:gd name="connsiteY97" fmla="*/ 1821918 h 3625467"/>
              <a:gd name="connsiteX98" fmla="*/ 5898071 w 7601761"/>
              <a:gd name="connsiteY98" fmla="*/ 1837158 h 3625467"/>
              <a:gd name="connsiteX99" fmla="*/ 6004751 w 7601761"/>
              <a:gd name="connsiteY99" fmla="*/ 1875258 h 3625467"/>
              <a:gd name="connsiteX100" fmla="*/ 6042851 w 7601761"/>
              <a:gd name="connsiteY100" fmla="*/ 1890498 h 3625467"/>
              <a:gd name="connsiteX101" fmla="*/ 6080951 w 7601761"/>
              <a:gd name="connsiteY101" fmla="*/ 1898118 h 3625467"/>
              <a:gd name="connsiteX102" fmla="*/ 6111431 w 7601761"/>
              <a:gd name="connsiteY102" fmla="*/ 1905738 h 3625467"/>
              <a:gd name="connsiteX103" fmla="*/ 6279071 w 7601761"/>
              <a:gd name="connsiteY103" fmla="*/ 1928598 h 3625467"/>
              <a:gd name="connsiteX104" fmla="*/ 6347651 w 7601761"/>
              <a:gd name="connsiteY104" fmla="*/ 1936218 h 3625467"/>
              <a:gd name="connsiteX105" fmla="*/ 6393371 w 7601761"/>
              <a:gd name="connsiteY105" fmla="*/ 1943838 h 3625467"/>
              <a:gd name="connsiteX106" fmla="*/ 6561011 w 7601761"/>
              <a:gd name="connsiteY106" fmla="*/ 1951458 h 3625467"/>
              <a:gd name="connsiteX107" fmla="*/ 6637211 w 7601761"/>
              <a:gd name="connsiteY107" fmla="*/ 1966698 h 3625467"/>
              <a:gd name="connsiteX108" fmla="*/ 6766751 w 7601761"/>
              <a:gd name="connsiteY108" fmla="*/ 1974318 h 3625467"/>
              <a:gd name="connsiteX109" fmla="*/ 6842951 w 7601761"/>
              <a:gd name="connsiteY109" fmla="*/ 1981938 h 3625467"/>
              <a:gd name="connsiteX110" fmla="*/ 6896291 w 7601761"/>
              <a:gd name="connsiteY110" fmla="*/ 1989558 h 3625467"/>
              <a:gd name="connsiteX111" fmla="*/ 6957251 w 7601761"/>
              <a:gd name="connsiteY111" fmla="*/ 1997178 h 3625467"/>
              <a:gd name="connsiteX112" fmla="*/ 6995351 w 7601761"/>
              <a:gd name="connsiteY112" fmla="*/ 2004798 h 3625467"/>
              <a:gd name="connsiteX113" fmla="*/ 7109651 w 7601761"/>
              <a:gd name="connsiteY113" fmla="*/ 2012418 h 3625467"/>
              <a:gd name="connsiteX114" fmla="*/ 7170611 w 7601761"/>
              <a:gd name="connsiteY114" fmla="*/ 2004798 h 3625467"/>
              <a:gd name="connsiteX115" fmla="*/ 7178231 w 7601761"/>
              <a:gd name="connsiteY115" fmla="*/ 1974318 h 3625467"/>
              <a:gd name="connsiteX116" fmla="*/ 7170611 w 7601761"/>
              <a:gd name="connsiteY116" fmla="*/ 1920978 h 3625467"/>
              <a:gd name="connsiteX117" fmla="*/ 7155371 w 7601761"/>
              <a:gd name="connsiteY117" fmla="*/ 1646658 h 3625467"/>
              <a:gd name="connsiteX118" fmla="*/ 7147751 w 7601761"/>
              <a:gd name="connsiteY118" fmla="*/ 1258038 h 3625467"/>
              <a:gd name="connsiteX119" fmla="*/ 7140131 w 7601761"/>
              <a:gd name="connsiteY119" fmla="*/ 1197078 h 3625467"/>
              <a:gd name="connsiteX120" fmla="*/ 7124891 w 7601761"/>
              <a:gd name="connsiteY120" fmla="*/ 884658 h 3625467"/>
              <a:gd name="connsiteX121" fmla="*/ 7102031 w 7601761"/>
              <a:gd name="connsiteY121" fmla="*/ 808458 h 3625467"/>
              <a:gd name="connsiteX122" fmla="*/ 7102031 w 7601761"/>
              <a:gd name="connsiteY122" fmla="*/ 572238 h 3625467"/>
              <a:gd name="connsiteX123" fmla="*/ 7117271 w 7601761"/>
              <a:gd name="connsiteY123" fmla="*/ 526518 h 3625467"/>
              <a:gd name="connsiteX124" fmla="*/ 7102388 w 7601761"/>
              <a:gd name="connsiteY124" fmla="*/ 269837 h 3625467"/>
              <a:gd name="connsiteX125" fmla="*/ 7079410 w 7601761"/>
              <a:gd name="connsiteY125" fmla="*/ 104062 h 3625467"/>
              <a:gd name="connsiteX126" fmla="*/ 112708 w 7601761"/>
              <a:gd name="connsiteY126" fmla="*/ 141789 h 3625467"/>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97203 w 7574073"/>
              <a:gd name="connsiteY120" fmla="*/ 845072 h 3585881"/>
              <a:gd name="connsiteX121" fmla="*/ 7074343 w 7574073"/>
              <a:gd name="connsiteY121" fmla="*/ 768872 h 3585881"/>
              <a:gd name="connsiteX122" fmla="*/ 7074343 w 7574073"/>
              <a:gd name="connsiteY122" fmla="*/ 532652 h 3585881"/>
              <a:gd name="connsiteX123" fmla="*/ 7089583 w 7574073"/>
              <a:gd name="connsiteY123" fmla="*/ 486932 h 3585881"/>
              <a:gd name="connsiteX124" fmla="*/ 7074700 w 7574073"/>
              <a:gd name="connsiteY124" fmla="*/ 230251 h 3585881"/>
              <a:gd name="connsiteX125" fmla="*/ 7051722 w 7574073"/>
              <a:gd name="connsiteY125" fmla="*/ 64476 h 3585881"/>
              <a:gd name="connsiteX126" fmla="*/ 85020 w 7574073"/>
              <a:gd name="connsiteY126" fmla="*/ 102203 h 3585881"/>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74343 w 7574073"/>
              <a:gd name="connsiteY120" fmla="*/ 768872 h 3585881"/>
              <a:gd name="connsiteX121" fmla="*/ 7074343 w 7574073"/>
              <a:gd name="connsiteY121" fmla="*/ 532652 h 3585881"/>
              <a:gd name="connsiteX122" fmla="*/ 7089583 w 7574073"/>
              <a:gd name="connsiteY122" fmla="*/ 486932 h 3585881"/>
              <a:gd name="connsiteX123" fmla="*/ 7074700 w 7574073"/>
              <a:gd name="connsiteY123" fmla="*/ 230251 h 3585881"/>
              <a:gd name="connsiteX124" fmla="*/ 7051722 w 7574073"/>
              <a:gd name="connsiteY124" fmla="*/ 64476 h 3585881"/>
              <a:gd name="connsiteX125" fmla="*/ 85020 w 7574073"/>
              <a:gd name="connsiteY125" fmla="*/ 102203 h 3585881"/>
              <a:gd name="connsiteX0" fmla="*/ 85020 w 7574073"/>
              <a:gd name="connsiteY0" fmla="*/ 102203 h 3585881"/>
              <a:gd name="connsiteX1" fmla="*/ 2507 w 7574073"/>
              <a:gd name="connsiteY1" fmla="*/ 123945 h 3585881"/>
              <a:gd name="connsiteX2" fmla="*/ 2388 w 7574073"/>
              <a:gd name="connsiteY2" fmla="*/ 258332 h 3585881"/>
              <a:gd name="connsiteX3" fmla="*/ 25843 w 7574073"/>
              <a:gd name="connsiteY3" fmla="*/ 3344432 h 3585881"/>
              <a:gd name="connsiteX4" fmla="*/ 102043 w 7574073"/>
              <a:gd name="connsiteY4" fmla="*/ 3382532 h 3585881"/>
              <a:gd name="connsiteX5" fmla="*/ 208723 w 7574073"/>
              <a:gd name="connsiteY5" fmla="*/ 3405392 h 3585881"/>
              <a:gd name="connsiteX6" fmla="*/ 483043 w 7574073"/>
              <a:gd name="connsiteY6" fmla="*/ 3390152 h 3585881"/>
              <a:gd name="connsiteX7" fmla="*/ 536383 w 7574073"/>
              <a:gd name="connsiteY7" fmla="*/ 3374912 h 3585881"/>
              <a:gd name="connsiteX8" fmla="*/ 635443 w 7574073"/>
              <a:gd name="connsiteY8" fmla="*/ 3329192 h 3585881"/>
              <a:gd name="connsiteX9" fmla="*/ 681163 w 7574073"/>
              <a:gd name="connsiteY9" fmla="*/ 3313952 h 3585881"/>
              <a:gd name="connsiteX10" fmla="*/ 749743 w 7574073"/>
              <a:gd name="connsiteY10" fmla="*/ 3268232 h 3585881"/>
              <a:gd name="connsiteX11" fmla="*/ 864043 w 7574073"/>
              <a:gd name="connsiteY11" fmla="*/ 3184412 h 3585881"/>
              <a:gd name="connsiteX12" fmla="*/ 902143 w 7574073"/>
              <a:gd name="connsiteY12" fmla="*/ 3161552 h 3585881"/>
              <a:gd name="connsiteX13" fmla="*/ 947863 w 7574073"/>
              <a:gd name="connsiteY13" fmla="*/ 3108212 h 3585881"/>
              <a:gd name="connsiteX14" fmla="*/ 985963 w 7574073"/>
              <a:gd name="connsiteY14" fmla="*/ 3070112 h 3585881"/>
              <a:gd name="connsiteX15" fmla="*/ 1016443 w 7574073"/>
              <a:gd name="connsiteY15" fmla="*/ 3009152 h 3585881"/>
              <a:gd name="connsiteX16" fmla="*/ 1062163 w 7574073"/>
              <a:gd name="connsiteY16" fmla="*/ 2955812 h 3585881"/>
              <a:gd name="connsiteX17" fmla="*/ 1107883 w 7574073"/>
              <a:gd name="connsiteY17" fmla="*/ 2894852 h 3585881"/>
              <a:gd name="connsiteX18" fmla="*/ 1130743 w 7574073"/>
              <a:gd name="connsiteY18" fmla="*/ 2856752 h 3585881"/>
              <a:gd name="connsiteX19" fmla="*/ 1184083 w 7574073"/>
              <a:gd name="connsiteY19" fmla="*/ 2811032 h 3585881"/>
              <a:gd name="connsiteX20" fmla="*/ 1206943 w 7574073"/>
              <a:gd name="connsiteY20" fmla="*/ 2772932 h 3585881"/>
              <a:gd name="connsiteX21" fmla="*/ 1237423 w 7574073"/>
              <a:gd name="connsiteY21" fmla="*/ 2742452 h 3585881"/>
              <a:gd name="connsiteX22" fmla="*/ 1275523 w 7574073"/>
              <a:gd name="connsiteY22" fmla="*/ 2673872 h 3585881"/>
              <a:gd name="connsiteX23" fmla="*/ 1298383 w 7574073"/>
              <a:gd name="connsiteY23" fmla="*/ 2643392 h 3585881"/>
              <a:gd name="connsiteX24" fmla="*/ 1313623 w 7574073"/>
              <a:gd name="connsiteY24" fmla="*/ 2582432 h 3585881"/>
              <a:gd name="connsiteX25" fmla="*/ 1336483 w 7574073"/>
              <a:gd name="connsiteY25" fmla="*/ 2559572 h 3585881"/>
              <a:gd name="connsiteX26" fmla="*/ 1359343 w 7574073"/>
              <a:gd name="connsiteY26" fmla="*/ 2506232 h 3585881"/>
              <a:gd name="connsiteX27" fmla="*/ 1366963 w 7574073"/>
              <a:gd name="connsiteY27" fmla="*/ 2475752 h 3585881"/>
              <a:gd name="connsiteX28" fmla="*/ 1382203 w 7574073"/>
              <a:gd name="connsiteY28" fmla="*/ 2452892 h 3585881"/>
              <a:gd name="connsiteX29" fmla="*/ 1420303 w 7574073"/>
              <a:gd name="connsiteY29" fmla="*/ 2384312 h 3585881"/>
              <a:gd name="connsiteX30" fmla="*/ 1450783 w 7574073"/>
              <a:gd name="connsiteY30" fmla="*/ 2346212 h 3585881"/>
              <a:gd name="connsiteX31" fmla="*/ 1481263 w 7574073"/>
              <a:gd name="connsiteY31" fmla="*/ 2308112 h 3585881"/>
              <a:gd name="connsiteX32" fmla="*/ 1488883 w 7574073"/>
              <a:gd name="connsiteY32" fmla="*/ 2285252 h 3585881"/>
              <a:gd name="connsiteX33" fmla="*/ 1511743 w 7574073"/>
              <a:gd name="connsiteY33" fmla="*/ 2262392 h 3585881"/>
              <a:gd name="connsiteX34" fmla="*/ 1519363 w 7574073"/>
              <a:gd name="connsiteY34" fmla="*/ 2239532 h 3585881"/>
              <a:gd name="connsiteX35" fmla="*/ 1565083 w 7574073"/>
              <a:gd name="connsiteY35" fmla="*/ 2209052 h 3585881"/>
              <a:gd name="connsiteX36" fmla="*/ 1595563 w 7574073"/>
              <a:gd name="connsiteY36" fmla="*/ 2186192 h 3585881"/>
              <a:gd name="connsiteX37" fmla="*/ 1618423 w 7574073"/>
              <a:gd name="connsiteY37" fmla="*/ 2178572 h 3585881"/>
              <a:gd name="connsiteX38" fmla="*/ 1633663 w 7574073"/>
              <a:gd name="connsiteY38" fmla="*/ 2155712 h 3585881"/>
              <a:gd name="connsiteX39" fmla="*/ 1664143 w 7574073"/>
              <a:gd name="connsiteY39" fmla="*/ 2140472 h 3585881"/>
              <a:gd name="connsiteX40" fmla="*/ 1694623 w 7574073"/>
              <a:gd name="connsiteY40" fmla="*/ 2117612 h 3585881"/>
              <a:gd name="connsiteX41" fmla="*/ 1732723 w 7574073"/>
              <a:gd name="connsiteY41" fmla="*/ 2094752 h 3585881"/>
              <a:gd name="connsiteX42" fmla="*/ 1763203 w 7574073"/>
              <a:gd name="connsiteY42" fmla="*/ 2064272 h 3585881"/>
              <a:gd name="connsiteX43" fmla="*/ 1786063 w 7574073"/>
              <a:gd name="connsiteY43" fmla="*/ 2056652 h 3585881"/>
              <a:gd name="connsiteX44" fmla="*/ 1831783 w 7574073"/>
              <a:gd name="connsiteY44" fmla="*/ 2026172 h 3585881"/>
              <a:gd name="connsiteX45" fmla="*/ 1854643 w 7574073"/>
              <a:gd name="connsiteY45" fmla="*/ 2003312 h 3585881"/>
              <a:gd name="connsiteX46" fmla="*/ 1877503 w 7574073"/>
              <a:gd name="connsiteY46" fmla="*/ 1995692 h 3585881"/>
              <a:gd name="connsiteX47" fmla="*/ 1900363 w 7574073"/>
              <a:gd name="connsiteY47" fmla="*/ 1980452 h 3585881"/>
              <a:gd name="connsiteX48" fmla="*/ 1961323 w 7574073"/>
              <a:gd name="connsiteY48" fmla="*/ 1957592 h 3585881"/>
              <a:gd name="connsiteX49" fmla="*/ 2029903 w 7574073"/>
              <a:gd name="connsiteY49" fmla="*/ 1911872 h 3585881"/>
              <a:gd name="connsiteX50" fmla="*/ 2090863 w 7574073"/>
              <a:gd name="connsiteY50" fmla="*/ 1881392 h 3585881"/>
              <a:gd name="connsiteX51" fmla="*/ 2151823 w 7574073"/>
              <a:gd name="connsiteY51" fmla="*/ 1843292 h 3585881"/>
              <a:gd name="connsiteX52" fmla="*/ 2182303 w 7574073"/>
              <a:gd name="connsiteY52" fmla="*/ 1820432 h 3585881"/>
              <a:gd name="connsiteX53" fmla="*/ 2228023 w 7574073"/>
              <a:gd name="connsiteY53" fmla="*/ 1805192 h 3585881"/>
              <a:gd name="connsiteX54" fmla="*/ 2258503 w 7574073"/>
              <a:gd name="connsiteY54" fmla="*/ 1789952 h 3585881"/>
              <a:gd name="connsiteX55" fmla="*/ 2288983 w 7574073"/>
              <a:gd name="connsiteY55" fmla="*/ 1782332 h 3585881"/>
              <a:gd name="connsiteX56" fmla="*/ 2349943 w 7574073"/>
              <a:gd name="connsiteY56" fmla="*/ 1759472 h 3585881"/>
              <a:gd name="connsiteX57" fmla="*/ 2372803 w 7574073"/>
              <a:gd name="connsiteY57" fmla="*/ 1744232 h 3585881"/>
              <a:gd name="connsiteX58" fmla="*/ 2418523 w 7574073"/>
              <a:gd name="connsiteY58" fmla="*/ 1728992 h 3585881"/>
              <a:gd name="connsiteX59" fmla="*/ 2471863 w 7574073"/>
              <a:gd name="connsiteY59" fmla="*/ 1698512 h 3585881"/>
              <a:gd name="connsiteX60" fmla="*/ 2548063 w 7574073"/>
              <a:gd name="connsiteY60" fmla="*/ 1675652 h 3585881"/>
              <a:gd name="connsiteX61" fmla="*/ 2639503 w 7574073"/>
              <a:gd name="connsiteY61" fmla="*/ 1637552 h 3585881"/>
              <a:gd name="connsiteX62" fmla="*/ 2677603 w 7574073"/>
              <a:gd name="connsiteY62" fmla="*/ 1614692 h 3585881"/>
              <a:gd name="connsiteX63" fmla="*/ 2708083 w 7574073"/>
              <a:gd name="connsiteY63" fmla="*/ 1591832 h 3585881"/>
              <a:gd name="connsiteX64" fmla="*/ 2738563 w 7574073"/>
              <a:gd name="connsiteY64" fmla="*/ 1576592 h 3585881"/>
              <a:gd name="connsiteX65" fmla="*/ 2769043 w 7574073"/>
              <a:gd name="connsiteY65" fmla="*/ 1553732 h 3585881"/>
              <a:gd name="connsiteX66" fmla="*/ 2807143 w 7574073"/>
              <a:gd name="connsiteY66" fmla="*/ 1546112 h 3585881"/>
              <a:gd name="connsiteX67" fmla="*/ 2860483 w 7574073"/>
              <a:gd name="connsiteY67" fmla="*/ 1523252 h 3585881"/>
              <a:gd name="connsiteX68" fmla="*/ 2883343 w 7574073"/>
              <a:gd name="connsiteY68" fmla="*/ 1508012 h 3585881"/>
              <a:gd name="connsiteX69" fmla="*/ 2974783 w 7574073"/>
              <a:gd name="connsiteY69" fmla="*/ 1477532 h 3585881"/>
              <a:gd name="connsiteX70" fmla="*/ 3020503 w 7574073"/>
              <a:gd name="connsiteY70" fmla="*/ 1454672 h 3585881"/>
              <a:gd name="connsiteX71" fmla="*/ 3050983 w 7574073"/>
              <a:gd name="connsiteY71" fmla="*/ 1447052 h 3585881"/>
              <a:gd name="connsiteX72" fmla="*/ 3096703 w 7574073"/>
              <a:gd name="connsiteY72" fmla="*/ 1431812 h 3585881"/>
              <a:gd name="connsiteX73" fmla="*/ 3188143 w 7574073"/>
              <a:gd name="connsiteY73" fmla="*/ 1424192 h 3585881"/>
              <a:gd name="connsiteX74" fmla="*/ 3226243 w 7574073"/>
              <a:gd name="connsiteY74" fmla="*/ 1416572 h 3585881"/>
              <a:gd name="connsiteX75" fmla="*/ 3371023 w 7574073"/>
              <a:gd name="connsiteY75" fmla="*/ 1401332 h 3585881"/>
              <a:gd name="connsiteX76" fmla="*/ 4079683 w 7574073"/>
              <a:gd name="connsiteY76" fmla="*/ 1416572 h 3585881"/>
              <a:gd name="connsiteX77" fmla="*/ 4277803 w 7574073"/>
              <a:gd name="connsiteY77" fmla="*/ 1439432 h 3585881"/>
              <a:gd name="connsiteX78" fmla="*/ 4361623 w 7574073"/>
              <a:gd name="connsiteY78" fmla="*/ 1454672 h 3585881"/>
              <a:gd name="connsiteX79" fmla="*/ 4460683 w 7574073"/>
              <a:gd name="connsiteY79" fmla="*/ 1469912 h 3585881"/>
              <a:gd name="connsiteX80" fmla="*/ 4590223 w 7574073"/>
              <a:gd name="connsiteY80" fmla="*/ 1485152 h 3585881"/>
              <a:gd name="connsiteX81" fmla="*/ 4773103 w 7574073"/>
              <a:gd name="connsiteY81" fmla="*/ 1508012 h 3585881"/>
              <a:gd name="connsiteX82" fmla="*/ 4834063 w 7574073"/>
              <a:gd name="connsiteY82" fmla="*/ 1515632 h 3585881"/>
              <a:gd name="connsiteX83" fmla="*/ 4872163 w 7574073"/>
              <a:gd name="connsiteY83" fmla="*/ 1523252 h 3585881"/>
              <a:gd name="connsiteX84" fmla="*/ 4933123 w 7574073"/>
              <a:gd name="connsiteY84" fmla="*/ 1530872 h 3585881"/>
              <a:gd name="connsiteX85" fmla="*/ 5001703 w 7574073"/>
              <a:gd name="connsiteY85" fmla="*/ 1546112 h 3585881"/>
              <a:gd name="connsiteX86" fmla="*/ 5100763 w 7574073"/>
              <a:gd name="connsiteY86" fmla="*/ 1553732 h 3585881"/>
              <a:gd name="connsiteX87" fmla="*/ 5176963 w 7574073"/>
              <a:gd name="connsiteY87" fmla="*/ 1568972 h 3585881"/>
              <a:gd name="connsiteX88" fmla="*/ 5237923 w 7574073"/>
              <a:gd name="connsiteY88" fmla="*/ 1576592 h 3585881"/>
              <a:gd name="connsiteX89" fmla="*/ 5298883 w 7574073"/>
              <a:gd name="connsiteY89" fmla="*/ 1591832 h 3585881"/>
              <a:gd name="connsiteX90" fmla="*/ 5375083 w 7574073"/>
              <a:gd name="connsiteY90" fmla="*/ 1607072 h 3585881"/>
              <a:gd name="connsiteX91" fmla="*/ 5420803 w 7574073"/>
              <a:gd name="connsiteY91" fmla="*/ 1622312 h 3585881"/>
              <a:gd name="connsiteX92" fmla="*/ 5489383 w 7574073"/>
              <a:gd name="connsiteY92" fmla="*/ 1637552 h 3585881"/>
              <a:gd name="connsiteX93" fmla="*/ 5588443 w 7574073"/>
              <a:gd name="connsiteY93" fmla="*/ 1675652 h 3585881"/>
              <a:gd name="connsiteX94" fmla="*/ 5618923 w 7574073"/>
              <a:gd name="connsiteY94" fmla="*/ 1690892 h 3585881"/>
              <a:gd name="connsiteX95" fmla="*/ 5664643 w 7574073"/>
              <a:gd name="connsiteY95" fmla="*/ 1706132 h 3585881"/>
              <a:gd name="connsiteX96" fmla="*/ 5733223 w 7574073"/>
              <a:gd name="connsiteY96" fmla="*/ 1736612 h 3585881"/>
              <a:gd name="connsiteX97" fmla="*/ 5847523 w 7574073"/>
              <a:gd name="connsiteY97" fmla="*/ 1782332 h 3585881"/>
              <a:gd name="connsiteX98" fmla="*/ 5870383 w 7574073"/>
              <a:gd name="connsiteY98" fmla="*/ 1797572 h 3585881"/>
              <a:gd name="connsiteX99" fmla="*/ 5977063 w 7574073"/>
              <a:gd name="connsiteY99" fmla="*/ 1835672 h 3585881"/>
              <a:gd name="connsiteX100" fmla="*/ 6015163 w 7574073"/>
              <a:gd name="connsiteY100" fmla="*/ 1850912 h 3585881"/>
              <a:gd name="connsiteX101" fmla="*/ 6053263 w 7574073"/>
              <a:gd name="connsiteY101" fmla="*/ 1858532 h 3585881"/>
              <a:gd name="connsiteX102" fmla="*/ 6083743 w 7574073"/>
              <a:gd name="connsiteY102" fmla="*/ 1866152 h 3585881"/>
              <a:gd name="connsiteX103" fmla="*/ 6251383 w 7574073"/>
              <a:gd name="connsiteY103" fmla="*/ 1889012 h 3585881"/>
              <a:gd name="connsiteX104" fmla="*/ 6319963 w 7574073"/>
              <a:gd name="connsiteY104" fmla="*/ 1896632 h 3585881"/>
              <a:gd name="connsiteX105" fmla="*/ 6365683 w 7574073"/>
              <a:gd name="connsiteY105" fmla="*/ 1904252 h 3585881"/>
              <a:gd name="connsiteX106" fmla="*/ 6533323 w 7574073"/>
              <a:gd name="connsiteY106" fmla="*/ 1911872 h 3585881"/>
              <a:gd name="connsiteX107" fmla="*/ 6609523 w 7574073"/>
              <a:gd name="connsiteY107" fmla="*/ 1927112 h 3585881"/>
              <a:gd name="connsiteX108" fmla="*/ 6739063 w 7574073"/>
              <a:gd name="connsiteY108" fmla="*/ 1934732 h 3585881"/>
              <a:gd name="connsiteX109" fmla="*/ 6815263 w 7574073"/>
              <a:gd name="connsiteY109" fmla="*/ 1942352 h 3585881"/>
              <a:gd name="connsiteX110" fmla="*/ 6868603 w 7574073"/>
              <a:gd name="connsiteY110" fmla="*/ 1949972 h 3585881"/>
              <a:gd name="connsiteX111" fmla="*/ 6929563 w 7574073"/>
              <a:gd name="connsiteY111" fmla="*/ 1957592 h 3585881"/>
              <a:gd name="connsiteX112" fmla="*/ 6967663 w 7574073"/>
              <a:gd name="connsiteY112" fmla="*/ 1965212 h 3585881"/>
              <a:gd name="connsiteX113" fmla="*/ 7081963 w 7574073"/>
              <a:gd name="connsiteY113" fmla="*/ 1972832 h 3585881"/>
              <a:gd name="connsiteX114" fmla="*/ 7142923 w 7574073"/>
              <a:gd name="connsiteY114" fmla="*/ 1965212 h 3585881"/>
              <a:gd name="connsiteX115" fmla="*/ 7150543 w 7574073"/>
              <a:gd name="connsiteY115" fmla="*/ 1934732 h 3585881"/>
              <a:gd name="connsiteX116" fmla="*/ 7142923 w 7574073"/>
              <a:gd name="connsiteY116" fmla="*/ 1881392 h 3585881"/>
              <a:gd name="connsiteX117" fmla="*/ 7127683 w 7574073"/>
              <a:gd name="connsiteY117" fmla="*/ 1607072 h 3585881"/>
              <a:gd name="connsiteX118" fmla="*/ 7120063 w 7574073"/>
              <a:gd name="connsiteY118" fmla="*/ 1218452 h 3585881"/>
              <a:gd name="connsiteX119" fmla="*/ 7112443 w 7574073"/>
              <a:gd name="connsiteY119" fmla="*/ 1157492 h 3585881"/>
              <a:gd name="connsiteX120" fmla="*/ 7074343 w 7574073"/>
              <a:gd name="connsiteY120" fmla="*/ 532652 h 3585881"/>
              <a:gd name="connsiteX121" fmla="*/ 7089583 w 7574073"/>
              <a:gd name="connsiteY121" fmla="*/ 486932 h 3585881"/>
              <a:gd name="connsiteX122" fmla="*/ 7074700 w 7574073"/>
              <a:gd name="connsiteY122" fmla="*/ 230251 h 3585881"/>
              <a:gd name="connsiteX123" fmla="*/ 7051722 w 7574073"/>
              <a:gd name="connsiteY123" fmla="*/ 64476 h 3585881"/>
              <a:gd name="connsiteX124" fmla="*/ 85020 w 7574073"/>
              <a:gd name="connsiteY124" fmla="*/ 102203 h 3585881"/>
              <a:gd name="connsiteX0" fmla="*/ 85020 w 7574647"/>
              <a:gd name="connsiteY0" fmla="*/ 102203 h 3585881"/>
              <a:gd name="connsiteX1" fmla="*/ 2507 w 7574647"/>
              <a:gd name="connsiteY1" fmla="*/ 123945 h 3585881"/>
              <a:gd name="connsiteX2" fmla="*/ 2388 w 7574647"/>
              <a:gd name="connsiteY2" fmla="*/ 258332 h 3585881"/>
              <a:gd name="connsiteX3" fmla="*/ 25843 w 7574647"/>
              <a:gd name="connsiteY3" fmla="*/ 3344432 h 3585881"/>
              <a:gd name="connsiteX4" fmla="*/ 102043 w 7574647"/>
              <a:gd name="connsiteY4" fmla="*/ 3382532 h 3585881"/>
              <a:gd name="connsiteX5" fmla="*/ 208723 w 7574647"/>
              <a:gd name="connsiteY5" fmla="*/ 3405392 h 3585881"/>
              <a:gd name="connsiteX6" fmla="*/ 483043 w 7574647"/>
              <a:gd name="connsiteY6" fmla="*/ 3390152 h 3585881"/>
              <a:gd name="connsiteX7" fmla="*/ 536383 w 7574647"/>
              <a:gd name="connsiteY7" fmla="*/ 3374912 h 3585881"/>
              <a:gd name="connsiteX8" fmla="*/ 635443 w 7574647"/>
              <a:gd name="connsiteY8" fmla="*/ 3329192 h 3585881"/>
              <a:gd name="connsiteX9" fmla="*/ 681163 w 7574647"/>
              <a:gd name="connsiteY9" fmla="*/ 3313952 h 3585881"/>
              <a:gd name="connsiteX10" fmla="*/ 749743 w 7574647"/>
              <a:gd name="connsiteY10" fmla="*/ 3268232 h 3585881"/>
              <a:gd name="connsiteX11" fmla="*/ 864043 w 7574647"/>
              <a:gd name="connsiteY11" fmla="*/ 3184412 h 3585881"/>
              <a:gd name="connsiteX12" fmla="*/ 902143 w 7574647"/>
              <a:gd name="connsiteY12" fmla="*/ 3161552 h 3585881"/>
              <a:gd name="connsiteX13" fmla="*/ 947863 w 7574647"/>
              <a:gd name="connsiteY13" fmla="*/ 3108212 h 3585881"/>
              <a:gd name="connsiteX14" fmla="*/ 985963 w 7574647"/>
              <a:gd name="connsiteY14" fmla="*/ 3070112 h 3585881"/>
              <a:gd name="connsiteX15" fmla="*/ 1016443 w 7574647"/>
              <a:gd name="connsiteY15" fmla="*/ 3009152 h 3585881"/>
              <a:gd name="connsiteX16" fmla="*/ 1062163 w 7574647"/>
              <a:gd name="connsiteY16" fmla="*/ 2955812 h 3585881"/>
              <a:gd name="connsiteX17" fmla="*/ 1107883 w 7574647"/>
              <a:gd name="connsiteY17" fmla="*/ 2894852 h 3585881"/>
              <a:gd name="connsiteX18" fmla="*/ 1130743 w 7574647"/>
              <a:gd name="connsiteY18" fmla="*/ 2856752 h 3585881"/>
              <a:gd name="connsiteX19" fmla="*/ 1184083 w 7574647"/>
              <a:gd name="connsiteY19" fmla="*/ 2811032 h 3585881"/>
              <a:gd name="connsiteX20" fmla="*/ 1206943 w 7574647"/>
              <a:gd name="connsiteY20" fmla="*/ 2772932 h 3585881"/>
              <a:gd name="connsiteX21" fmla="*/ 1237423 w 7574647"/>
              <a:gd name="connsiteY21" fmla="*/ 2742452 h 3585881"/>
              <a:gd name="connsiteX22" fmla="*/ 1275523 w 7574647"/>
              <a:gd name="connsiteY22" fmla="*/ 2673872 h 3585881"/>
              <a:gd name="connsiteX23" fmla="*/ 1298383 w 7574647"/>
              <a:gd name="connsiteY23" fmla="*/ 2643392 h 3585881"/>
              <a:gd name="connsiteX24" fmla="*/ 1313623 w 7574647"/>
              <a:gd name="connsiteY24" fmla="*/ 2582432 h 3585881"/>
              <a:gd name="connsiteX25" fmla="*/ 1336483 w 7574647"/>
              <a:gd name="connsiteY25" fmla="*/ 2559572 h 3585881"/>
              <a:gd name="connsiteX26" fmla="*/ 1359343 w 7574647"/>
              <a:gd name="connsiteY26" fmla="*/ 2506232 h 3585881"/>
              <a:gd name="connsiteX27" fmla="*/ 1366963 w 7574647"/>
              <a:gd name="connsiteY27" fmla="*/ 2475752 h 3585881"/>
              <a:gd name="connsiteX28" fmla="*/ 1382203 w 7574647"/>
              <a:gd name="connsiteY28" fmla="*/ 2452892 h 3585881"/>
              <a:gd name="connsiteX29" fmla="*/ 1420303 w 7574647"/>
              <a:gd name="connsiteY29" fmla="*/ 2384312 h 3585881"/>
              <a:gd name="connsiteX30" fmla="*/ 1450783 w 7574647"/>
              <a:gd name="connsiteY30" fmla="*/ 2346212 h 3585881"/>
              <a:gd name="connsiteX31" fmla="*/ 1481263 w 7574647"/>
              <a:gd name="connsiteY31" fmla="*/ 2308112 h 3585881"/>
              <a:gd name="connsiteX32" fmla="*/ 1488883 w 7574647"/>
              <a:gd name="connsiteY32" fmla="*/ 2285252 h 3585881"/>
              <a:gd name="connsiteX33" fmla="*/ 1511743 w 7574647"/>
              <a:gd name="connsiteY33" fmla="*/ 2262392 h 3585881"/>
              <a:gd name="connsiteX34" fmla="*/ 1519363 w 7574647"/>
              <a:gd name="connsiteY34" fmla="*/ 2239532 h 3585881"/>
              <a:gd name="connsiteX35" fmla="*/ 1565083 w 7574647"/>
              <a:gd name="connsiteY35" fmla="*/ 2209052 h 3585881"/>
              <a:gd name="connsiteX36" fmla="*/ 1595563 w 7574647"/>
              <a:gd name="connsiteY36" fmla="*/ 2186192 h 3585881"/>
              <a:gd name="connsiteX37" fmla="*/ 1618423 w 7574647"/>
              <a:gd name="connsiteY37" fmla="*/ 2178572 h 3585881"/>
              <a:gd name="connsiteX38" fmla="*/ 1633663 w 7574647"/>
              <a:gd name="connsiteY38" fmla="*/ 2155712 h 3585881"/>
              <a:gd name="connsiteX39" fmla="*/ 1664143 w 7574647"/>
              <a:gd name="connsiteY39" fmla="*/ 2140472 h 3585881"/>
              <a:gd name="connsiteX40" fmla="*/ 1694623 w 7574647"/>
              <a:gd name="connsiteY40" fmla="*/ 2117612 h 3585881"/>
              <a:gd name="connsiteX41" fmla="*/ 1732723 w 7574647"/>
              <a:gd name="connsiteY41" fmla="*/ 2094752 h 3585881"/>
              <a:gd name="connsiteX42" fmla="*/ 1763203 w 7574647"/>
              <a:gd name="connsiteY42" fmla="*/ 2064272 h 3585881"/>
              <a:gd name="connsiteX43" fmla="*/ 1786063 w 7574647"/>
              <a:gd name="connsiteY43" fmla="*/ 2056652 h 3585881"/>
              <a:gd name="connsiteX44" fmla="*/ 1831783 w 7574647"/>
              <a:gd name="connsiteY44" fmla="*/ 2026172 h 3585881"/>
              <a:gd name="connsiteX45" fmla="*/ 1854643 w 7574647"/>
              <a:gd name="connsiteY45" fmla="*/ 2003312 h 3585881"/>
              <a:gd name="connsiteX46" fmla="*/ 1877503 w 7574647"/>
              <a:gd name="connsiteY46" fmla="*/ 1995692 h 3585881"/>
              <a:gd name="connsiteX47" fmla="*/ 1900363 w 7574647"/>
              <a:gd name="connsiteY47" fmla="*/ 1980452 h 3585881"/>
              <a:gd name="connsiteX48" fmla="*/ 1961323 w 7574647"/>
              <a:gd name="connsiteY48" fmla="*/ 1957592 h 3585881"/>
              <a:gd name="connsiteX49" fmla="*/ 2029903 w 7574647"/>
              <a:gd name="connsiteY49" fmla="*/ 1911872 h 3585881"/>
              <a:gd name="connsiteX50" fmla="*/ 2090863 w 7574647"/>
              <a:gd name="connsiteY50" fmla="*/ 1881392 h 3585881"/>
              <a:gd name="connsiteX51" fmla="*/ 2151823 w 7574647"/>
              <a:gd name="connsiteY51" fmla="*/ 1843292 h 3585881"/>
              <a:gd name="connsiteX52" fmla="*/ 2182303 w 7574647"/>
              <a:gd name="connsiteY52" fmla="*/ 1820432 h 3585881"/>
              <a:gd name="connsiteX53" fmla="*/ 2228023 w 7574647"/>
              <a:gd name="connsiteY53" fmla="*/ 1805192 h 3585881"/>
              <a:gd name="connsiteX54" fmla="*/ 2258503 w 7574647"/>
              <a:gd name="connsiteY54" fmla="*/ 1789952 h 3585881"/>
              <a:gd name="connsiteX55" fmla="*/ 2288983 w 7574647"/>
              <a:gd name="connsiteY55" fmla="*/ 1782332 h 3585881"/>
              <a:gd name="connsiteX56" fmla="*/ 2349943 w 7574647"/>
              <a:gd name="connsiteY56" fmla="*/ 1759472 h 3585881"/>
              <a:gd name="connsiteX57" fmla="*/ 2372803 w 7574647"/>
              <a:gd name="connsiteY57" fmla="*/ 1744232 h 3585881"/>
              <a:gd name="connsiteX58" fmla="*/ 2418523 w 7574647"/>
              <a:gd name="connsiteY58" fmla="*/ 1728992 h 3585881"/>
              <a:gd name="connsiteX59" fmla="*/ 2471863 w 7574647"/>
              <a:gd name="connsiteY59" fmla="*/ 1698512 h 3585881"/>
              <a:gd name="connsiteX60" fmla="*/ 2548063 w 7574647"/>
              <a:gd name="connsiteY60" fmla="*/ 1675652 h 3585881"/>
              <a:gd name="connsiteX61" fmla="*/ 2639503 w 7574647"/>
              <a:gd name="connsiteY61" fmla="*/ 1637552 h 3585881"/>
              <a:gd name="connsiteX62" fmla="*/ 2677603 w 7574647"/>
              <a:gd name="connsiteY62" fmla="*/ 1614692 h 3585881"/>
              <a:gd name="connsiteX63" fmla="*/ 2708083 w 7574647"/>
              <a:gd name="connsiteY63" fmla="*/ 1591832 h 3585881"/>
              <a:gd name="connsiteX64" fmla="*/ 2738563 w 7574647"/>
              <a:gd name="connsiteY64" fmla="*/ 1576592 h 3585881"/>
              <a:gd name="connsiteX65" fmla="*/ 2769043 w 7574647"/>
              <a:gd name="connsiteY65" fmla="*/ 1553732 h 3585881"/>
              <a:gd name="connsiteX66" fmla="*/ 2807143 w 7574647"/>
              <a:gd name="connsiteY66" fmla="*/ 1546112 h 3585881"/>
              <a:gd name="connsiteX67" fmla="*/ 2860483 w 7574647"/>
              <a:gd name="connsiteY67" fmla="*/ 1523252 h 3585881"/>
              <a:gd name="connsiteX68" fmla="*/ 2883343 w 7574647"/>
              <a:gd name="connsiteY68" fmla="*/ 1508012 h 3585881"/>
              <a:gd name="connsiteX69" fmla="*/ 2974783 w 7574647"/>
              <a:gd name="connsiteY69" fmla="*/ 1477532 h 3585881"/>
              <a:gd name="connsiteX70" fmla="*/ 3020503 w 7574647"/>
              <a:gd name="connsiteY70" fmla="*/ 1454672 h 3585881"/>
              <a:gd name="connsiteX71" fmla="*/ 3050983 w 7574647"/>
              <a:gd name="connsiteY71" fmla="*/ 1447052 h 3585881"/>
              <a:gd name="connsiteX72" fmla="*/ 3096703 w 7574647"/>
              <a:gd name="connsiteY72" fmla="*/ 1431812 h 3585881"/>
              <a:gd name="connsiteX73" fmla="*/ 3188143 w 7574647"/>
              <a:gd name="connsiteY73" fmla="*/ 1424192 h 3585881"/>
              <a:gd name="connsiteX74" fmla="*/ 3226243 w 7574647"/>
              <a:gd name="connsiteY74" fmla="*/ 1416572 h 3585881"/>
              <a:gd name="connsiteX75" fmla="*/ 3371023 w 7574647"/>
              <a:gd name="connsiteY75" fmla="*/ 1401332 h 3585881"/>
              <a:gd name="connsiteX76" fmla="*/ 4079683 w 7574647"/>
              <a:gd name="connsiteY76" fmla="*/ 1416572 h 3585881"/>
              <a:gd name="connsiteX77" fmla="*/ 4277803 w 7574647"/>
              <a:gd name="connsiteY77" fmla="*/ 1439432 h 3585881"/>
              <a:gd name="connsiteX78" fmla="*/ 4361623 w 7574647"/>
              <a:gd name="connsiteY78" fmla="*/ 1454672 h 3585881"/>
              <a:gd name="connsiteX79" fmla="*/ 4460683 w 7574647"/>
              <a:gd name="connsiteY79" fmla="*/ 1469912 h 3585881"/>
              <a:gd name="connsiteX80" fmla="*/ 4590223 w 7574647"/>
              <a:gd name="connsiteY80" fmla="*/ 1485152 h 3585881"/>
              <a:gd name="connsiteX81" fmla="*/ 4773103 w 7574647"/>
              <a:gd name="connsiteY81" fmla="*/ 1508012 h 3585881"/>
              <a:gd name="connsiteX82" fmla="*/ 4834063 w 7574647"/>
              <a:gd name="connsiteY82" fmla="*/ 1515632 h 3585881"/>
              <a:gd name="connsiteX83" fmla="*/ 4872163 w 7574647"/>
              <a:gd name="connsiteY83" fmla="*/ 1523252 h 3585881"/>
              <a:gd name="connsiteX84" fmla="*/ 4933123 w 7574647"/>
              <a:gd name="connsiteY84" fmla="*/ 1530872 h 3585881"/>
              <a:gd name="connsiteX85" fmla="*/ 5001703 w 7574647"/>
              <a:gd name="connsiteY85" fmla="*/ 1546112 h 3585881"/>
              <a:gd name="connsiteX86" fmla="*/ 5100763 w 7574647"/>
              <a:gd name="connsiteY86" fmla="*/ 1553732 h 3585881"/>
              <a:gd name="connsiteX87" fmla="*/ 5176963 w 7574647"/>
              <a:gd name="connsiteY87" fmla="*/ 1568972 h 3585881"/>
              <a:gd name="connsiteX88" fmla="*/ 5237923 w 7574647"/>
              <a:gd name="connsiteY88" fmla="*/ 1576592 h 3585881"/>
              <a:gd name="connsiteX89" fmla="*/ 5298883 w 7574647"/>
              <a:gd name="connsiteY89" fmla="*/ 1591832 h 3585881"/>
              <a:gd name="connsiteX90" fmla="*/ 5375083 w 7574647"/>
              <a:gd name="connsiteY90" fmla="*/ 1607072 h 3585881"/>
              <a:gd name="connsiteX91" fmla="*/ 5420803 w 7574647"/>
              <a:gd name="connsiteY91" fmla="*/ 1622312 h 3585881"/>
              <a:gd name="connsiteX92" fmla="*/ 5489383 w 7574647"/>
              <a:gd name="connsiteY92" fmla="*/ 1637552 h 3585881"/>
              <a:gd name="connsiteX93" fmla="*/ 5588443 w 7574647"/>
              <a:gd name="connsiteY93" fmla="*/ 1675652 h 3585881"/>
              <a:gd name="connsiteX94" fmla="*/ 5618923 w 7574647"/>
              <a:gd name="connsiteY94" fmla="*/ 1690892 h 3585881"/>
              <a:gd name="connsiteX95" fmla="*/ 5664643 w 7574647"/>
              <a:gd name="connsiteY95" fmla="*/ 1706132 h 3585881"/>
              <a:gd name="connsiteX96" fmla="*/ 5733223 w 7574647"/>
              <a:gd name="connsiteY96" fmla="*/ 1736612 h 3585881"/>
              <a:gd name="connsiteX97" fmla="*/ 5847523 w 7574647"/>
              <a:gd name="connsiteY97" fmla="*/ 1782332 h 3585881"/>
              <a:gd name="connsiteX98" fmla="*/ 5870383 w 7574647"/>
              <a:gd name="connsiteY98" fmla="*/ 1797572 h 3585881"/>
              <a:gd name="connsiteX99" fmla="*/ 5977063 w 7574647"/>
              <a:gd name="connsiteY99" fmla="*/ 1835672 h 3585881"/>
              <a:gd name="connsiteX100" fmla="*/ 6015163 w 7574647"/>
              <a:gd name="connsiteY100" fmla="*/ 1850912 h 3585881"/>
              <a:gd name="connsiteX101" fmla="*/ 6053263 w 7574647"/>
              <a:gd name="connsiteY101" fmla="*/ 1858532 h 3585881"/>
              <a:gd name="connsiteX102" fmla="*/ 6083743 w 7574647"/>
              <a:gd name="connsiteY102" fmla="*/ 1866152 h 3585881"/>
              <a:gd name="connsiteX103" fmla="*/ 6251383 w 7574647"/>
              <a:gd name="connsiteY103" fmla="*/ 1889012 h 3585881"/>
              <a:gd name="connsiteX104" fmla="*/ 6319963 w 7574647"/>
              <a:gd name="connsiteY104" fmla="*/ 1896632 h 3585881"/>
              <a:gd name="connsiteX105" fmla="*/ 6365683 w 7574647"/>
              <a:gd name="connsiteY105" fmla="*/ 1904252 h 3585881"/>
              <a:gd name="connsiteX106" fmla="*/ 6533323 w 7574647"/>
              <a:gd name="connsiteY106" fmla="*/ 1911872 h 3585881"/>
              <a:gd name="connsiteX107" fmla="*/ 6609523 w 7574647"/>
              <a:gd name="connsiteY107" fmla="*/ 1927112 h 3585881"/>
              <a:gd name="connsiteX108" fmla="*/ 6739063 w 7574647"/>
              <a:gd name="connsiteY108" fmla="*/ 1934732 h 3585881"/>
              <a:gd name="connsiteX109" fmla="*/ 6815263 w 7574647"/>
              <a:gd name="connsiteY109" fmla="*/ 1942352 h 3585881"/>
              <a:gd name="connsiteX110" fmla="*/ 6868603 w 7574647"/>
              <a:gd name="connsiteY110" fmla="*/ 1949972 h 3585881"/>
              <a:gd name="connsiteX111" fmla="*/ 6929563 w 7574647"/>
              <a:gd name="connsiteY111" fmla="*/ 1957592 h 3585881"/>
              <a:gd name="connsiteX112" fmla="*/ 6967663 w 7574647"/>
              <a:gd name="connsiteY112" fmla="*/ 1965212 h 3585881"/>
              <a:gd name="connsiteX113" fmla="*/ 7081963 w 7574647"/>
              <a:gd name="connsiteY113" fmla="*/ 1972832 h 3585881"/>
              <a:gd name="connsiteX114" fmla="*/ 7142923 w 7574647"/>
              <a:gd name="connsiteY114" fmla="*/ 1965212 h 3585881"/>
              <a:gd name="connsiteX115" fmla="*/ 7150543 w 7574647"/>
              <a:gd name="connsiteY115" fmla="*/ 1934732 h 3585881"/>
              <a:gd name="connsiteX116" fmla="*/ 7142923 w 7574647"/>
              <a:gd name="connsiteY116" fmla="*/ 1881392 h 3585881"/>
              <a:gd name="connsiteX117" fmla="*/ 7127683 w 7574647"/>
              <a:gd name="connsiteY117" fmla="*/ 1607072 h 3585881"/>
              <a:gd name="connsiteX118" fmla="*/ 7120063 w 7574647"/>
              <a:gd name="connsiteY118" fmla="*/ 1218452 h 3585881"/>
              <a:gd name="connsiteX119" fmla="*/ 7112443 w 7574647"/>
              <a:gd name="connsiteY119" fmla="*/ 1157492 h 3585881"/>
              <a:gd name="connsiteX120" fmla="*/ 7074343 w 7574647"/>
              <a:gd name="connsiteY120" fmla="*/ 532652 h 3585881"/>
              <a:gd name="connsiteX121" fmla="*/ 7074700 w 7574647"/>
              <a:gd name="connsiteY121" fmla="*/ 230251 h 3585881"/>
              <a:gd name="connsiteX122" fmla="*/ 7051722 w 7574647"/>
              <a:gd name="connsiteY122" fmla="*/ 64476 h 3585881"/>
              <a:gd name="connsiteX123" fmla="*/ 85020 w 7574647"/>
              <a:gd name="connsiteY123" fmla="*/ 102203 h 3585881"/>
              <a:gd name="connsiteX0" fmla="*/ 85020 w 7573214"/>
              <a:gd name="connsiteY0" fmla="*/ 102203 h 3585881"/>
              <a:gd name="connsiteX1" fmla="*/ 2507 w 7573214"/>
              <a:gd name="connsiteY1" fmla="*/ 123945 h 3585881"/>
              <a:gd name="connsiteX2" fmla="*/ 2388 w 7573214"/>
              <a:gd name="connsiteY2" fmla="*/ 258332 h 3585881"/>
              <a:gd name="connsiteX3" fmla="*/ 25843 w 7573214"/>
              <a:gd name="connsiteY3" fmla="*/ 3344432 h 3585881"/>
              <a:gd name="connsiteX4" fmla="*/ 102043 w 7573214"/>
              <a:gd name="connsiteY4" fmla="*/ 3382532 h 3585881"/>
              <a:gd name="connsiteX5" fmla="*/ 208723 w 7573214"/>
              <a:gd name="connsiteY5" fmla="*/ 3405392 h 3585881"/>
              <a:gd name="connsiteX6" fmla="*/ 483043 w 7573214"/>
              <a:gd name="connsiteY6" fmla="*/ 3390152 h 3585881"/>
              <a:gd name="connsiteX7" fmla="*/ 536383 w 7573214"/>
              <a:gd name="connsiteY7" fmla="*/ 3374912 h 3585881"/>
              <a:gd name="connsiteX8" fmla="*/ 635443 w 7573214"/>
              <a:gd name="connsiteY8" fmla="*/ 3329192 h 3585881"/>
              <a:gd name="connsiteX9" fmla="*/ 681163 w 7573214"/>
              <a:gd name="connsiteY9" fmla="*/ 3313952 h 3585881"/>
              <a:gd name="connsiteX10" fmla="*/ 749743 w 7573214"/>
              <a:gd name="connsiteY10" fmla="*/ 3268232 h 3585881"/>
              <a:gd name="connsiteX11" fmla="*/ 864043 w 7573214"/>
              <a:gd name="connsiteY11" fmla="*/ 3184412 h 3585881"/>
              <a:gd name="connsiteX12" fmla="*/ 902143 w 7573214"/>
              <a:gd name="connsiteY12" fmla="*/ 3161552 h 3585881"/>
              <a:gd name="connsiteX13" fmla="*/ 947863 w 7573214"/>
              <a:gd name="connsiteY13" fmla="*/ 3108212 h 3585881"/>
              <a:gd name="connsiteX14" fmla="*/ 985963 w 7573214"/>
              <a:gd name="connsiteY14" fmla="*/ 3070112 h 3585881"/>
              <a:gd name="connsiteX15" fmla="*/ 1016443 w 7573214"/>
              <a:gd name="connsiteY15" fmla="*/ 3009152 h 3585881"/>
              <a:gd name="connsiteX16" fmla="*/ 1062163 w 7573214"/>
              <a:gd name="connsiteY16" fmla="*/ 2955812 h 3585881"/>
              <a:gd name="connsiteX17" fmla="*/ 1107883 w 7573214"/>
              <a:gd name="connsiteY17" fmla="*/ 2894852 h 3585881"/>
              <a:gd name="connsiteX18" fmla="*/ 1130743 w 7573214"/>
              <a:gd name="connsiteY18" fmla="*/ 2856752 h 3585881"/>
              <a:gd name="connsiteX19" fmla="*/ 1184083 w 7573214"/>
              <a:gd name="connsiteY19" fmla="*/ 2811032 h 3585881"/>
              <a:gd name="connsiteX20" fmla="*/ 1206943 w 7573214"/>
              <a:gd name="connsiteY20" fmla="*/ 2772932 h 3585881"/>
              <a:gd name="connsiteX21" fmla="*/ 1237423 w 7573214"/>
              <a:gd name="connsiteY21" fmla="*/ 2742452 h 3585881"/>
              <a:gd name="connsiteX22" fmla="*/ 1275523 w 7573214"/>
              <a:gd name="connsiteY22" fmla="*/ 2673872 h 3585881"/>
              <a:gd name="connsiteX23" fmla="*/ 1298383 w 7573214"/>
              <a:gd name="connsiteY23" fmla="*/ 2643392 h 3585881"/>
              <a:gd name="connsiteX24" fmla="*/ 1313623 w 7573214"/>
              <a:gd name="connsiteY24" fmla="*/ 2582432 h 3585881"/>
              <a:gd name="connsiteX25" fmla="*/ 1336483 w 7573214"/>
              <a:gd name="connsiteY25" fmla="*/ 2559572 h 3585881"/>
              <a:gd name="connsiteX26" fmla="*/ 1359343 w 7573214"/>
              <a:gd name="connsiteY26" fmla="*/ 2506232 h 3585881"/>
              <a:gd name="connsiteX27" fmla="*/ 1366963 w 7573214"/>
              <a:gd name="connsiteY27" fmla="*/ 2475752 h 3585881"/>
              <a:gd name="connsiteX28" fmla="*/ 1382203 w 7573214"/>
              <a:gd name="connsiteY28" fmla="*/ 2452892 h 3585881"/>
              <a:gd name="connsiteX29" fmla="*/ 1420303 w 7573214"/>
              <a:gd name="connsiteY29" fmla="*/ 2384312 h 3585881"/>
              <a:gd name="connsiteX30" fmla="*/ 1450783 w 7573214"/>
              <a:gd name="connsiteY30" fmla="*/ 2346212 h 3585881"/>
              <a:gd name="connsiteX31" fmla="*/ 1481263 w 7573214"/>
              <a:gd name="connsiteY31" fmla="*/ 2308112 h 3585881"/>
              <a:gd name="connsiteX32" fmla="*/ 1488883 w 7573214"/>
              <a:gd name="connsiteY32" fmla="*/ 2285252 h 3585881"/>
              <a:gd name="connsiteX33" fmla="*/ 1511743 w 7573214"/>
              <a:gd name="connsiteY33" fmla="*/ 2262392 h 3585881"/>
              <a:gd name="connsiteX34" fmla="*/ 1519363 w 7573214"/>
              <a:gd name="connsiteY34" fmla="*/ 2239532 h 3585881"/>
              <a:gd name="connsiteX35" fmla="*/ 1565083 w 7573214"/>
              <a:gd name="connsiteY35" fmla="*/ 2209052 h 3585881"/>
              <a:gd name="connsiteX36" fmla="*/ 1595563 w 7573214"/>
              <a:gd name="connsiteY36" fmla="*/ 2186192 h 3585881"/>
              <a:gd name="connsiteX37" fmla="*/ 1618423 w 7573214"/>
              <a:gd name="connsiteY37" fmla="*/ 2178572 h 3585881"/>
              <a:gd name="connsiteX38" fmla="*/ 1633663 w 7573214"/>
              <a:gd name="connsiteY38" fmla="*/ 2155712 h 3585881"/>
              <a:gd name="connsiteX39" fmla="*/ 1664143 w 7573214"/>
              <a:gd name="connsiteY39" fmla="*/ 2140472 h 3585881"/>
              <a:gd name="connsiteX40" fmla="*/ 1694623 w 7573214"/>
              <a:gd name="connsiteY40" fmla="*/ 2117612 h 3585881"/>
              <a:gd name="connsiteX41" fmla="*/ 1732723 w 7573214"/>
              <a:gd name="connsiteY41" fmla="*/ 2094752 h 3585881"/>
              <a:gd name="connsiteX42" fmla="*/ 1763203 w 7573214"/>
              <a:gd name="connsiteY42" fmla="*/ 2064272 h 3585881"/>
              <a:gd name="connsiteX43" fmla="*/ 1786063 w 7573214"/>
              <a:gd name="connsiteY43" fmla="*/ 2056652 h 3585881"/>
              <a:gd name="connsiteX44" fmla="*/ 1831783 w 7573214"/>
              <a:gd name="connsiteY44" fmla="*/ 2026172 h 3585881"/>
              <a:gd name="connsiteX45" fmla="*/ 1854643 w 7573214"/>
              <a:gd name="connsiteY45" fmla="*/ 2003312 h 3585881"/>
              <a:gd name="connsiteX46" fmla="*/ 1877503 w 7573214"/>
              <a:gd name="connsiteY46" fmla="*/ 1995692 h 3585881"/>
              <a:gd name="connsiteX47" fmla="*/ 1900363 w 7573214"/>
              <a:gd name="connsiteY47" fmla="*/ 1980452 h 3585881"/>
              <a:gd name="connsiteX48" fmla="*/ 1961323 w 7573214"/>
              <a:gd name="connsiteY48" fmla="*/ 1957592 h 3585881"/>
              <a:gd name="connsiteX49" fmla="*/ 2029903 w 7573214"/>
              <a:gd name="connsiteY49" fmla="*/ 1911872 h 3585881"/>
              <a:gd name="connsiteX50" fmla="*/ 2090863 w 7573214"/>
              <a:gd name="connsiteY50" fmla="*/ 1881392 h 3585881"/>
              <a:gd name="connsiteX51" fmla="*/ 2151823 w 7573214"/>
              <a:gd name="connsiteY51" fmla="*/ 1843292 h 3585881"/>
              <a:gd name="connsiteX52" fmla="*/ 2182303 w 7573214"/>
              <a:gd name="connsiteY52" fmla="*/ 1820432 h 3585881"/>
              <a:gd name="connsiteX53" fmla="*/ 2228023 w 7573214"/>
              <a:gd name="connsiteY53" fmla="*/ 1805192 h 3585881"/>
              <a:gd name="connsiteX54" fmla="*/ 2258503 w 7573214"/>
              <a:gd name="connsiteY54" fmla="*/ 1789952 h 3585881"/>
              <a:gd name="connsiteX55" fmla="*/ 2288983 w 7573214"/>
              <a:gd name="connsiteY55" fmla="*/ 1782332 h 3585881"/>
              <a:gd name="connsiteX56" fmla="*/ 2349943 w 7573214"/>
              <a:gd name="connsiteY56" fmla="*/ 1759472 h 3585881"/>
              <a:gd name="connsiteX57" fmla="*/ 2372803 w 7573214"/>
              <a:gd name="connsiteY57" fmla="*/ 1744232 h 3585881"/>
              <a:gd name="connsiteX58" fmla="*/ 2418523 w 7573214"/>
              <a:gd name="connsiteY58" fmla="*/ 1728992 h 3585881"/>
              <a:gd name="connsiteX59" fmla="*/ 2471863 w 7573214"/>
              <a:gd name="connsiteY59" fmla="*/ 1698512 h 3585881"/>
              <a:gd name="connsiteX60" fmla="*/ 2548063 w 7573214"/>
              <a:gd name="connsiteY60" fmla="*/ 1675652 h 3585881"/>
              <a:gd name="connsiteX61" fmla="*/ 2639503 w 7573214"/>
              <a:gd name="connsiteY61" fmla="*/ 1637552 h 3585881"/>
              <a:gd name="connsiteX62" fmla="*/ 2677603 w 7573214"/>
              <a:gd name="connsiteY62" fmla="*/ 1614692 h 3585881"/>
              <a:gd name="connsiteX63" fmla="*/ 2708083 w 7573214"/>
              <a:gd name="connsiteY63" fmla="*/ 1591832 h 3585881"/>
              <a:gd name="connsiteX64" fmla="*/ 2738563 w 7573214"/>
              <a:gd name="connsiteY64" fmla="*/ 1576592 h 3585881"/>
              <a:gd name="connsiteX65" fmla="*/ 2769043 w 7573214"/>
              <a:gd name="connsiteY65" fmla="*/ 1553732 h 3585881"/>
              <a:gd name="connsiteX66" fmla="*/ 2807143 w 7573214"/>
              <a:gd name="connsiteY66" fmla="*/ 1546112 h 3585881"/>
              <a:gd name="connsiteX67" fmla="*/ 2860483 w 7573214"/>
              <a:gd name="connsiteY67" fmla="*/ 1523252 h 3585881"/>
              <a:gd name="connsiteX68" fmla="*/ 2883343 w 7573214"/>
              <a:gd name="connsiteY68" fmla="*/ 1508012 h 3585881"/>
              <a:gd name="connsiteX69" fmla="*/ 2974783 w 7573214"/>
              <a:gd name="connsiteY69" fmla="*/ 1477532 h 3585881"/>
              <a:gd name="connsiteX70" fmla="*/ 3020503 w 7573214"/>
              <a:gd name="connsiteY70" fmla="*/ 1454672 h 3585881"/>
              <a:gd name="connsiteX71" fmla="*/ 3050983 w 7573214"/>
              <a:gd name="connsiteY71" fmla="*/ 1447052 h 3585881"/>
              <a:gd name="connsiteX72" fmla="*/ 3096703 w 7573214"/>
              <a:gd name="connsiteY72" fmla="*/ 1431812 h 3585881"/>
              <a:gd name="connsiteX73" fmla="*/ 3188143 w 7573214"/>
              <a:gd name="connsiteY73" fmla="*/ 1424192 h 3585881"/>
              <a:gd name="connsiteX74" fmla="*/ 3226243 w 7573214"/>
              <a:gd name="connsiteY74" fmla="*/ 1416572 h 3585881"/>
              <a:gd name="connsiteX75" fmla="*/ 3371023 w 7573214"/>
              <a:gd name="connsiteY75" fmla="*/ 1401332 h 3585881"/>
              <a:gd name="connsiteX76" fmla="*/ 4079683 w 7573214"/>
              <a:gd name="connsiteY76" fmla="*/ 1416572 h 3585881"/>
              <a:gd name="connsiteX77" fmla="*/ 4277803 w 7573214"/>
              <a:gd name="connsiteY77" fmla="*/ 1439432 h 3585881"/>
              <a:gd name="connsiteX78" fmla="*/ 4361623 w 7573214"/>
              <a:gd name="connsiteY78" fmla="*/ 1454672 h 3585881"/>
              <a:gd name="connsiteX79" fmla="*/ 4460683 w 7573214"/>
              <a:gd name="connsiteY79" fmla="*/ 1469912 h 3585881"/>
              <a:gd name="connsiteX80" fmla="*/ 4590223 w 7573214"/>
              <a:gd name="connsiteY80" fmla="*/ 1485152 h 3585881"/>
              <a:gd name="connsiteX81" fmla="*/ 4773103 w 7573214"/>
              <a:gd name="connsiteY81" fmla="*/ 1508012 h 3585881"/>
              <a:gd name="connsiteX82" fmla="*/ 4834063 w 7573214"/>
              <a:gd name="connsiteY82" fmla="*/ 1515632 h 3585881"/>
              <a:gd name="connsiteX83" fmla="*/ 4872163 w 7573214"/>
              <a:gd name="connsiteY83" fmla="*/ 1523252 h 3585881"/>
              <a:gd name="connsiteX84" fmla="*/ 4933123 w 7573214"/>
              <a:gd name="connsiteY84" fmla="*/ 1530872 h 3585881"/>
              <a:gd name="connsiteX85" fmla="*/ 5001703 w 7573214"/>
              <a:gd name="connsiteY85" fmla="*/ 1546112 h 3585881"/>
              <a:gd name="connsiteX86" fmla="*/ 5100763 w 7573214"/>
              <a:gd name="connsiteY86" fmla="*/ 1553732 h 3585881"/>
              <a:gd name="connsiteX87" fmla="*/ 5176963 w 7573214"/>
              <a:gd name="connsiteY87" fmla="*/ 1568972 h 3585881"/>
              <a:gd name="connsiteX88" fmla="*/ 5237923 w 7573214"/>
              <a:gd name="connsiteY88" fmla="*/ 1576592 h 3585881"/>
              <a:gd name="connsiteX89" fmla="*/ 5298883 w 7573214"/>
              <a:gd name="connsiteY89" fmla="*/ 1591832 h 3585881"/>
              <a:gd name="connsiteX90" fmla="*/ 5375083 w 7573214"/>
              <a:gd name="connsiteY90" fmla="*/ 1607072 h 3585881"/>
              <a:gd name="connsiteX91" fmla="*/ 5420803 w 7573214"/>
              <a:gd name="connsiteY91" fmla="*/ 1622312 h 3585881"/>
              <a:gd name="connsiteX92" fmla="*/ 5489383 w 7573214"/>
              <a:gd name="connsiteY92" fmla="*/ 1637552 h 3585881"/>
              <a:gd name="connsiteX93" fmla="*/ 5588443 w 7573214"/>
              <a:gd name="connsiteY93" fmla="*/ 1675652 h 3585881"/>
              <a:gd name="connsiteX94" fmla="*/ 5618923 w 7573214"/>
              <a:gd name="connsiteY94" fmla="*/ 1690892 h 3585881"/>
              <a:gd name="connsiteX95" fmla="*/ 5664643 w 7573214"/>
              <a:gd name="connsiteY95" fmla="*/ 1706132 h 3585881"/>
              <a:gd name="connsiteX96" fmla="*/ 5733223 w 7573214"/>
              <a:gd name="connsiteY96" fmla="*/ 1736612 h 3585881"/>
              <a:gd name="connsiteX97" fmla="*/ 5847523 w 7573214"/>
              <a:gd name="connsiteY97" fmla="*/ 1782332 h 3585881"/>
              <a:gd name="connsiteX98" fmla="*/ 5870383 w 7573214"/>
              <a:gd name="connsiteY98" fmla="*/ 1797572 h 3585881"/>
              <a:gd name="connsiteX99" fmla="*/ 5977063 w 7573214"/>
              <a:gd name="connsiteY99" fmla="*/ 1835672 h 3585881"/>
              <a:gd name="connsiteX100" fmla="*/ 6015163 w 7573214"/>
              <a:gd name="connsiteY100" fmla="*/ 1850912 h 3585881"/>
              <a:gd name="connsiteX101" fmla="*/ 6053263 w 7573214"/>
              <a:gd name="connsiteY101" fmla="*/ 1858532 h 3585881"/>
              <a:gd name="connsiteX102" fmla="*/ 6083743 w 7573214"/>
              <a:gd name="connsiteY102" fmla="*/ 1866152 h 3585881"/>
              <a:gd name="connsiteX103" fmla="*/ 6251383 w 7573214"/>
              <a:gd name="connsiteY103" fmla="*/ 1889012 h 3585881"/>
              <a:gd name="connsiteX104" fmla="*/ 6319963 w 7573214"/>
              <a:gd name="connsiteY104" fmla="*/ 1896632 h 3585881"/>
              <a:gd name="connsiteX105" fmla="*/ 6365683 w 7573214"/>
              <a:gd name="connsiteY105" fmla="*/ 1904252 h 3585881"/>
              <a:gd name="connsiteX106" fmla="*/ 6533323 w 7573214"/>
              <a:gd name="connsiteY106" fmla="*/ 1911872 h 3585881"/>
              <a:gd name="connsiteX107" fmla="*/ 6609523 w 7573214"/>
              <a:gd name="connsiteY107" fmla="*/ 1927112 h 3585881"/>
              <a:gd name="connsiteX108" fmla="*/ 6739063 w 7573214"/>
              <a:gd name="connsiteY108" fmla="*/ 1934732 h 3585881"/>
              <a:gd name="connsiteX109" fmla="*/ 6815263 w 7573214"/>
              <a:gd name="connsiteY109" fmla="*/ 1942352 h 3585881"/>
              <a:gd name="connsiteX110" fmla="*/ 6868603 w 7573214"/>
              <a:gd name="connsiteY110" fmla="*/ 1949972 h 3585881"/>
              <a:gd name="connsiteX111" fmla="*/ 6929563 w 7573214"/>
              <a:gd name="connsiteY111" fmla="*/ 1957592 h 3585881"/>
              <a:gd name="connsiteX112" fmla="*/ 6967663 w 7573214"/>
              <a:gd name="connsiteY112" fmla="*/ 1965212 h 3585881"/>
              <a:gd name="connsiteX113" fmla="*/ 7081963 w 7573214"/>
              <a:gd name="connsiteY113" fmla="*/ 1972832 h 3585881"/>
              <a:gd name="connsiteX114" fmla="*/ 7142923 w 7573214"/>
              <a:gd name="connsiteY114" fmla="*/ 1965212 h 3585881"/>
              <a:gd name="connsiteX115" fmla="*/ 7150543 w 7573214"/>
              <a:gd name="connsiteY115" fmla="*/ 1934732 h 3585881"/>
              <a:gd name="connsiteX116" fmla="*/ 7142923 w 7573214"/>
              <a:gd name="connsiteY116" fmla="*/ 1881392 h 3585881"/>
              <a:gd name="connsiteX117" fmla="*/ 7127683 w 7573214"/>
              <a:gd name="connsiteY117" fmla="*/ 1607072 h 3585881"/>
              <a:gd name="connsiteX118" fmla="*/ 7120063 w 7573214"/>
              <a:gd name="connsiteY118" fmla="*/ 1218452 h 3585881"/>
              <a:gd name="connsiteX119" fmla="*/ 7112443 w 7573214"/>
              <a:gd name="connsiteY119" fmla="*/ 1157492 h 3585881"/>
              <a:gd name="connsiteX120" fmla="*/ 7074700 w 7573214"/>
              <a:gd name="connsiteY120" fmla="*/ 230251 h 3585881"/>
              <a:gd name="connsiteX121" fmla="*/ 7051722 w 7573214"/>
              <a:gd name="connsiteY121" fmla="*/ 64476 h 3585881"/>
              <a:gd name="connsiteX122" fmla="*/ 85020 w 7573214"/>
              <a:gd name="connsiteY122" fmla="*/ 102203 h 3585881"/>
              <a:gd name="connsiteX0" fmla="*/ 85020 w 7572928"/>
              <a:gd name="connsiteY0" fmla="*/ 102203 h 3585881"/>
              <a:gd name="connsiteX1" fmla="*/ 2507 w 7572928"/>
              <a:gd name="connsiteY1" fmla="*/ 123945 h 3585881"/>
              <a:gd name="connsiteX2" fmla="*/ 2388 w 7572928"/>
              <a:gd name="connsiteY2" fmla="*/ 258332 h 3585881"/>
              <a:gd name="connsiteX3" fmla="*/ 25843 w 7572928"/>
              <a:gd name="connsiteY3" fmla="*/ 3344432 h 3585881"/>
              <a:gd name="connsiteX4" fmla="*/ 102043 w 7572928"/>
              <a:gd name="connsiteY4" fmla="*/ 3382532 h 3585881"/>
              <a:gd name="connsiteX5" fmla="*/ 208723 w 7572928"/>
              <a:gd name="connsiteY5" fmla="*/ 3405392 h 3585881"/>
              <a:gd name="connsiteX6" fmla="*/ 483043 w 7572928"/>
              <a:gd name="connsiteY6" fmla="*/ 3390152 h 3585881"/>
              <a:gd name="connsiteX7" fmla="*/ 536383 w 7572928"/>
              <a:gd name="connsiteY7" fmla="*/ 3374912 h 3585881"/>
              <a:gd name="connsiteX8" fmla="*/ 635443 w 7572928"/>
              <a:gd name="connsiteY8" fmla="*/ 3329192 h 3585881"/>
              <a:gd name="connsiteX9" fmla="*/ 681163 w 7572928"/>
              <a:gd name="connsiteY9" fmla="*/ 3313952 h 3585881"/>
              <a:gd name="connsiteX10" fmla="*/ 749743 w 7572928"/>
              <a:gd name="connsiteY10" fmla="*/ 3268232 h 3585881"/>
              <a:gd name="connsiteX11" fmla="*/ 864043 w 7572928"/>
              <a:gd name="connsiteY11" fmla="*/ 3184412 h 3585881"/>
              <a:gd name="connsiteX12" fmla="*/ 902143 w 7572928"/>
              <a:gd name="connsiteY12" fmla="*/ 3161552 h 3585881"/>
              <a:gd name="connsiteX13" fmla="*/ 947863 w 7572928"/>
              <a:gd name="connsiteY13" fmla="*/ 3108212 h 3585881"/>
              <a:gd name="connsiteX14" fmla="*/ 985963 w 7572928"/>
              <a:gd name="connsiteY14" fmla="*/ 3070112 h 3585881"/>
              <a:gd name="connsiteX15" fmla="*/ 1016443 w 7572928"/>
              <a:gd name="connsiteY15" fmla="*/ 3009152 h 3585881"/>
              <a:gd name="connsiteX16" fmla="*/ 1062163 w 7572928"/>
              <a:gd name="connsiteY16" fmla="*/ 2955812 h 3585881"/>
              <a:gd name="connsiteX17" fmla="*/ 1107883 w 7572928"/>
              <a:gd name="connsiteY17" fmla="*/ 2894852 h 3585881"/>
              <a:gd name="connsiteX18" fmla="*/ 1130743 w 7572928"/>
              <a:gd name="connsiteY18" fmla="*/ 2856752 h 3585881"/>
              <a:gd name="connsiteX19" fmla="*/ 1184083 w 7572928"/>
              <a:gd name="connsiteY19" fmla="*/ 2811032 h 3585881"/>
              <a:gd name="connsiteX20" fmla="*/ 1206943 w 7572928"/>
              <a:gd name="connsiteY20" fmla="*/ 2772932 h 3585881"/>
              <a:gd name="connsiteX21" fmla="*/ 1237423 w 7572928"/>
              <a:gd name="connsiteY21" fmla="*/ 2742452 h 3585881"/>
              <a:gd name="connsiteX22" fmla="*/ 1275523 w 7572928"/>
              <a:gd name="connsiteY22" fmla="*/ 2673872 h 3585881"/>
              <a:gd name="connsiteX23" fmla="*/ 1298383 w 7572928"/>
              <a:gd name="connsiteY23" fmla="*/ 2643392 h 3585881"/>
              <a:gd name="connsiteX24" fmla="*/ 1313623 w 7572928"/>
              <a:gd name="connsiteY24" fmla="*/ 2582432 h 3585881"/>
              <a:gd name="connsiteX25" fmla="*/ 1336483 w 7572928"/>
              <a:gd name="connsiteY25" fmla="*/ 2559572 h 3585881"/>
              <a:gd name="connsiteX26" fmla="*/ 1359343 w 7572928"/>
              <a:gd name="connsiteY26" fmla="*/ 2506232 h 3585881"/>
              <a:gd name="connsiteX27" fmla="*/ 1366963 w 7572928"/>
              <a:gd name="connsiteY27" fmla="*/ 2475752 h 3585881"/>
              <a:gd name="connsiteX28" fmla="*/ 1382203 w 7572928"/>
              <a:gd name="connsiteY28" fmla="*/ 2452892 h 3585881"/>
              <a:gd name="connsiteX29" fmla="*/ 1420303 w 7572928"/>
              <a:gd name="connsiteY29" fmla="*/ 2384312 h 3585881"/>
              <a:gd name="connsiteX30" fmla="*/ 1450783 w 7572928"/>
              <a:gd name="connsiteY30" fmla="*/ 2346212 h 3585881"/>
              <a:gd name="connsiteX31" fmla="*/ 1481263 w 7572928"/>
              <a:gd name="connsiteY31" fmla="*/ 2308112 h 3585881"/>
              <a:gd name="connsiteX32" fmla="*/ 1488883 w 7572928"/>
              <a:gd name="connsiteY32" fmla="*/ 2285252 h 3585881"/>
              <a:gd name="connsiteX33" fmla="*/ 1511743 w 7572928"/>
              <a:gd name="connsiteY33" fmla="*/ 2262392 h 3585881"/>
              <a:gd name="connsiteX34" fmla="*/ 1519363 w 7572928"/>
              <a:gd name="connsiteY34" fmla="*/ 2239532 h 3585881"/>
              <a:gd name="connsiteX35" fmla="*/ 1565083 w 7572928"/>
              <a:gd name="connsiteY35" fmla="*/ 2209052 h 3585881"/>
              <a:gd name="connsiteX36" fmla="*/ 1595563 w 7572928"/>
              <a:gd name="connsiteY36" fmla="*/ 2186192 h 3585881"/>
              <a:gd name="connsiteX37" fmla="*/ 1618423 w 7572928"/>
              <a:gd name="connsiteY37" fmla="*/ 2178572 h 3585881"/>
              <a:gd name="connsiteX38" fmla="*/ 1633663 w 7572928"/>
              <a:gd name="connsiteY38" fmla="*/ 2155712 h 3585881"/>
              <a:gd name="connsiteX39" fmla="*/ 1664143 w 7572928"/>
              <a:gd name="connsiteY39" fmla="*/ 2140472 h 3585881"/>
              <a:gd name="connsiteX40" fmla="*/ 1694623 w 7572928"/>
              <a:gd name="connsiteY40" fmla="*/ 2117612 h 3585881"/>
              <a:gd name="connsiteX41" fmla="*/ 1732723 w 7572928"/>
              <a:gd name="connsiteY41" fmla="*/ 2094752 h 3585881"/>
              <a:gd name="connsiteX42" fmla="*/ 1763203 w 7572928"/>
              <a:gd name="connsiteY42" fmla="*/ 2064272 h 3585881"/>
              <a:gd name="connsiteX43" fmla="*/ 1786063 w 7572928"/>
              <a:gd name="connsiteY43" fmla="*/ 2056652 h 3585881"/>
              <a:gd name="connsiteX44" fmla="*/ 1831783 w 7572928"/>
              <a:gd name="connsiteY44" fmla="*/ 2026172 h 3585881"/>
              <a:gd name="connsiteX45" fmla="*/ 1854643 w 7572928"/>
              <a:gd name="connsiteY45" fmla="*/ 2003312 h 3585881"/>
              <a:gd name="connsiteX46" fmla="*/ 1877503 w 7572928"/>
              <a:gd name="connsiteY46" fmla="*/ 1995692 h 3585881"/>
              <a:gd name="connsiteX47" fmla="*/ 1900363 w 7572928"/>
              <a:gd name="connsiteY47" fmla="*/ 1980452 h 3585881"/>
              <a:gd name="connsiteX48" fmla="*/ 1961323 w 7572928"/>
              <a:gd name="connsiteY48" fmla="*/ 1957592 h 3585881"/>
              <a:gd name="connsiteX49" fmla="*/ 2029903 w 7572928"/>
              <a:gd name="connsiteY49" fmla="*/ 1911872 h 3585881"/>
              <a:gd name="connsiteX50" fmla="*/ 2090863 w 7572928"/>
              <a:gd name="connsiteY50" fmla="*/ 1881392 h 3585881"/>
              <a:gd name="connsiteX51" fmla="*/ 2151823 w 7572928"/>
              <a:gd name="connsiteY51" fmla="*/ 1843292 h 3585881"/>
              <a:gd name="connsiteX52" fmla="*/ 2182303 w 7572928"/>
              <a:gd name="connsiteY52" fmla="*/ 1820432 h 3585881"/>
              <a:gd name="connsiteX53" fmla="*/ 2228023 w 7572928"/>
              <a:gd name="connsiteY53" fmla="*/ 1805192 h 3585881"/>
              <a:gd name="connsiteX54" fmla="*/ 2258503 w 7572928"/>
              <a:gd name="connsiteY54" fmla="*/ 1789952 h 3585881"/>
              <a:gd name="connsiteX55" fmla="*/ 2288983 w 7572928"/>
              <a:gd name="connsiteY55" fmla="*/ 1782332 h 3585881"/>
              <a:gd name="connsiteX56" fmla="*/ 2349943 w 7572928"/>
              <a:gd name="connsiteY56" fmla="*/ 1759472 h 3585881"/>
              <a:gd name="connsiteX57" fmla="*/ 2372803 w 7572928"/>
              <a:gd name="connsiteY57" fmla="*/ 1744232 h 3585881"/>
              <a:gd name="connsiteX58" fmla="*/ 2418523 w 7572928"/>
              <a:gd name="connsiteY58" fmla="*/ 1728992 h 3585881"/>
              <a:gd name="connsiteX59" fmla="*/ 2471863 w 7572928"/>
              <a:gd name="connsiteY59" fmla="*/ 1698512 h 3585881"/>
              <a:gd name="connsiteX60" fmla="*/ 2548063 w 7572928"/>
              <a:gd name="connsiteY60" fmla="*/ 1675652 h 3585881"/>
              <a:gd name="connsiteX61" fmla="*/ 2639503 w 7572928"/>
              <a:gd name="connsiteY61" fmla="*/ 1637552 h 3585881"/>
              <a:gd name="connsiteX62" fmla="*/ 2677603 w 7572928"/>
              <a:gd name="connsiteY62" fmla="*/ 1614692 h 3585881"/>
              <a:gd name="connsiteX63" fmla="*/ 2708083 w 7572928"/>
              <a:gd name="connsiteY63" fmla="*/ 1591832 h 3585881"/>
              <a:gd name="connsiteX64" fmla="*/ 2738563 w 7572928"/>
              <a:gd name="connsiteY64" fmla="*/ 1576592 h 3585881"/>
              <a:gd name="connsiteX65" fmla="*/ 2769043 w 7572928"/>
              <a:gd name="connsiteY65" fmla="*/ 1553732 h 3585881"/>
              <a:gd name="connsiteX66" fmla="*/ 2807143 w 7572928"/>
              <a:gd name="connsiteY66" fmla="*/ 1546112 h 3585881"/>
              <a:gd name="connsiteX67" fmla="*/ 2860483 w 7572928"/>
              <a:gd name="connsiteY67" fmla="*/ 1523252 h 3585881"/>
              <a:gd name="connsiteX68" fmla="*/ 2883343 w 7572928"/>
              <a:gd name="connsiteY68" fmla="*/ 1508012 h 3585881"/>
              <a:gd name="connsiteX69" fmla="*/ 2974783 w 7572928"/>
              <a:gd name="connsiteY69" fmla="*/ 1477532 h 3585881"/>
              <a:gd name="connsiteX70" fmla="*/ 3020503 w 7572928"/>
              <a:gd name="connsiteY70" fmla="*/ 1454672 h 3585881"/>
              <a:gd name="connsiteX71" fmla="*/ 3050983 w 7572928"/>
              <a:gd name="connsiteY71" fmla="*/ 1447052 h 3585881"/>
              <a:gd name="connsiteX72" fmla="*/ 3096703 w 7572928"/>
              <a:gd name="connsiteY72" fmla="*/ 1431812 h 3585881"/>
              <a:gd name="connsiteX73" fmla="*/ 3188143 w 7572928"/>
              <a:gd name="connsiteY73" fmla="*/ 1424192 h 3585881"/>
              <a:gd name="connsiteX74" fmla="*/ 3226243 w 7572928"/>
              <a:gd name="connsiteY74" fmla="*/ 1416572 h 3585881"/>
              <a:gd name="connsiteX75" fmla="*/ 3371023 w 7572928"/>
              <a:gd name="connsiteY75" fmla="*/ 1401332 h 3585881"/>
              <a:gd name="connsiteX76" fmla="*/ 4079683 w 7572928"/>
              <a:gd name="connsiteY76" fmla="*/ 1416572 h 3585881"/>
              <a:gd name="connsiteX77" fmla="*/ 4277803 w 7572928"/>
              <a:gd name="connsiteY77" fmla="*/ 1439432 h 3585881"/>
              <a:gd name="connsiteX78" fmla="*/ 4361623 w 7572928"/>
              <a:gd name="connsiteY78" fmla="*/ 1454672 h 3585881"/>
              <a:gd name="connsiteX79" fmla="*/ 4460683 w 7572928"/>
              <a:gd name="connsiteY79" fmla="*/ 1469912 h 3585881"/>
              <a:gd name="connsiteX80" fmla="*/ 4590223 w 7572928"/>
              <a:gd name="connsiteY80" fmla="*/ 1485152 h 3585881"/>
              <a:gd name="connsiteX81" fmla="*/ 4773103 w 7572928"/>
              <a:gd name="connsiteY81" fmla="*/ 1508012 h 3585881"/>
              <a:gd name="connsiteX82" fmla="*/ 4834063 w 7572928"/>
              <a:gd name="connsiteY82" fmla="*/ 1515632 h 3585881"/>
              <a:gd name="connsiteX83" fmla="*/ 4872163 w 7572928"/>
              <a:gd name="connsiteY83" fmla="*/ 1523252 h 3585881"/>
              <a:gd name="connsiteX84" fmla="*/ 4933123 w 7572928"/>
              <a:gd name="connsiteY84" fmla="*/ 1530872 h 3585881"/>
              <a:gd name="connsiteX85" fmla="*/ 5001703 w 7572928"/>
              <a:gd name="connsiteY85" fmla="*/ 1546112 h 3585881"/>
              <a:gd name="connsiteX86" fmla="*/ 5100763 w 7572928"/>
              <a:gd name="connsiteY86" fmla="*/ 1553732 h 3585881"/>
              <a:gd name="connsiteX87" fmla="*/ 5176963 w 7572928"/>
              <a:gd name="connsiteY87" fmla="*/ 1568972 h 3585881"/>
              <a:gd name="connsiteX88" fmla="*/ 5237923 w 7572928"/>
              <a:gd name="connsiteY88" fmla="*/ 1576592 h 3585881"/>
              <a:gd name="connsiteX89" fmla="*/ 5298883 w 7572928"/>
              <a:gd name="connsiteY89" fmla="*/ 1591832 h 3585881"/>
              <a:gd name="connsiteX90" fmla="*/ 5375083 w 7572928"/>
              <a:gd name="connsiteY90" fmla="*/ 1607072 h 3585881"/>
              <a:gd name="connsiteX91" fmla="*/ 5420803 w 7572928"/>
              <a:gd name="connsiteY91" fmla="*/ 1622312 h 3585881"/>
              <a:gd name="connsiteX92" fmla="*/ 5489383 w 7572928"/>
              <a:gd name="connsiteY92" fmla="*/ 1637552 h 3585881"/>
              <a:gd name="connsiteX93" fmla="*/ 5588443 w 7572928"/>
              <a:gd name="connsiteY93" fmla="*/ 1675652 h 3585881"/>
              <a:gd name="connsiteX94" fmla="*/ 5618923 w 7572928"/>
              <a:gd name="connsiteY94" fmla="*/ 1690892 h 3585881"/>
              <a:gd name="connsiteX95" fmla="*/ 5664643 w 7572928"/>
              <a:gd name="connsiteY95" fmla="*/ 1706132 h 3585881"/>
              <a:gd name="connsiteX96" fmla="*/ 5733223 w 7572928"/>
              <a:gd name="connsiteY96" fmla="*/ 1736612 h 3585881"/>
              <a:gd name="connsiteX97" fmla="*/ 5847523 w 7572928"/>
              <a:gd name="connsiteY97" fmla="*/ 1782332 h 3585881"/>
              <a:gd name="connsiteX98" fmla="*/ 5870383 w 7572928"/>
              <a:gd name="connsiteY98" fmla="*/ 1797572 h 3585881"/>
              <a:gd name="connsiteX99" fmla="*/ 5977063 w 7572928"/>
              <a:gd name="connsiteY99" fmla="*/ 1835672 h 3585881"/>
              <a:gd name="connsiteX100" fmla="*/ 6015163 w 7572928"/>
              <a:gd name="connsiteY100" fmla="*/ 1850912 h 3585881"/>
              <a:gd name="connsiteX101" fmla="*/ 6053263 w 7572928"/>
              <a:gd name="connsiteY101" fmla="*/ 1858532 h 3585881"/>
              <a:gd name="connsiteX102" fmla="*/ 6083743 w 7572928"/>
              <a:gd name="connsiteY102" fmla="*/ 1866152 h 3585881"/>
              <a:gd name="connsiteX103" fmla="*/ 6251383 w 7572928"/>
              <a:gd name="connsiteY103" fmla="*/ 1889012 h 3585881"/>
              <a:gd name="connsiteX104" fmla="*/ 6319963 w 7572928"/>
              <a:gd name="connsiteY104" fmla="*/ 1896632 h 3585881"/>
              <a:gd name="connsiteX105" fmla="*/ 6365683 w 7572928"/>
              <a:gd name="connsiteY105" fmla="*/ 1904252 h 3585881"/>
              <a:gd name="connsiteX106" fmla="*/ 6533323 w 7572928"/>
              <a:gd name="connsiteY106" fmla="*/ 1911872 h 3585881"/>
              <a:gd name="connsiteX107" fmla="*/ 6609523 w 7572928"/>
              <a:gd name="connsiteY107" fmla="*/ 1927112 h 3585881"/>
              <a:gd name="connsiteX108" fmla="*/ 6739063 w 7572928"/>
              <a:gd name="connsiteY108" fmla="*/ 1934732 h 3585881"/>
              <a:gd name="connsiteX109" fmla="*/ 6815263 w 7572928"/>
              <a:gd name="connsiteY109" fmla="*/ 1942352 h 3585881"/>
              <a:gd name="connsiteX110" fmla="*/ 6868603 w 7572928"/>
              <a:gd name="connsiteY110" fmla="*/ 1949972 h 3585881"/>
              <a:gd name="connsiteX111" fmla="*/ 6929563 w 7572928"/>
              <a:gd name="connsiteY111" fmla="*/ 1957592 h 3585881"/>
              <a:gd name="connsiteX112" fmla="*/ 6967663 w 7572928"/>
              <a:gd name="connsiteY112" fmla="*/ 1965212 h 3585881"/>
              <a:gd name="connsiteX113" fmla="*/ 7081963 w 7572928"/>
              <a:gd name="connsiteY113" fmla="*/ 1972832 h 3585881"/>
              <a:gd name="connsiteX114" fmla="*/ 7142923 w 7572928"/>
              <a:gd name="connsiteY114" fmla="*/ 1965212 h 3585881"/>
              <a:gd name="connsiteX115" fmla="*/ 7150543 w 7572928"/>
              <a:gd name="connsiteY115" fmla="*/ 1934732 h 3585881"/>
              <a:gd name="connsiteX116" fmla="*/ 7142923 w 7572928"/>
              <a:gd name="connsiteY116" fmla="*/ 1881392 h 3585881"/>
              <a:gd name="connsiteX117" fmla="*/ 7127683 w 7572928"/>
              <a:gd name="connsiteY117" fmla="*/ 1607072 h 3585881"/>
              <a:gd name="connsiteX118" fmla="*/ 7120063 w 7572928"/>
              <a:gd name="connsiteY118" fmla="*/ 1218452 h 3585881"/>
              <a:gd name="connsiteX119" fmla="*/ 7074700 w 7572928"/>
              <a:gd name="connsiteY119" fmla="*/ 230251 h 3585881"/>
              <a:gd name="connsiteX120" fmla="*/ 7051722 w 7572928"/>
              <a:gd name="connsiteY120" fmla="*/ 64476 h 3585881"/>
              <a:gd name="connsiteX121" fmla="*/ 85020 w 7572928"/>
              <a:gd name="connsiteY121" fmla="*/ 102203 h 3585881"/>
              <a:gd name="connsiteX0" fmla="*/ 85020 w 7572643"/>
              <a:gd name="connsiteY0" fmla="*/ 102203 h 3585881"/>
              <a:gd name="connsiteX1" fmla="*/ 2507 w 7572643"/>
              <a:gd name="connsiteY1" fmla="*/ 123945 h 3585881"/>
              <a:gd name="connsiteX2" fmla="*/ 2388 w 7572643"/>
              <a:gd name="connsiteY2" fmla="*/ 258332 h 3585881"/>
              <a:gd name="connsiteX3" fmla="*/ 25843 w 7572643"/>
              <a:gd name="connsiteY3" fmla="*/ 3344432 h 3585881"/>
              <a:gd name="connsiteX4" fmla="*/ 102043 w 7572643"/>
              <a:gd name="connsiteY4" fmla="*/ 3382532 h 3585881"/>
              <a:gd name="connsiteX5" fmla="*/ 208723 w 7572643"/>
              <a:gd name="connsiteY5" fmla="*/ 3405392 h 3585881"/>
              <a:gd name="connsiteX6" fmla="*/ 483043 w 7572643"/>
              <a:gd name="connsiteY6" fmla="*/ 3390152 h 3585881"/>
              <a:gd name="connsiteX7" fmla="*/ 536383 w 7572643"/>
              <a:gd name="connsiteY7" fmla="*/ 3374912 h 3585881"/>
              <a:gd name="connsiteX8" fmla="*/ 635443 w 7572643"/>
              <a:gd name="connsiteY8" fmla="*/ 3329192 h 3585881"/>
              <a:gd name="connsiteX9" fmla="*/ 681163 w 7572643"/>
              <a:gd name="connsiteY9" fmla="*/ 3313952 h 3585881"/>
              <a:gd name="connsiteX10" fmla="*/ 749743 w 7572643"/>
              <a:gd name="connsiteY10" fmla="*/ 3268232 h 3585881"/>
              <a:gd name="connsiteX11" fmla="*/ 864043 w 7572643"/>
              <a:gd name="connsiteY11" fmla="*/ 3184412 h 3585881"/>
              <a:gd name="connsiteX12" fmla="*/ 902143 w 7572643"/>
              <a:gd name="connsiteY12" fmla="*/ 3161552 h 3585881"/>
              <a:gd name="connsiteX13" fmla="*/ 947863 w 7572643"/>
              <a:gd name="connsiteY13" fmla="*/ 3108212 h 3585881"/>
              <a:gd name="connsiteX14" fmla="*/ 985963 w 7572643"/>
              <a:gd name="connsiteY14" fmla="*/ 3070112 h 3585881"/>
              <a:gd name="connsiteX15" fmla="*/ 1016443 w 7572643"/>
              <a:gd name="connsiteY15" fmla="*/ 3009152 h 3585881"/>
              <a:gd name="connsiteX16" fmla="*/ 1062163 w 7572643"/>
              <a:gd name="connsiteY16" fmla="*/ 2955812 h 3585881"/>
              <a:gd name="connsiteX17" fmla="*/ 1107883 w 7572643"/>
              <a:gd name="connsiteY17" fmla="*/ 2894852 h 3585881"/>
              <a:gd name="connsiteX18" fmla="*/ 1130743 w 7572643"/>
              <a:gd name="connsiteY18" fmla="*/ 2856752 h 3585881"/>
              <a:gd name="connsiteX19" fmla="*/ 1184083 w 7572643"/>
              <a:gd name="connsiteY19" fmla="*/ 2811032 h 3585881"/>
              <a:gd name="connsiteX20" fmla="*/ 1206943 w 7572643"/>
              <a:gd name="connsiteY20" fmla="*/ 2772932 h 3585881"/>
              <a:gd name="connsiteX21" fmla="*/ 1237423 w 7572643"/>
              <a:gd name="connsiteY21" fmla="*/ 2742452 h 3585881"/>
              <a:gd name="connsiteX22" fmla="*/ 1275523 w 7572643"/>
              <a:gd name="connsiteY22" fmla="*/ 2673872 h 3585881"/>
              <a:gd name="connsiteX23" fmla="*/ 1298383 w 7572643"/>
              <a:gd name="connsiteY23" fmla="*/ 2643392 h 3585881"/>
              <a:gd name="connsiteX24" fmla="*/ 1313623 w 7572643"/>
              <a:gd name="connsiteY24" fmla="*/ 2582432 h 3585881"/>
              <a:gd name="connsiteX25" fmla="*/ 1336483 w 7572643"/>
              <a:gd name="connsiteY25" fmla="*/ 2559572 h 3585881"/>
              <a:gd name="connsiteX26" fmla="*/ 1359343 w 7572643"/>
              <a:gd name="connsiteY26" fmla="*/ 2506232 h 3585881"/>
              <a:gd name="connsiteX27" fmla="*/ 1366963 w 7572643"/>
              <a:gd name="connsiteY27" fmla="*/ 2475752 h 3585881"/>
              <a:gd name="connsiteX28" fmla="*/ 1382203 w 7572643"/>
              <a:gd name="connsiteY28" fmla="*/ 2452892 h 3585881"/>
              <a:gd name="connsiteX29" fmla="*/ 1420303 w 7572643"/>
              <a:gd name="connsiteY29" fmla="*/ 2384312 h 3585881"/>
              <a:gd name="connsiteX30" fmla="*/ 1450783 w 7572643"/>
              <a:gd name="connsiteY30" fmla="*/ 2346212 h 3585881"/>
              <a:gd name="connsiteX31" fmla="*/ 1481263 w 7572643"/>
              <a:gd name="connsiteY31" fmla="*/ 2308112 h 3585881"/>
              <a:gd name="connsiteX32" fmla="*/ 1488883 w 7572643"/>
              <a:gd name="connsiteY32" fmla="*/ 2285252 h 3585881"/>
              <a:gd name="connsiteX33" fmla="*/ 1511743 w 7572643"/>
              <a:gd name="connsiteY33" fmla="*/ 2262392 h 3585881"/>
              <a:gd name="connsiteX34" fmla="*/ 1519363 w 7572643"/>
              <a:gd name="connsiteY34" fmla="*/ 2239532 h 3585881"/>
              <a:gd name="connsiteX35" fmla="*/ 1565083 w 7572643"/>
              <a:gd name="connsiteY35" fmla="*/ 2209052 h 3585881"/>
              <a:gd name="connsiteX36" fmla="*/ 1595563 w 7572643"/>
              <a:gd name="connsiteY36" fmla="*/ 2186192 h 3585881"/>
              <a:gd name="connsiteX37" fmla="*/ 1618423 w 7572643"/>
              <a:gd name="connsiteY37" fmla="*/ 2178572 h 3585881"/>
              <a:gd name="connsiteX38" fmla="*/ 1633663 w 7572643"/>
              <a:gd name="connsiteY38" fmla="*/ 2155712 h 3585881"/>
              <a:gd name="connsiteX39" fmla="*/ 1664143 w 7572643"/>
              <a:gd name="connsiteY39" fmla="*/ 2140472 h 3585881"/>
              <a:gd name="connsiteX40" fmla="*/ 1694623 w 7572643"/>
              <a:gd name="connsiteY40" fmla="*/ 2117612 h 3585881"/>
              <a:gd name="connsiteX41" fmla="*/ 1732723 w 7572643"/>
              <a:gd name="connsiteY41" fmla="*/ 2094752 h 3585881"/>
              <a:gd name="connsiteX42" fmla="*/ 1763203 w 7572643"/>
              <a:gd name="connsiteY42" fmla="*/ 2064272 h 3585881"/>
              <a:gd name="connsiteX43" fmla="*/ 1786063 w 7572643"/>
              <a:gd name="connsiteY43" fmla="*/ 2056652 h 3585881"/>
              <a:gd name="connsiteX44" fmla="*/ 1831783 w 7572643"/>
              <a:gd name="connsiteY44" fmla="*/ 2026172 h 3585881"/>
              <a:gd name="connsiteX45" fmla="*/ 1854643 w 7572643"/>
              <a:gd name="connsiteY45" fmla="*/ 2003312 h 3585881"/>
              <a:gd name="connsiteX46" fmla="*/ 1877503 w 7572643"/>
              <a:gd name="connsiteY46" fmla="*/ 1995692 h 3585881"/>
              <a:gd name="connsiteX47" fmla="*/ 1900363 w 7572643"/>
              <a:gd name="connsiteY47" fmla="*/ 1980452 h 3585881"/>
              <a:gd name="connsiteX48" fmla="*/ 1961323 w 7572643"/>
              <a:gd name="connsiteY48" fmla="*/ 1957592 h 3585881"/>
              <a:gd name="connsiteX49" fmla="*/ 2029903 w 7572643"/>
              <a:gd name="connsiteY49" fmla="*/ 1911872 h 3585881"/>
              <a:gd name="connsiteX50" fmla="*/ 2090863 w 7572643"/>
              <a:gd name="connsiteY50" fmla="*/ 1881392 h 3585881"/>
              <a:gd name="connsiteX51" fmla="*/ 2151823 w 7572643"/>
              <a:gd name="connsiteY51" fmla="*/ 1843292 h 3585881"/>
              <a:gd name="connsiteX52" fmla="*/ 2182303 w 7572643"/>
              <a:gd name="connsiteY52" fmla="*/ 1820432 h 3585881"/>
              <a:gd name="connsiteX53" fmla="*/ 2228023 w 7572643"/>
              <a:gd name="connsiteY53" fmla="*/ 1805192 h 3585881"/>
              <a:gd name="connsiteX54" fmla="*/ 2258503 w 7572643"/>
              <a:gd name="connsiteY54" fmla="*/ 1789952 h 3585881"/>
              <a:gd name="connsiteX55" fmla="*/ 2288983 w 7572643"/>
              <a:gd name="connsiteY55" fmla="*/ 1782332 h 3585881"/>
              <a:gd name="connsiteX56" fmla="*/ 2349943 w 7572643"/>
              <a:gd name="connsiteY56" fmla="*/ 1759472 h 3585881"/>
              <a:gd name="connsiteX57" fmla="*/ 2372803 w 7572643"/>
              <a:gd name="connsiteY57" fmla="*/ 1744232 h 3585881"/>
              <a:gd name="connsiteX58" fmla="*/ 2418523 w 7572643"/>
              <a:gd name="connsiteY58" fmla="*/ 1728992 h 3585881"/>
              <a:gd name="connsiteX59" fmla="*/ 2471863 w 7572643"/>
              <a:gd name="connsiteY59" fmla="*/ 1698512 h 3585881"/>
              <a:gd name="connsiteX60" fmla="*/ 2548063 w 7572643"/>
              <a:gd name="connsiteY60" fmla="*/ 1675652 h 3585881"/>
              <a:gd name="connsiteX61" fmla="*/ 2639503 w 7572643"/>
              <a:gd name="connsiteY61" fmla="*/ 1637552 h 3585881"/>
              <a:gd name="connsiteX62" fmla="*/ 2677603 w 7572643"/>
              <a:gd name="connsiteY62" fmla="*/ 1614692 h 3585881"/>
              <a:gd name="connsiteX63" fmla="*/ 2708083 w 7572643"/>
              <a:gd name="connsiteY63" fmla="*/ 1591832 h 3585881"/>
              <a:gd name="connsiteX64" fmla="*/ 2738563 w 7572643"/>
              <a:gd name="connsiteY64" fmla="*/ 1576592 h 3585881"/>
              <a:gd name="connsiteX65" fmla="*/ 2769043 w 7572643"/>
              <a:gd name="connsiteY65" fmla="*/ 1553732 h 3585881"/>
              <a:gd name="connsiteX66" fmla="*/ 2807143 w 7572643"/>
              <a:gd name="connsiteY66" fmla="*/ 1546112 h 3585881"/>
              <a:gd name="connsiteX67" fmla="*/ 2860483 w 7572643"/>
              <a:gd name="connsiteY67" fmla="*/ 1523252 h 3585881"/>
              <a:gd name="connsiteX68" fmla="*/ 2883343 w 7572643"/>
              <a:gd name="connsiteY68" fmla="*/ 1508012 h 3585881"/>
              <a:gd name="connsiteX69" fmla="*/ 2974783 w 7572643"/>
              <a:gd name="connsiteY69" fmla="*/ 1477532 h 3585881"/>
              <a:gd name="connsiteX70" fmla="*/ 3020503 w 7572643"/>
              <a:gd name="connsiteY70" fmla="*/ 1454672 h 3585881"/>
              <a:gd name="connsiteX71" fmla="*/ 3050983 w 7572643"/>
              <a:gd name="connsiteY71" fmla="*/ 1447052 h 3585881"/>
              <a:gd name="connsiteX72" fmla="*/ 3096703 w 7572643"/>
              <a:gd name="connsiteY72" fmla="*/ 1431812 h 3585881"/>
              <a:gd name="connsiteX73" fmla="*/ 3188143 w 7572643"/>
              <a:gd name="connsiteY73" fmla="*/ 1424192 h 3585881"/>
              <a:gd name="connsiteX74" fmla="*/ 3226243 w 7572643"/>
              <a:gd name="connsiteY74" fmla="*/ 1416572 h 3585881"/>
              <a:gd name="connsiteX75" fmla="*/ 3371023 w 7572643"/>
              <a:gd name="connsiteY75" fmla="*/ 1401332 h 3585881"/>
              <a:gd name="connsiteX76" fmla="*/ 4079683 w 7572643"/>
              <a:gd name="connsiteY76" fmla="*/ 1416572 h 3585881"/>
              <a:gd name="connsiteX77" fmla="*/ 4277803 w 7572643"/>
              <a:gd name="connsiteY77" fmla="*/ 1439432 h 3585881"/>
              <a:gd name="connsiteX78" fmla="*/ 4361623 w 7572643"/>
              <a:gd name="connsiteY78" fmla="*/ 1454672 h 3585881"/>
              <a:gd name="connsiteX79" fmla="*/ 4460683 w 7572643"/>
              <a:gd name="connsiteY79" fmla="*/ 1469912 h 3585881"/>
              <a:gd name="connsiteX80" fmla="*/ 4590223 w 7572643"/>
              <a:gd name="connsiteY80" fmla="*/ 1485152 h 3585881"/>
              <a:gd name="connsiteX81" fmla="*/ 4773103 w 7572643"/>
              <a:gd name="connsiteY81" fmla="*/ 1508012 h 3585881"/>
              <a:gd name="connsiteX82" fmla="*/ 4834063 w 7572643"/>
              <a:gd name="connsiteY82" fmla="*/ 1515632 h 3585881"/>
              <a:gd name="connsiteX83" fmla="*/ 4872163 w 7572643"/>
              <a:gd name="connsiteY83" fmla="*/ 1523252 h 3585881"/>
              <a:gd name="connsiteX84" fmla="*/ 4933123 w 7572643"/>
              <a:gd name="connsiteY84" fmla="*/ 1530872 h 3585881"/>
              <a:gd name="connsiteX85" fmla="*/ 5001703 w 7572643"/>
              <a:gd name="connsiteY85" fmla="*/ 1546112 h 3585881"/>
              <a:gd name="connsiteX86" fmla="*/ 5100763 w 7572643"/>
              <a:gd name="connsiteY86" fmla="*/ 1553732 h 3585881"/>
              <a:gd name="connsiteX87" fmla="*/ 5176963 w 7572643"/>
              <a:gd name="connsiteY87" fmla="*/ 1568972 h 3585881"/>
              <a:gd name="connsiteX88" fmla="*/ 5237923 w 7572643"/>
              <a:gd name="connsiteY88" fmla="*/ 1576592 h 3585881"/>
              <a:gd name="connsiteX89" fmla="*/ 5298883 w 7572643"/>
              <a:gd name="connsiteY89" fmla="*/ 1591832 h 3585881"/>
              <a:gd name="connsiteX90" fmla="*/ 5375083 w 7572643"/>
              <a:gd name="connsiteY90" fmla="*/ 1607072 h 3585881"/>
              <a:gd name="connsiteX91" fmla="*/ 5420803 w 7572643"/>
              <a:gd name="connsiteY91" fmla="*/ 1622312 h 3585881"/>
              <a:gd name="connsiteX92" fmla="*/ 5489383 w 7572643"/>
              <a:gd name="connsiteY92" fmla="*/ 1637552 h 3585881"/>
              <a:gd name="connsiteX93" fmla="*/ 5588443 w 7572643"/>
              <a:gd name="connsiteY93" fmla="*/ 1675652 h 3585881"/>
              <a:gd name="connsiteX94" fmla="*/ 5618923 w 7572643"/>
              <a:gd name="connsiteY94" fmla="*/ 1690892 h 3585881"/>
              <a:gd name="connsiteX95" fmla="*/ 5664643 w 7572643"/>
              <a:gd name="connsiteY95" fmla="*/ 1706132 h 3585881"/>
              <a:gd name="connsiteX96" fmla="*/ 5733223 w 7572643"/>
              <a:gd name="connsiteY96" fmla="*/ 1736612 h 3585881"/>
              <a:gd name="connsiteX97" fmla="*/ 5847523 w 7572643"/>
              <a:gd name="connsiteY97" fmla="*/ 1782332 h 3585881"/>
              <a:gd name="connsiteX98" fmla="*/ 5870383 w 7572643"/>
              <a:gd name="connsiteY98" fmla="*/ 1797572 h 3585881"/>
              <a:gd name="connsiteX99" fmla="*/ 5977063 w 7572643"/>
              <a:gd name="connsiteY99" fmla="*/ 1835672 h 3585881"/>
              <a:gd name="connsiteX100" fmla="*/ 6015163 w 7572643"/>
              <a:gd name="connsiteY100" fmla="*/ 1850912 h 3585881"/>
              <a:gd name="connsiteX101" fmla="*/ 6053263 w 7572643"/>
              <a:gd name="connsiteY101" fmla="*/ 1858532 h 3585881"/>
              <a:gd name="connsiteX102" fmla="*/ 6083743 w 7572643"/>
              <a:gd name="connsiteY102" fmla="*/ 1866152 h 3585881"/>
              <a:gd name="connsiteX103" fmla="*/ 6251383 w 7572643"/>
              <a:gd name="connsiteY103" fmla="*/ 1889012 h 3585881"/>
              <a:gd name="connsiteX104" fmla="*/ 6319963 w 7572643"/>
              <a:gd name="connsiteY104" fmla="*/ 1896632 h 3585881"/>
              <a:gd name="connsiteX105" fmla="*/ 6365683 w 7572643"/>
              <a:gd name="connsiteY105" fmla="*/ 1904252 h 3585881"/>
              <a:gd name="connsiteX106" fmla="*/ 6533323 w 7572643"/>
              <a:gd name="connsiteY106" fmla="*/ 1911872 h 3585881"/>
              <a:gd name="connsiteX107" fmla="*/ 6609523 w 7572643"/>
              <a:gd name="connsiteY107" fmla="*/ 1927112 h 3585881"/>
              <a:gd name="connsiteX108" fmla="*/ 6739063 w 7572643"/>
              <a:gd name="connsiteY108" fmla="*/ 1934732 h 3585881"/>
              <a:gd name="connsiteX109" fmla="*/ 6815263 w 7572643"/>
              <a:gd name="connsiteY109" fmla="*/ 1942352 h 3585881"/>
              <a:gd name="connsiteX110" fmla="*/ 6868603 w 7572643"/>
              <a:gd name="connsiteY110" fmla="*/ 1949972 h 3585881"/>
              <a:gd name="connsiteX111" fmla="*/ 6929563 w 7572643"/>
              <a:gd name="connsiteY111" fmla="*/ 1957592 h 3585881"/>
              <a:gd name="connsiteX112" fmla="*/ 6967663 w 7572643"/>
              <a:gd name="connsiteY112" fmla="*/ 1965212 h 3585881"/>
              <a:gd name="connsiteX113" fmla="*/ 7081963 w 7572643"/>
              <a:gd name="connsiteY113" fmla="*/ 1972832 h 3585881"/>
              <a:gd name="connsiteX114" fmla="*/ 7142923 w 7572643"/>
              <a:gd name="connsiteY114" fmla="*/ 1965212 h 3585881"/>
              <a:gd name="connsiteX115" fmla="*/ 7150543 w 7572643"/>
              <a:gd name="connsiteY115" fmla="*/ 1934732 h 3585881"/>
              <a:gd name="connsiteX116" fmla="*/ 7142923 w 7572643"/>
              <a:gd name="connsiteY116" fmla="*/ 1881392 h 3585881"/>
              <a:gd name="connsiteX117" fmla="*/ 7127683 w 7572643"/>
              <a:gd name="connsiteY117" fmla="*/ 1607072 h 3585881"/>
              <a:gd name="connsiteX118" fmla="*/ 7074700 w 7572643"/>
              <a:gd name="connsiteY118" fmla="*/ 230251 h 3585881"/>
              <a:gd name="connsiteX119" fmla="*/ 7051722 w 7572643"/>
              <a:gd name="connsiteY119" fmla="*/ 64476 h 3585881"/>
              <a:gd name="connsiteX120" fmla="*/ 85020 w 7572643"/>
              <a:gd name="connsiteY120" fmla="*/ 102203 h 3585881"/>
              <a:gd name="connsiteX0" fmla="*/ 85020 w 7572072"/>
              <a:gd name="connsiteY0" fmla="*/ 102203 h 3585881"/>
              <a:gd name="connsiteX1" fmla="*/ 2507 w 7572072"/>
              <a:gd name="connsiteY1" fmla="*/ 123945 h 3585881"/>
              <a:gd name="connsiteX2" fmla="*/ 2388 w 7572072"/>
              <a:gd name="connsiteY2" fmla="*/ 258332 h 3585881"/>
              <a:gd name="connsiteX3" fmla="*/ 25843 w 7572072"/>
              <a:gd name="connsiteY3" fmla="*/ 3344432 h 3585881"/>
              <a:gd name="connsiteX4" fmla="*/ 102043 w 7572072"/>
              <a:gd name="connsiteY4" fmla="*/ 3382532 h 3585881"/>
              <a:gd name="connsiteX5" fmla="*/ 208723 w 7572072"/>
              <a:gd name="connsiteY5" fmla="*/ 3405392 h 3585881"/>
              <a:gd name="connsiteX6" fmla="*/ 483043 w 7572072"/>
              <a:gd name="connsiteY6" fmla="*/ 3390152 h 3585881"/>
              <a:gd name="connsiteX7" fmla="*/ 536383 w 7572072"/>
              <a:gd name="connsiteY7" fmla="*/ 3374912 h 3585881"/>
              <a:gd name="connsiteX8" fmla="*/ 635443 w 7572072"/>
              <a:gd name="connsiteY8" fmla="*/ 3329192 h 3585881"/>
              <a:gd name="connsiteX9" fmla="*/ 681163 w 7572072"/>
              <a:gd name="connsiteY9" fmla="*/ 3313952 h 3585881"/>
              <a:gd name="connsiteX10" fmla="*/ 749743 w 7572072"/>
              <a:gd name="connsiteY10" fmla="*/ 3268232 h 3585881"/>
              <a:gd name="connsiteX11" fmla="*/ 864043 w 7572072"/>
              <a:gd name="connsiteY11" fmla="*/ 3184412 h 3585881"/>
              <a:gd name="connsiteX12" fmla="*/ 902143 w 7572072"/>
              <a:gd name="connsiteY12" fmla="*/ 3161552 h 3585881"/>
              <a:gd name="connsiteX13" fmla="*/ 947863 w 7572072"/>
              <a:gd name="connsiteY13" fmla="*/ 3108212 h 3585881"/>
              <a:gd name="connsiteX14" fmla="*/ 985963 w 7572072"/>
              <a:gd name="connsiteY14" fmla="*/ 3070112 h 3585881"/>
              <a:gd name="connsiteX15" fmla="*/ 1016443 w 7572072"/>
              <a:gd name="connsiteY15" fmla="*/ 3009152 h 3585881"/>
              <a:gd name="connsiteX16" fmla="*/ 1062163 w 7572072"/>
              <a:gd name="connsiteY16" fmla="*/ 2955812 h 3585881"/>
              <a:gd name="connsiteX17" fmla="*/ 1107883 w 7572072"/>
              <a:gd name="connsiteY17" fmla="*/ 2894852 h 3585881"/>
              <a:gd name="connsiteX18" fmla="*/ 1130743 w 7572072"/>
              <a:gd name="connsiteY18" fmla="*/ 2856752 h 3585881"/>
              <a:gd name="connsiteX19" fmla="*/ 1184083 w 7572072"/>
              <a:gd name="connsiteY19" fmla="*/ 2811032 h 3585881"/>
              <a:gd name="connsiteX20" fmla="*/ 1206943 w 7572072"/>
              <a:gd name="connsiteY20" fmla="*/ 2772932 h 3585881"/>
              <a:gd name="connsiteX21" fmla="*/ 1237423 w 7572072"/>
              <a:gd name="connsiteY21" fmla="*/ 2742452 h 3585881"/>
              <a:gd name="connsiteX22" fmla="*/ 1275523 w 7572072"/>
              <a:gd name="connsiteY22" fmla="*/ 2673872 h 3585881"/>
              <a:gd name="connsiteX23" fmla="*/ 1298383 w 7572072"/>
              <a:gd name="connsiteY23" fmla="*/ 2643392 h 3585881"/>
              <a:gd name="connsiteX24" fmla="*/ 1313623 w 7572072"/>
              <a:gd name="connsiteY24" fmla="*/ 2582432 h 3585881"/>
              <a:gd name="connsiteX25" fmla="*/ 1336483 w 7572072"/>
              <a:gd name="connsiteY25" fmla="*/ 2559572 h 3585881"/>
              <a:gd name="connsiteX26" fmla="*/ 1359343 w 7572072"/>
              <a:gd name="connsiteY26" fmla="*/ 2506232 h 3585881"/>
              <a:gd name="connsiteX27" fmla="*/ 1366963 w 7572072"/>
              <a:gd name="connsiteY27" fmla="*/ 2475752 h 3585881"/>
              <a:gd name="connsiteX28" fmla="*/ 1382203 w 7572072"/>
              <a:gd name="connsiteY28" fmla="*/ 2452892 h 3585881"/>
              <a:gd name="connsiteX29" fmla="*/ 1420303 w 7572072"/>
              <a:gd name="connsiteY29" fmla="*/ 2384312 h 3585881"/>
              <a:gd name="connsiteX30" fmla="*/ 1450783 w 7572072"/>
              <a:gd name="connsiteY30" fmla="*/ 2346212 h 3585881"/>
              <a:gd name="connsiteX31" fmla="*/ 1481263 w 7572072"/>
              <a:gd name="connsiteY31" fmla="*/ 2308112 h 3585881"/>
              <a:gd name="connsiteX32" fmla="*/ 1488883 w 7572072"/>
              <a:gd name="connsiteY32" fmla="*/ 2285252 h 3585881"/>
              <a:gd name="connsiteX33" fmla="*/ 1511743 w 7572072"/>
              <a:gd name="connsiteY33" fmla="*/ 2262392 h 3585881"/>
              <a:gd name="connsiteX34" fmla="*/ 1519363 w 7572072"/>
              <a:gd name="connsiteY34" fmla="*/ 2239532 h 3585881"/>
              <a:gd name="connsiteX35" fmla="*/ 1565083 w 7572072"/>
              <a:gd name="connsiteY35" fmla="*/ 2209052 h 3585881"/>
              <a:gd name="connsiteX36" fmla="*/ 1595563 w 7572072"/>
              <a:gd name="connsiteY36" fmla="*/ 2186192 h 3585881"/>
              <a:gd name="connsiteX37" fmla="*/ 1618423 w 7572072"/>
              <a:gd name="connsiteY37" fmla="*/ 2178572 h 3585881"/>
              <a:gd name="connsiteX38" fmla="*/ 1633663 w 7572072"/>
              <a:gd name="connsiteY38" fmla="*/ 2155712 h 3585881"/>
              <a:gd name="connsiteX39" fmla="*/ 1664143 w 7572072"/>
              <a:gd name="connsiteY39" fmla="*/ 2140472 h 3585881"/>
              <a:gd name="connsiteX40" fmla="*/ 1694623 w 7572072"/>
              <a:gd name="connsiteY40" fmla="*/ 2117612 h 3585881"/>
              <a:gd name="connsiteX41" fmla="*/ 1732723 w 7572072"/>
              <a:gd name="connsiteY41" fmla="*/ 2094752 h 3585881"/>
              <a:gd name="connsiteX42" fmla="*/ 1763203 w 7572072"/>
              <a:gd name="connsiteY42" fmla="*/ 2064272 h 3585881"/>
              <a:gd name="connsiteX43" fmla="*/ 1786063 w 7572072"/>
              <a:gd name="connsiteY43" fmla="*/ 2056652 h 3585881"/>
              <a:gd name="connsiteX44" fmla="*/ 1831783 w 7572072"/>
              <a:gd name="connsiteY44" fmla="*/ 2026172 h 3585881"/>
              <a:gd name="connsiteX45" fmla="*/ 1854643 w 7572072"/>
              <a:gd name="connsiteY45" fmla="*/ 2003312 h 3585881"/>
              <a:gd name="connsiteX46" fmla="*/ 1877503 w 7572072"/>
              <a:gd name="connsiteY46" fmla="*/ 1995692 h 3585881"/>
              <a:gd name="connsiteX47" fmla="*/ 1900363 w 7572072"/>
              <a:gd name="connsiteY47" fmla="*/ 1980452 h 3585881"/>
              <a:gd name="connsiteX48" fmla="*/ 1961323 w 7572072"/>
              <a:gd name="connsiteY48" fmla="*/ 1957592 h 3585881"/>
              <a:gd name="connsiteX49" fmla="*/ 2029903 w 7572072"/>
              <a:gd name="connsiteY49" fmla="*/ 1911872 h 3585881"/>
              <a:gd name="connsiteX50" fmla="*/ 2090863 w 7572072"/>
              <a:gd name="connsiteY50" fmla="*/ 1881392 h 3585881"/>
              <a:gd name="connsiteX51" fmla="*/ 2151823 w 7572072"/>
              <a:gd name="connsiteY51" fmla="*/ 1843292 h 3585881"/>
              <a:gd name="connsiteX52" fmla="*/ 2182303 w 7572072"/>
              <a:gd name="connsiteY52" fmla="*/ 1820432 h 3585881"/>
              <a:gd name="connsiteX53" fmla="*/ 2228023 w 7572072"/>
              <a:gd name="connsiteY53" fmla="*/ 1805192 h 3585881"/>
              <a:gd name="connsiteX54" fmla="*/ 2258503 w 7572072"/>
              <a:gd name="connsiteY54" fmla="*/ 1789952 h 3585881"/>
              <a:gd name="connsiteX55" fmla="*/ 2288983 w 7572072"/>
              <a:gd name="connsiteY55" fmla="*/ 1782332 h 3585881"/>
              <a:gd name="connsiteX56" fmla="*/ 2349943 w 7572072"/>
              <a:gd name="connsiteY56" fmla="*/ 1759472 h 3585881"/>
              <a:gd name="connsiteX57" fmla="*/ 2372803 w 7572072"/>
              <a:gd name="connsiteY57" fmla="*/ 1744232 h 3585881"/>
              <a:gd name="connsiteX58" fmla="*/ 2418523 w 7572072"/>
              <a:gd name="connsiteY58" fmla="*/ 1728992 h 3585881"/>
              <a:gd name="connsiteX59" fmla="*/ 2471863 w 7572072"/>
              <a:gd name="connsiteY59" fmla="*/ 1698512 h 3585881"/>
              <a:gd name="connsiteX60" fmla="*/ 2548063 w 7572072"/>
              <a:gd name="connsiteY60" fmla="*/ 1675652 h 3585881"/>
              <a:gd name="connsiteX61" fmla="*/ 2639503 w 7572072"/>
              <a:gd name="connsiteY61" fmla="*/ 1637552 h 3585881"/>
              <a:gd name="connsiteX62" fmla="*/ 2677603 w 7572072"/>
              <a:gd name="connsiteY62" fmla="*/ 1614692 h 3585881"/>
              <a:gd name="connsiteX63" fmla="*/ 2708083 w 7572072"/>
              <a:gd name="connsiteY63" fmla="*/ 1591832 h 3585881"/>
              <a:gd name="connsiteX64" fmla="*/ 2738563 w 7572072"/>
              <a:gd name="connsiteY64" fmla="*/ 1576592 h 3585881"/>
              <a:gd name="connsiteX65" fmla="*/ 2769043 w 7572072"/>
              <a:gd name="connsiteY65" fmla="*/ 1553732 h 3585881"/>
              <a:gd name="connsiteX66" fmla="*/ 2807143 w 7572072"/>
              <a:gd name="connsiteY66" fmla="*/ 1546112 h 3585881"/>
              <a:gd name="connsiteX67" fmla="*/ 2860483 w 7572072"/>
              <a:gd name="connsiteY67" fmla="*/ 1523252 h 3585881"/>
              <a:gd name="connsiteX68" fmla="*/ 2883343 w 7572072"/>
              <a:gd name="connsiteY68" fmla="*/ 1508012 h 3585881"/>
              <a:gd name="connsiteX69" fmla="*/ 2974783 w 7572072"/>
              <a:gd name="connsiteY69" fmla="*/ 1477532 h 3585881"/>
              <a:gd name="connsiteX70" fmla="*/ 3020503 w 7572072"/>
              <a:gd name="connsiteY70" fmla="*/ 1454672 h 3585881"/>
              <a:gd name="connsiteX71" fmla="*/ 3050983 w 7572072"/>
              <a:gd name="connsiteY71" fmla="*/ 1447052 h 3585881"/>
              <a:gd name="connsiteX72" fmla="*/ 3096703 w 7572072"/>
              <a:gd name="connsiteY72" fmla="*/ 1431812 h 3585881"/>
              <a:gd name="connsiteX73" fmla="*/ 3188143 w 7572072"/>
              <a:gd name="connsiteY73" fmla="*/ 1424192 h 3585881"/>
              <a:gd name="connsiteX74" fmla="*/ 3226243 w 7572072"/>
              <a:gd name="connsiteY74" fmla="*/ 1416572 h 3585881"/>
              <a:gd name="connsiteX75" fmla="*/ 3371023 w 7572072"/>
              <a:gd name="connsiteY75" fmla="*/ 1401332 h 3585881"/>
              <a:gd name="connsiteX76" fmla="*/ 4079683 w 7572072"/>
              <a:gd name="connsiteY76" fmla="*/ 1416572 h 3585881"/>
              <a:gd name="connsiteX77" fmla="*/ 4277803 w 7572072"/>
              <a:gd name="connsiteY77" fmla="*/ 1439432 h 3585881"/>
              <a:gd name="connsiteX78" fmla="*/ 4361623 w 7572072"/>
              <a:gd name="connsiteY78" fmla="*/ 1454672 h 3585881"/>
              <a:gd name="connsiteX79" fmla="*/ 4460683 w 7572072"/>
              <a:gd name="connsiteY79" fmla="*/ 1469912 h 3585881"/>
              <a:gd name="connsiteX80" fmla="*/ 4590223 w 7572072"/>
              <a:gd name="connsiteY80" fmla="*/ 1485152 h 3585881"/>
              <a:gd name="connsiteX81" fmla="*/ 4773103 w 7572072"/>
              <a:gd name="connsiteY81" fmla="*/ 1508012 h 3585881"/>
              <a:gd name="connsiteX82" fmla="*/ 4834063 w 7572072"/>
              <a:gd name="connsiteY82" fmla="*/ 1515632 h 3585881"/>
              <a:gd name="connsiteX83" fmla="*/ 4872163 w 7572072"/>
              <a:gd name="connsiteY83" fmla="*/ 1523252 h 3585881"/>
              <a:gd name="connsiteX84" fmla="*/ 4933123 w 7572072"/>
              <a:gd name="connsiteY84" fmla="*/ 1530872 h 3585881"/>
              <a:gd name="connsiteX85" fmla="*/ 5001703 w 7572072"/>
              <a:gd name="connsiteY85" fmla="*/ 1546112 h 3585881"/>
              <a:gd name="connsiteX86" fmla="*/ 5100763 w 7572072"/>
              <a:gd name="connsiteY86" fmla="*/ 1553732 h 3585881"/>
              <a:gd name="connsiteX87" fmla="*/ 5176963 w 7572072"/>
              <a:gd name="connsiteY87" fmla="*/ 1568972 h 3585881"/>
              <a:gd name="connsiteX88" fmla="*/ 5237923 w 7572072"/>
              <a:gd name="connsiteY88" fmla="*/ 1576592 h 3585881"/>
              <a:gd name="connsiteX89" fmla="*/ 5298883 w 7572072"/>
              <a:gd name="connsiteY89" fmla="*/ 1591832 h 3585881"/>
              <a:gd name="connsiteX90" fmla="*/ 5375083 w 7572072"/>
              <a:gd name="connsiteY90" fmla="*/ 1607072 h 3585881"/>
              <a:gd name="connsiteX91" fmla="*/ 5420803 w 7572072"/>
              <a:gd name="connsiteY91" fmla="*/ 1622312 h 3585881"/>
              <a:gd name="connsiteX92" fmla="*/ 5489383 w 7572072"/>
              <a:gd name="connsiteY92" fmla="*/ 1637552 h 3585881"/>
              <a:gd name="connsiteX93" fmla="*/ 5588443 w 7572072"/>
              <a:gd name="connsiteY93" fmla="*/ 1675652 h 3585881"/>
              <a:gd name="connsiteX94" fmla="*/ 5618923 w 7572072"/>
              <a:gd name="connsiteY94" fmla="*/ 1690892 h 3585881"/>
              <a:gd name="connsiteX95" fmla="*/ 5664643 w 7572072"/>
              <a:gd name="connsiteY95" fmla="*/ 1706132 h 3585881"/>
              <a:gd name="connsiteX96" fmla="*/ 5733223 w 7572072"/>
              <a:gd name="connsiteY96" fmla="*/ 1736612 h 3585881"/>
              <a:gd name="connsiteX97" fmla="*/ 5847523 w 7572072"/>
              <a:gd name="connsiteY97" fmla="*/ 1782332 h 3585881"/>
              <a:gd name="connsiteX98" fmla="*/ 5870383 w 7572072"/>
              <a:gd name="connsiteY98" fmla="*/ 1797572 h 3585881"/>
              <a:gd name="connsiteX99" fmla="*/ 5977063 w 7572072"/>
              <a:gd name="connsiteY99" fmla="*/ 1835672 h 3585881"/>
              <a:gd name="connsiteX100" fmla="*/ 6015163 w 7572072"/>
              <a:gd name="connsiteY100" fmla="*/ 1850912 h 3585881"/>
              <a:gd name="connsiteX101" fmla="*/ 6053263 w 7572072"/>
              <a:gd name="connsiteY101" fmla="*/ 1858532 h 3585881"/>
              <a:gd name="connsiteX102" fmla="*/ 6083743 w 7572072"/>
              <a:gd name="connsiteY102" fmla="*/ 1866152 h 3585881"/>
              <a:gd name="connsiteX103" fmla="*/ 6251383 w 7572072"/>
              <a:gd name="connsiteY103" fmla="*/ 1889012 h 3585881"/>
              <a:gd name="connsiteX104" fmla="*/ 6319963 w 7572072"/>
              <a:gd name="connsiteY104" fmla="*/ 1896632 h 3585881"/>
              <a:gd name="connsiteX105" fmla="*/ 6365683 w 7572072"/>
              <a:gd name="connsiteY105" fmla="*/ 1904252 h 3585881"/>
              <a:gd name="connsiteX106" fmla="*/ 6533323 w 7572072"/>
              <a:gd name="connsiteY106" fmla="*/ 1911872 h 3585881"/>
              <a:gd name="connsiteX107" fmla="*/ 6609523 w 7572072"/>
              <a:gd name="connsiteY107" fmla="*/ 1927112 h 3585881"/>
              <a:gd name="connsiteX108" fmla="*/ 6739063 w 7572072"/>
              <a:gd name="connsiteY108" fmla="*/ 1934732 h 3585881"/>
              <a:gd name="connsiteX109" fmla="*/ 6815263 w 7572072"/>
              <a:gd name="connsiteY109" fmla="*/ 1942352 h 3585881"/>
              <a:gd name="connsiteX110" fmla="*/ 6868603 w 7572072"/>
              <a:gd name="connsiteY110" fmla="*/ 1949972 h 3585881"/>
              <a:gd name="connsiteX111" fmla="*/ 6929563 w 7572072"/>
              <a:gd name="connsiteY111" fmla="*/ 1957592 h 3585881"/>
              <a:gd name="connsiteX112" fmla="*/ 6967663 w 7572072"/>
              <a:gd name="connsiteY112" fmla="*/ 1965212 h 3585881"/>
              <a:gd name="connsiteX113" fmla="*/ 7081963 w 7572072"/>
              <a:gd name="connsiteY113" fmla="*/ 1972832 h 3585881"/>
              <a:gd name="connsiteX114" fmla="*/ 7142923 w 7572072"/>
              <a:gd name="connsiteY114" fmla="*/ 1965212 h 3585881"/>
              <a:gd name="connsiteX115" fmla="*/ 7150543 w 7572072"/>
              <a:gd name="connsiteY115" fmla="*/ 1934732 h 3585881"/>
              <a:gd name="connsiteX116" fmla="*/ 7142923 w 7572072"/>
              <a:gd name="connsiteY116" fmla="*/ 1881392 h 3585881"/>
              <a:gd name="connsiteX117" fmla="*/ 7074700 w 7572072"/>
              <a:gd name="connsiteY117" fmla="*/ 230251 h 3585881"/>
              <a:gd name="connsiteX118" fmla="*/ 7051722 w 7572072"/>
              <a:gd name="connsiteY118" fmla="*/ 64476 h 3585881"/>
              <a:gd name="connsiteX119" fmla="*/ 85020 w 7572072"/>
              <a:gd name="connsiteY119" fmla="*/ 102203 h 3585881"/>
              <a:gd name="connsiteX0" fmla="*/ 85020 w 7571787"/>
              <a:gd name="connsiteY0" fmla="*/ 102203 h 3585881"/>
              <a:gd name="connsiteX1" fmla="*/ 2507 w 7571787"/>
              <a:gd name="connsiteY1" fmla="*/ 123945 h 3585881"/>
              <a:gd name="connsiteX2" fmla="*/ 2388 w 7571787"/>
              <a:gd name="connsiteY2" fmla="*/ 258332 h 3585881"/>
              <a:gd name="connsiteX3" fmla="*/ 25843 w 7571787"/>
              <a:gd name="connsiteY3" fmla="*/ 3344432 h 3585881"/>
              <a:gd name="connsiteX4" fmla="*/ 102043 w 7571787"/>
              <a:gd name="connsiteY4" fmla="*/ 3382532 h 3585881"/>
              <a:gd name="connsiteX5" fmla="*/ 208723 w 7571787"/>
              <a:gd name="connsiteY5" fmla="*/ 3405392 h 3585881"/>
              <a:gd name="connsiteX6" fmla="*/ 483043 w 7571787"/>
              <a:gd name="connsiteY6" fmla="*/ 3390152 h 3585881"/>
              <a:gd name="connsiteX7" fmla="*/ 536383 w 7571787"/>
              <a:gd name="connsiteY7" fmla="*/ 3374912 h 3585881"/>
              <a:gd name="connsiteX8" fmla="*/ 635443 w 7571787"/>
              <a:gd name="connsiteY8" fmla="*/ 3329192 h 3585881"/>
              <a:gd name="connsiteX9" fmla="*/ 681163 w 7571787"/>
              <a:gd name="connsiteY9" fmla="*/ 3313952 h 3585881"/>
              <a:gd name="connsiteX10" fmla="*/ 749743 w 7571787"/>
              <a:gd name="connsiteY10" fmla="*/ 3268232 h 3585881"/>
              <a:gd name="connsiteX11" fmla="*/ 864043 w 7571787"/>
              <a:gd name="connsiteY11" fmla="*/ 3184412 h 3585881"/>
              <a:gd name="connsiteX12" fmla="*/ 902143 w 7571787"/>
              <a:gd name="connsiteY12" fmla="*/ 3161552 h 3585881"/>
              <a:gd name="connsiteX13" fmla="*/ 947863 w 7571787"/>
              <a:gd name="connsiteY13" fmla="*/ 3108212 h 3585881"/>
              <a:gd name="connsiteX14" fmla="*/ 985963 w 7571787"/>
              <a:gd name="connsiteY14" fmla="*/ 3070112 h 3585881"/>
              <a:gd name="connsiteX15" fmla="*/ 1016443 w 7571787"/>
              <a:gd name="connsiteY15" fmla="*/ 3009152 h 3585881"/>
              <a:gd name="connsiteX16" fmla="*/ 1062163 w 7571787"/>
              <a:gd name="connsiteY16" fmla="*/ 2955812 h 3585881"/>
              <a:gd name="connsiteX17" fmla="*/ 1107883 w 7571787"/>
              <a:gd name="connsiteY17" fmla="*/ 2894852 h 3585881"/>
              <a:gd name="connsiteX18" fmla="*/ 1130743 w 7571787"/>
              <a:gd name="connsiteY18" fmla="*/ 2856752 h 3585881"/>
              <a:gd name="connsiteX19" fmla="*/ 1184083 w 7571787"/>
              <a:gd name="connsiteY19" fmla="*/ 2811032 h 3585881"/>
              <a:gd name="connsiteX20" fmla="*/ 1206943 w 7571787"/>
              <a:gd name="connsiteY20" fmla="*/ 2772932 h 3585881"/>
              <a:gd name="connsiteX21" fmla="*/ 1237423 w 7571787"/>
              <a:gd name="connsiteY21" fmla="*/ 2742452 h 3585881"/>
              <a:gd name="connsiteX22" fmla="*/ 1275523 w 7571787"/>
              <a:gd name="connsiteY22" fmla="*/ 2673872 h 3585881"/>
              <a:gd name="connsiteX23" fmla="*/ 1298383 w 7571787"/>
              <a:gd name="connsiteY23" fmla="*/ 2643392 h 3585881"/>
              <a:gd name="connsiteX24" fmla="*/ 1313623 w 7571787"/>
              <a:gd name="connsiteY24" fmla="*/ 2582432 h 3585881"/>
              <a:gd name="connsiteX25" fmla="*/ 1336483 w 7571787"/>
              <a:gd name="connsiteY25" fmla="*/ 2559572 h 3585881"/>
              <a:gd name="connsiteX26" fmla="*/ 1359343 w 7571787"/>
              <a:gd name="connsiteY26" fmla="*/ 2506232 h 3585881"/>
              <a:gd name="connsiteX27" fmla="*/ 1366963 w 7571787"/>
              <a:gd name="connsiteY27" fmla="*/ 2475752 h 3585881"/>
              <a:gd name="connsiteX28" fmla="*/ 1382203 w 7571787"/>
              <a:gd name="connsiteY28" fmla="*/ 2452892 h 3585881"/>
              <a:gd name="connsiteX29" fmla="*/ 1420303 w 7571787"/>
              <a:gd name="connsiteY29" fmla="*/ 2384312 h 3585881"/>
              <a:gd name="connsiteX30" fmla="*/ 1450783 w 7571787"/>
              <a:gd name="connsiteY30" fmla="*/ 2346212 h 3585881"/>
              <a:gd name="connsiteX31" fmla="*/ 1481263 w 7571787"/>
              <a:gd name="connsiteY31" fmla="*/ 2308112 h 3585881"/>
              <a:gd name="connsiteX32" fmla="*/ 1488883 w 7571787"/>
              <a:gd name="connsiteY32" fmla="*/ 2285252 h 3585881"/>
              <a:gd name="connsiteX33" fmla="*/ 1511743 w 7571787"/>
              <a:gd name="connsiteY33" fmla="*/ 2262392 h 3585881"/>
              <a:gd name="connsiteX34" fmla="*/ 1519363 w 7571787"/>
              <a:gd name="connsiteY34" fmla="*/ 2239532 h 3585881"/>
              <a:gd name="connsiteX35" fmla="*/ 1565083 w 7571787"/>
              <a:gd name="connsiteY35" fmla="*/ 2209052 h 3585881"/>
              <a:gd name="connsiteX36" fmla="*/ 1595563 w 7571787"/>
              <a:gd name="connsiteY36" fmla="*/ 2186192 h 3585881"/>
              <a:gd name="connsiteX37" fmla="*/ 1618423 w 7571787"/>
              <a:gd name="connsiteY37" fmla="*/ 2178572 h 3585881"/>
              <a:gd name="connsiteX38" fmla="*/ 1633663 w 7571787"/>
              <a:gd name="connsiteY38" fmla="*/ 2155712 h 3585881"/>
              <a:gd name="connsiteX39" fmla="*/ 1664143 w 7571787"/>
              <a:gd name="connsiteY39" fmla="*/ 2140472 h 3585881"/>
              <a:gd name="connsiteX40" fmla="*/ 1694623 w 7571787"/>
              <a:gd name="connsiteY40" fmla="*/ 2117612 h 3585881"/>
              <a:gd name="connsiteX41" fmla="*/ 1732723 w 7571787"/>
              <a:gd name="connsiteY41" fmla="*/ 2094752 h 3585881"/>
              <a:gd name="connsiteX42" fmla="*/ 1763203 w 7571787"/>
              <a:gd name="connsiteY42" fmla="*/ 2064272 h 3585881"/>
              <a:gd name="connsiteX43" fmla="*/ 1786063 w 7571787"/>
              <a:gd name="connsiteY43" fmla="*/ 2056652 h 3585881"/>
              <a:gd name="connsiteX44" fmla="*/ 1831783 w 7571787"/>
              <a:gd name="connsiteY44" fmla="*/ 2026172 h 3585881"/>
              <a:gd name="connsiteX45" fmla="*/ 1854643 w 7571787"/>
              <a:gd name="connsiteY45" fmla="*/ 2003312 h 3585881"/>
              <a:gd name="connsiteX46" fmla="*/ 1877503 w 7571787"/>
              <a:gd name="connsiteY46" fmla="*/ 1995692 h 3585881"/>
              <a:gd name="connsiteX47" fmla="*/ 1900363 w 7571787"/>
              <a:gd name="connsiteY47" fmla="*/ 1980452 h 3585881"/>
              <a:gd name="connsiteX48" fmla="*/ 1961323 w 7571787"/>
              <a:gd name="connsiteY48" fmla="*/ 1957592 h 3585881"/>
              <a:gd name="connsiteX49" fmla="*/ 2029903 w 7571787"/>
              <a:gd name="connsiteY49" fmla="*/ 1911872 h 3585881"/>
              <a:gd name="connsiteX50" fmla="*/ 2090863 w 7571787"/>
              <a:gd name="connsiteY50" fmla="*/ 1881392 h 3585881"/>
              <a:gd name="connsiteX51" fmla="*/ 2151823 w 7571787"/>
              <a:gd name="connsiteY51" fmla="*/ 1843292 h 3585881"/>
              <a:gd name="connsiteX52" fmla="*/ 2182303 w 7571787"/>
              <a:gd name="connsiteY52" fmla="*/ 1820432 h 3585881"/>
              <a:gd name="connsiteX53" fmla="*/ 2228023 w 7571787"/>
              <a:gd name="connsiteY53" fmla="*/ 1805192 h 3585881"/>
              <a:gd name="connsiteX54" fmla="*/ 2258503 w 7571787"/>
              <a:gd name="connsiteY54" fmla="*/ 1789952 h 3585881"/>
              <a:gd name="connsiteX55" fmla="*/ 2288983 w 7571787"/>
              <a:gd name="connsiteY55" fmla="*/ 1782332 h 3585881"/>
              <a:gd name="connsiteX56" fmla="*/ 2349943 w 7571787"/>
              <a:gd name="connsiteY56" fmla="*/ 1759472 h 3585881"/>
              <a:gd name="connsiteX57" fmla="*/ 2372803 w 7571787"/>
              <a:gd name="connsiteY57" fmla="*/ 1744232 h 3585881"/>
              <a:gd name="connsiteX58" fmla="*/ 2418523 w 7571787"/>
              <a:gd name="connsiteY58" fmla="*/ 1728992 h 3585881"/>
              <a:gd name="connsiteX59" fmla="*/ 2471863 w 7571787"/>
              <a:gd name="connsiteY59" fmla="*/ 1698512 h 3585881"/>
              <a:gd name="connsiteX60" fmla="*/ 2548063 w 7571787"/>
              <a:gd name="connsiteY60" fmla="*/ 1675652 h 3585881"/>
              <a:gd name="connsiteX61" fmla="*/ 2639503 w 7571787"/>
              <a:gd name="connsiteY61" fmla="*/ 1637552 h 3585881"/>
              <a:gd name="connsiteX62" fmla="*/ 2677603 w 7571787"/>
              <a:gd name="connsiteY62" fmla="*/ 1614692 h 3585881"/>
              <a:gd name="connsiteX63" fmla="*/ 2708083 w 7571787"/>
              <a:gd name="connsiteY63" fmla="*/ 1591832 h 3585881"/>
              <a:gd name="connsiteX64" fmla="*/ 2738563 w 7571787"/>
              <a:gd name="connsiteY64" fmla="*/ 1576592 h 3585881"/>
              <a:gd name="connsiteX65" fmla="*/ 2769043 w 7571787"/>
              <a:gd name="connsiteY65" fmla="*/ 1553732 h 3585881"/>
              <a:gd name="connsiteX66" fmla="*/ 2807143 w 7571787"/>
              <a:gd name="connsiteY66" fmla="*/ 1546112 h 3585881"/>
              <a:gd name="connsiteX67" fmla="*/ 2860483 w 7571787"/>
              <a:gd name="connsiteY67" fmla="*/ 1523252 h 3585881"/>
              <a:gd name="connsiteX68" fmla="*/ 2883343 w 7571787"/>
              <a:gd name="connsiteY68" fmla="*/ 1508012 h 3585881"/>
              <a:gd name="connsiteX69" fmla="*/ 2974783 w 7571787"/>
              <a:gd name="connsiteY69" fmla="*/ 1477532 h 3585881"/>
              <a:gd name="connsiteX70" fmla="*/ 3020503 w 7571787"/>
              <a:gd name="connsiteY70" fmla="*/ 1454672 h 3585881"/>
              <a:gd name="connsiteX71" fmla="*/ 3050983 w 7571787"/>
              <a:gd name="connsiteY71" fmla="*/ 1447052 h 3585881"/>
              <a:gd name="connsiteX72" fmla="*/ 3096703 w 7571787"/>
              <a:gd name="connsiteY72" fmla="*/ 1431812 h 3585881"/>
              <a:gd name="connsiteX73" fmla="*/ 3188143 w 7571787"/>
              <a:gd name="connsiteY73" fmla="*/ 1424192 h 3585881"/>
              <a:gd name="connsiteX74" fmla="*/ 3226243 w 7571787"/>
              <a:gd name="connsiteY74" fmla="*/ 1416572 h 3585881"/>
              <a:gd name="connsiteX75" fmla="*/ 3371023 w 7571787"/>
              <a:gd name="connsiteY75" fmla="*/ 1401332 h 3585881"/>
              <a:gd name="connsiteX76" fmla="*/ 4079683 w 7571787"/>
              <a:gd name="connsiteY76" fmla="*/ 1416572 h 3585881"/>
              <a:gd name="connsiteX77" fmla="*/ 4277803 w 7571787"/>
              <a:gd name="connsiteY77" fmla="*/ 1439432 h 3585881"/>
              <a:gd name="connsiteX78" fmla="*/ 4361623 w 7571787"/>
              <a:gd name="connsiteY78" fmla="*/ 1454672 h 3585881"/>
              <a:gd name="connsiteX79" fmla="*/ 4460683 w 7571787"/>
              <a:gd name="connsiteY79" fmla="*/ 1469912 h 3585881"/>
              <a:gd name="connsiteX80" fmla="*/ 4590223 w 7571787"/>
              <a:gd name="connsiteY80" fmla="*/ 1485152 h 3585881"/>
              <a:gd name="connsiteX81" fmla="*/ 4773103 w 7571787"/>
              <a:gd name="connsiteY81" fmla="*/ 1508012 h 3585881"/>
              <a:gd name="connsiteX82" fmla="*/ 4834063 w 7571787"/>
              <a:gd name="connsiteY82" fmla="*/ 1515632 h 3585881"/>
              <a:gd name="connsiteX83" fmla="*/ 4872163 w 7571787"/>
              <a:gd name="connsiteY83" fmla="*/ 1523252 h 3585881"/>
              <a:gd name="connsiteX84" fmla="*/ 4933123 w 7571787"/>
              <a:gd name="connsiteY84" fmla="*/ 1530872 h 3585881"/>
              <a:gd name="connsiteX85" fmla="*/ 5001703 w 7571787"/>
              <a:gd name="connsiteY85" fmla="*/ 1546112 h 3585881"/>
              <a:gd name="connsiteX86" fmla="*/ 5100763 w 7571787"/>
              <a:gd name="connsiteY86" fmla="*/ 1553732 h 3585881"/>
              <a:gd name="connsiteX87" fmla="*/ 5176963 w 7571787"/>
              <a:gd name="connsiteY87" fmla="*/ 1568972 h 3585881"/>
              <a:gd name="connsiteX88" fmla="*/ 5237923 w 7571787"/>
              <a:gd name="connsiteY88" fmla="*/ 1576592 h 3585881"/>
              <a:gd name="connsiteX89" fmla="*/ 5298883 w 7571787"/>
              <a:gd name="connsiteY89" fmla="*/ 1591832 h 3585881"/>
              <a:gd name="connsiteX90" fmla="*/ 5375083 w 7571787"/>
              <a:gd name="connsiteY90" fmla="*/ 1607072 h 3585881"/>
              <a:gd name="connsiteX91" fmla="*/ 5420803 w 7571787"/>
              <a:gd name="connsiteY91" fmla="*/ 1622312 h 3585881"/>
              <a:gd name="connsiteX92" fmla="*/ 5489383 w 7571787"/>
              <a:gd name="connsiteY92" fmla="*/ 1637552 h 3585881"/>
              <a:gd name="connsiteX93" fmla="*/ 5588443 w 7571787"/>
              <a:gd name="connsiteY93" fmla="*/ 1675652 h 3585881"/>
              <a:gd name="connsiteX94" fmla="*/ 5618923 w 7571787"/>
              <a:gd name="connsiteY94" fmla="*/ 1690892 h 3585881"/>
              <a:gd name="connsiteX95" fmla="*/ 5664643 w 7571787"/>
              <a:gd name="connsiteY95" fmla="*/ 1706132 h 3585881"/>
              <a:gd name="connsiteX96" fmla="*/ 5733223 w 7571787"/>
              <a:gd name="connsiteY96" fmla="*/ 1736612 h 3585881"/>
              <a:gd name="connsiteX97" fmla="*/ 5847523 w 7571787"/>
              <a:gd name="connsiteY97" fmla="*/ 1782332 h 3585881"/>
              <a:gd name="connsiteX98" fmla="*/ 5870383 w 7571787"/>
              <a:gd name="connsiteY98" fmla="*/ 1797572 h 3585881"/>
              <a:gd name="connsiteX99" fmla="*/ 5977063 w 7571787"/>
              <a:gd name="connsiteY99" fmla="*/ 1835672 h 3585881"/>
              <a:gd name="connsiteX100" fmla="*/ 6015163 w 7571787"/>
              <a:gd name="connsiteY100" fmla="*/ 1850912 h 3585881"/>
              <a:gd name="connsiteX101" fmla="*/ 6053263 w 7571787"/>
              <a:gd name="connsiteY101" fmla="*/ 1858532 h 3585881"/>
              <a:gd name="connsiteX102" fmla="*/ 6083743 w 7571787"/>
              <a:gd name="connsiteY102" fmla="*/ 1866152 h 3585881"/>
              <a:gd name="connsiteX103" fmla="*/ 6251383 w 7571787"/>
              <a:gd name="connsiteY103" fmla="*/ 1889012 h 3585881"/>
              <a:gd name="connsiteX104" fmla="*/ 6319963 w 7571787"/>
              <a:gd name="connsiteY104" fmla="*/ 1896632 h 3585881"/>
              <a:gd name="connsiteX105" fmla="*/ 6365683 w 7571787"/>
              <a:gd name="connsiteY105" fmla="*/ 1904252 h 3585881"/>
              <a:gd name="connsiteX106" fmla="*/ 6533323 w 7571787"/>
              <a:gd name="connsiteY106" fmla="*/ 1911872 h 3585881"/>
              <a:gd name="connsiteX107" fmla="*/ 6609523 w 7571787"/>
              <a:gd name="connsiteY107" fmla="*/ 1927112 h 3585881"/>
              <a:gd name="connsiteX108" fmla="*/ 6739063 w 7571787"/>
              <a:gd name="connsiteY108" fmla="*/ 1934732 h 3585881"/>
              <a:gd name="connsiteX109" fmla="*/ 6815263 w 7571787"/>
              <a:gd name="connsiteY109" fmla="*/ 1942352 h 3585881"/>
              <a:gd name="connsiteX110" fmla="*/ 6868603 w 7571787"/>
              <a:gd name="connsiteY110" fmla="*/ 1949972 h 3585881"/>
              <a:gd name="connsiteX111" fmla="*/ 6929563 w 7571787"/>
              <a:gd name="connsiteY111" fmla="*/ 1957592 h 3585881"/>
              <a:gd name="connsiteX112" fmla="*/ 6967663 w 7571787"/>
              <a:gd name="connsiteY112" fmla="*/ 1965212 h 3585881"/>
              <a:gd name="connsiteX113" fmla="*/ 7081963 w 7571787"/>
              <a:gd name="connsiteY113" fmla="*/ 1972832 h 3585881"/>
              <a:gd name="connsiteX114" fmla="*/ 7142923 w 7571787"/>
              <a:gd name="connsiteY114" fmla="*/ 1965212 h 3585881"/>
              <a:gd name="connsiteX115" fmla="*/ 7150543 w 7571787"/>
              <a:gd name="connsiteY115" fmla="*/ 1934732 h 3585881"/>
              <a:gd name="connsiteX116" fmla="*/ 7074700 w 7571787"/>
              <a:gd name="connsiteY116" fmla="*/ 230251 h 3585881"/>
              <a:gd name="connsiteX117" fmla="*/ 7051722 w 7571787"/>
              <a:gd name="connsiteY117" fmla="*/ 64476 h 3585881"/>
              <a:gd name="connsiteX118" fmla="*/ 85020 w 7571787"/>
              <a:gd name="connsiteY118" fmla="*/ 102203 h 3585881"/>
              <a:gd name="connsiteX0" fmla="*/ 85020 w 7574315"/>
              <a:gd name="connsiteY0" fmla="*/ 102203 h 3585881"/>
              <a:gd name="connsiteX1" fmla="*/ 2507 w 7574315"/>
              <a:gd name="connsiteY1" fmla="*/ 123945 h 3585881"/>
              <a:gd name="connsiteX2" fmla="*/ 2388 w 7574315"/>
              <a:gd name="connsiteY2" fmla="*/ 258332 h 3585881"/>
              <a:gd name="connsiteX3" fmla="*/ 25843 w 7574315"/>
              <a:gd name="connsiteY3" fmla="*/ 3344432 h 3585881"/>
              <a:gd name="connsiteX4" fmla="*/ 102043 w 7574315"/>
              <a:gd name="connsiteY4" fmla="*/ 3382532 h 3585881"/>
              <a:gd name="connsiteX5" fmla="*/ 208723 w 7574315"/>
              <a:gd name="connsiteY5" fmla="*/ 3405392 h 3585881"/>
              <a:gd name="connsiteX6" fmla="*/ 483043 w 7574315"/>
              <a:gd name="connsiteY6" fmla="*/ 3390152 h 3585881"/>
              <a:gd name="connsiteX7" fmla="*/ 536383 w 7574315"/>
              <a:gd name="connsiteY7" fmla="*/ 3374912 h 3585881"/>
              <a:gd name="connsiteX8" fmla="*/ 635443 w 7574315"/>
              <a:gd name="connsiteY8" fmla="*/ 3329192 h 3585881"/>
              <a:gd name="connsiteX9" fmla="*/ 681163 w 7574315"/>
              <a:gd name="connsiteY9" fmla="*/ 3313952 h 3585881"/>
              <a:gd name="connsiteX10" fmla="*/ 749743 w 7574315"/>
              <a:gd name="connsiteY10" fmla="*/ 3268232 h 3585881"/>
              <a:gd name="connsiteX11" fmla="*/ 864043 w 7574315"/>
              <a:gd name="connsiteY11" fmla="*/ 3184412 h 3585881"/>
              <a:gd name="connsiteX12" fmla="*/ 902143 w 7574315"/>
              <a:gd name="connsiteY12" fmla="*/ 3161552 h 3585881"/>
              <a:gd name="connsiteX13" fmla="*/ 947863 w 7574315"/>
              <a:gd name="connsiteY13" fmla="*/ 3108212 h 3585881"/>
              <a:gd name="connsiteX14" fmla="*/ 985963 w 7574315"/>
              <a:gd name="connsiteY14" fmla="*/ 3070112 h 3585881"/>
              <a:gd name="connsiteX15" fmla="*/ 1016443 w 7574315"/>
              <a:gd name="connsiteY15" fmla="*/ 3009152 h 3585881"/>
              <a:gd name="connsiteX16" fmla="*/ 1062163 w 7574315"/>
              <a:gd name="connsiteY16" fmla="*/ 2955812 h 3585881"/>
              <a:gd name="connsiteX17" fmla="*/ 1107883 w 7574315"/>
              <a:gd name="connsiteY17" fmla="*/ 2894852 h 3585881"/>
              <a:gd name="connsiteX18" fmla="*/ 1130743 w 7574315"/>
              <a:gd name="connsiteY18" fmla="*/ 2856752 h 3585881"/>
              <a:gd name="connsiteX19" fmla="*/ 1184083 w 7574315"/>
              <a:gd name="connsiteY19" fmla="*/ 2811032 h 3585881"/>
              <a:gd name="connsiteX20" fmla="*/ 1206943 w 7574315"/>
              <a:gd name="connsiteY20" fmla="*/ 2772932 h 3585881"/>
              <a:gd name="connsiteX21" fmla="*/ 1237423 w 7574315"/>
              <a:gd name="connsiteY21" fmla="*/ 2742452 h 3585881"/>
              <a:gd name="connsiteX22" fmla="*/ 1275523 w 7574315"/>
              <a:gd name="connsiteY22" fmla="*/ 2673872 h 3585881"/>
              <a:gd name="connsiteX23" fmla="*/ 1298383 w 7574315"/>
              <a:gd name="connsiteY23" fmla="*/ 2643392 h 3585881"/>
              <a:gd name="connsiteX24" fmla="*/ 1313623 w 7574315"/>
              <a:gd name="connsiteY24" fmla="*/ 2582432 h 3585881"/>
              <a:gd name="connsiteX25" fmla="*/ 1336483 w 7574315"/>
              <a:gd name="connsiteY25" fmla="*/ 2559572 h 3585881"/>
              <a:gd name="connsiteX26" fmla="*/ 1359343 w 7574315"/>
              <a:gd name="connsiteY26" fmla="*/ 2506232 h 3585881"/>
              <a:gd name="connsiteX27" fmla="*/ 1366963 w 7574315"/>
              <a:gd name="connsiteY27" fmla="*/ 2475752 h 3585881"/>
              <a:gd name="connsiteX28" fmla="*/ 1382203 w 7574315"/>
              <a:gd name="connsiteY28" fmla="*/ 2452892 h 3585881"/>
              <a:gd name="connsiteX29" fmla="*/ 1420303 w 7574315"/>
              <a:gd name="connsiteY29" fmla="*/ 2384312 h 3585881"/>
              <a:gd name="connsiteX30" fmla="*/ 1450783 w 7574315"/>
              <a:gd name="connsiteY30" fmla="*/ 2346212 h 3585881"/>
              <a:gd name="connsiteX31" fmla="*/ 1481263 w 7574315"/>
              <a:gd name="connsiteY31" fmla="*/ 2308112 h 3585881"/>
              <a:gd name="connsiteX32" fmla="*/ 1488883 w 7574315"/>
              <a:gd name="connsiteY32" fmla="*/ 2285252 h 3585881"/>
              <a:gd name="connsiteX33" fmla="*/ 1511743 w 7574315"/>
              <a:gd name="connsiteY33" fmla="*/ 2262392 h 3585881"/>
              <a:gd name="connsiteX34" fmla="*/ 1519363 w 7574315"/>
              <a:gd name="connsiteY34" fmla="*/ 2239532 h 3585881"/>
              <a:gd name="connsiteX35" fmla="*/ 1565083 w 7574315"/>
              <a:gd name="connsiteY35" fmla="*/ 2209052 h 3585881"/>
              <a:gd name="connsiteX36" fmla="*/ 1595563 w 7574315"/>
              <a:gd name="connsiteY36" fmla="*/ 2186192 h 3585881"/>
              <a:gd name="connsiteX37" fmla="*/ 1618423 w 7574315"/>
              <a:gd name="connsiteY37" fmla="*/ 2178572 h 3585881"/>
              <a:gd name="connsiteX38" fmla="*/ 1633663 w 7574315"/>
              <a:gd name="connsiteY38" fmla="*/ 2155712 h 3585881"/>
              <a:gd name="connsiteX39" fmla="*/ 1664143 w 7574315"/>
              <a:gd name="connsiteY39" fmla="*/ 2140472 h 3585881"/>
              <a:gd name="connsiteX40" fmla="*/ 1694623 w 7574315"/>
              <a:gd name="connsiteY40" fmla="*/ 2117612 h 3585881"/>
              <a:gd name="connsiteX41" fmla="*/ 1732723 w 7574315"/>
              <a:gd name="connsiteY41" fmla="*/ 2094752 h 3585881"/>
              <a:gd name="connsiteX42" fmla="*/ 1763203 w 7574315"/>
              <a:gd name="connsiteY42" fmla="*/ 2064272 h 3585881"/>
              <a:gd name="connsiteX43" fmla="*/ 1786063 w 7574315"/>
              <a:gd name="connsiteY43" fmla="*/ 2056652 h 3585881"/>
              <a:gd name="connsiteX44" fmla="*/ 1831783 w 7574315"/>
              <a:gd name="connsiteY44" fmla="*/ 2026172 h 3585881"/>
              <a:gd name="connsiteX45" fmla="*/ 1854643 w 7574315"/>
              <a:gd name="connsiteY45" fmla="*/ 2003312 h 3585881"/>
              <a:gd name="connsiteX46" fmla="*/ 1877503 w 7574315"/>
              <a:gd name="connsiteY46" fmla="*/ 1995692 h 3585881"/>
              <a:gd name="connsiteX47" fmla="*/ 1900363 w 7574315"/>
              <a:gd name="connsiteY47" fmla="*/ 1980452 h 3585881"/>
              <a:gd name="connsiteX48" fmla="*/ 1961323 w 7574315"/>
              <a:gd name="connsiteY48" fmla="*/ 1957592 h 3585881"/>
              <a:gd name="connsiteX49" fmla="*/ 2029903 w 7574315"/>
              <a:gd name="connsiteY49" fmla="*/ 1911872 h 3585881"/>
              <a:gd name="connsiteX50" fmla="*/ 2090863 w 7574315"/>
              <a:gd name="connsiteY50" fmla="*/ 1881392 h 3585881"/>
              <a:gd name="connsiteX51" fmla="*/ 2151823 w 7574315"/>
              <a:gd name="connsiteY51" fmla="*/ 1843292 h 3585881"/>
              <a:gd name="connsiteX52" fmla="*/ 2182303 w 7574315"/>
              <a:gd name="connsiteY52" fmla="*/ 1820432 h 3585881"/>
              <a:gd name="connsiteX53" fmla="*/ 2228023 w 7574315"/>
              <a:gd name="connsiteY53" fmla="*/ 1805192 h 3585881"/>
              <a:gd name="connsiteX54" fmla="*/ 2258503 w 7574315"/>
              <a:gd name="connsiteY54" fmla="*/ 1789952 h 3585881"/>
              <a:gd name="connsiteX55" fmla="*/ 2288983 w 7574315"/>
              <a:gd name="connsiteY55" fmla="*/ 1782332 h 3585881"/>
              <a:gd name="connsiteX56" fmla="*/ 2349943 w 7574315"/>
              <a:gd name="connsiteY56" fmla="*/ 1759472 h 3585881"/>
              <a:gd name="connsiteX57" fmla="*/ 2372803 w 7574315"/>
              <a:gd name="connsiteY57" fmla="*/ 1744232 h 3585881"/>
              <a:gd name="connsiteX58" fmla="*/ 2418523 w 7574315"/>
              <a:gd name="connsiteY58" fmla="*/ 1728992 h 3585881"/>
              <a:gd name="connsiteX59" fmla="*/ 2471863 w 7574315"/>
              <a:gd name="connsiteY59" fmla="*/ 1698512 h 3585881"/>
              <a:gd name="connsiteX60" fmla="*/ 2548063 w 7574315"/>
              <a:gd name="connsiteY60" fmla="*/ 1675652 h 3585881"/>
              <a:gd name="connsiteX61" fmla="*/ 2639503 w 7574315"/>
              <a:gd name="connsiteY61" fmla="*/ 1637552 h 3585881"/>
              <a:gd name="connsiteX62" fmla="*/ 2677603 w 7574315"/>
              <a:gd name="connsiteY62" fmla="*/ 1614692 h 3585881"/>
              <a:gd name="connsiteX63" fmla="*/ 2708083 w 7574315"/>
              <a:gd name="connsiteY63" fmla="*/ 1591832 h 3585881"/>
              <a:gd name="connsiteX64" fmla="*/ 2738563 w 7574315"/>
              <a:gd name="connsiteY64" fmla="*/ 1576592 h 3585881"/>
              <a:gd name="connsiteX65" fmla="*/ 2769043 w 7574315"/>
              <a:gd name="connsiteY65" fmla="*/ 1553732 h 3585881"/>
              <a:gd name="connsiteX66" fmla="*/ 2807143 w 7574315"/>
              <a:gd name="connsiteY66" fmla="*/ 1546112 h 3585881"/>
              <a:gd name="connsiteX67" fmla="*/ 2860483 w 7574315"/>
              <a:gd name="connsiteY67" fmla="*/ 1523252 h 3585881"/>
              <a:gd name="connsiteX68" fmla="*/ 2883343 w 7574315"/>
              <a:gd name="connsiteY68" fmla="*/ 1508012 h 3585881"/>
              <a:gd name="connsiteX69" fmla="*/ 2974783 w 7574315"/>
              <a:gd name="connsiteY69" fmla="*/ 1477532 h 3585881"/>
              <a:gd name="connsiteX70" fmla="*/ 3020503 w 7574315"/>
              <a:gd name="connsiteY70" fmla="*/ 1454672 h 3585881"/>
              <a:gd name="connsiteX71" fmla="*/ 3050983 w 7574315"/>
              <a:gd name="connsiteY71" fmla="*/ 1447052 h 3585881"/>
              <a:gd name="connsiteX72" fmla="*/ 3096703 w 7574315"/>
              <a:gd name="connsiteY72" fmla="*/ 1431812 h 3585881"/>
              <a:gd name="connsiteX73" fmla="*/ 3188143 w 7574315"/>
              <a:gd name="connsiteY73" fmla="*/ 1424192 h 3585881"/>
              <a:gd name="connsiteX74" fmla="*/ 3226243 w 7574315"/>
              <a:gd name="connsiteY74" fmla="*/ 1416572 h 3585881"/>
              <a:gd name="connsiteX75" fmla="*/ 3371023 w 7574315"/>
              <a:gd name="connsiteY75" fmla="*/ 1401332 h 3585881"/>
              <a:gd name="connsiteX76" fmla="*/ 4079683 w 7574315"/>
              <a:gd name="connsiteY76" fmla="*/ 1416572 h 3585881"/>
              <a:gd name="connsiteX77" fmla="*/ 4277803 w 7574315"/>
              <a:gd name="connsiteY77" fmla="*/ 1439432 h 3585881"/>
              <a:gd name="connsiteX78" fmla="*/ 4361623 w 7574315"/>
              <a:gd name="connsiteY78" fmla="*/ 1454672 h 3585881"/>
              <a:gd name="connsiteX79" fmla="*/ 4460683 w 7574315"/>
              <a:gd name="connsiteY79" fmla="*/ 1469912 h 3585881"/>
              <a:gd name="connsiteX80" fmla="*/ 4590223 w 7574315"/>
              <a:gd name="connsiteY80" fmla="*/ 1485152 h 3585881"/>
              <a:gd name="connsiteX81" fmla="*/ 4773103 w 7574315"/>
              <a:gd name="connsiteY81" fmla="*/ 1508012 h 3585881"/>
              <a:gd name="connsiteX82" fmla="*/ 4834063 w 7574315"/>
              <a:gd name="connsiteY82" fmla="*/ 1515632 h 3585881"/>
              <a:gd name="connsiteX83" fmla="*/ 4872163 w 7574315"/>
              <a:gd name="connsiteY83" fmla="*/ 1523252 h 3585881"/>
              <a:gd name="connsiteX84" fmla="*/ 4933123 w 7574315"/>
              <a:gd name="connsiteY84" fmla="*/ 1530872 h 3585881"/>
              <a:gd name="connsiteX85" fmla="*/ 5001703 w 7574315"/>
              <a:gd name="connsiteY85" fmla="*/ 1546112 h 3585881"/>
              <a:gd name="connsiteX86" fmla="*/ 5100763 w 7574315"/>
              <a:gd name="connsiteY86" fmla="*/ 1553732 h 3585881"/>
              <a:gd name="connsiteX87" fmla="*/ 5176963 w 7574315"/>
              <a:gd name="connsiteY87" fmla="*/ 1568972 h 3585881"/>
              <a:gd name="connsiteX88" fmla="*/ 5237923 w 7574315"/>
              <a:gd name="connsiteY88" fmla="*/ 1576592 h 3585881"/>
              <a:gd name="connsiteX89" fmla="*/ 5298883 w 7574315"/>
              <a:gd name="connsiteY89" fmla="*/ 1591832 h 3585881"/>
              <a:gd name="connsiteX90" fmla="*/ 5375083 w 7574315"/>
              <a:gd name="connsiteY90" fmla="*/ 1607072 h 3585881"/>
              <a:gd name="connsiteX91" fmla="*/ 5420803 w 7574315"/>
              <a:gd name="connsiteY91" fmla="*/ 1622312 h 3585881"/>
              <a:gd name="connsiteX92" fmla="*/ 5489383 w 7574315"/>
              <a:gd name="connsiteY92" fmla="*/ 1637552 h 3585881"/>
              <a:gd name="connsiteX93" fmla="*/ 5588443 w 7574315"/>
              <a:gd name="connsiteY93" fmla="*/ 1675652 h 3585881"/>
              <a:gd name="connsiteX94" fmla="*/ 5618923 w 7574315"/>
              <a:gd name="connsiteY94" fmla="*/ 1690892 h 3585881"/>
              <a:gd name="connsiteX95" fmla="*/ 5664643 w 7574315"/>
              <a:gd name="connsiteY95" fmla="*/ 1706132 h 3585881"/>
              <a:gd name="connsiteX96" fmla="*/ 5733223 w 7574315"/>
              <a:gd name="connsiteY96" fmla="*/ 1736612 h 3585881"/>
              <a:gd name="connsiteX97" fmla="*/ 5847523 w 7574315"/>
              <a:gd name="connsiteY97" fmla="*/ 1782332 h 3585881"/>
              <a:gd name="connsiteX98" fmla="*/ 5870383 w 7574315"/>
              <a:gd name="connsiteY98" fmla="*/ 1797572 h 3585881"/>
              <a:gd name="connsiteX99" fmla="*/ 5977063 w 7574315"/>
              <a:gd name="connsiteY99" fmla="*/ 1835672 h 3585881"/>
              <a:gd name="connsiteX100" fmla="*/ 6015163 w 7574315"/>
              <a:gd name="connsiteY100" fmla="*/ 1850912 h 3585881"/>
              <a:gd name="connsiteX101" fmla="*/ 6053263 w 7574315"/>
              <a:gd name="connsiteY101" fmla="*/ 1858532 h 3585881"/>
              <a:gd name="connsiteX102" fmla="*/ 6083743 w 7574315"/>
              <a:gd name="connsiteY102" fmla="*/ 1866152 h 3585881"/>
              <a:gd name="connsiteX103" fmla="*/ 6251383 w 7574315"/>
              <a:gd name="connsiteY103" fmla="*/ 1889012 h 3585881"/>
              <a:gd name="connsiteX104" fmla="*/ 6319963 w 7574315"/>
              <a:gd name="connsiteY104" fmla="*/ 1896632 h 3585881"/>
              <a:gd name="connsiteX105" fmla="*/ 6365683 w 7574315"/>
              <a:gd name="connsiteY105" fmla="*/ 1904252 h 3585881"/>
              <a:gd name="connsiteX106" fmla="*/ 6533323 w 7574315"/>
              <a:gd name="connsiteY106" fmla="*/ 1911872 h 3585881"/>
              <a:gd name="connsiteX107" fmla="*/ 6609523 w 7574315"/>
              <a:gd name="connsiteY107" fmla="*/ 1927112 h 3585881"/>
              <a:gd name="connsiteX108" fmla="*/ 6739063 w 7574315"/>
              <a:gd name="connsiteY108" fmla="*/ 1934732 h 3585881"/>
              <a:gd name="connsiteX109" fmla="*/ 6815263 w 7574315"/>
              <a:gd name="connsiteY109" fmla="*/ 1942352 h 3585881"/>
              <a:gd name="connsiteX110" fmla="*/ 6868603 w 7574315"/>
              <a:gd name="connsiteY110" fmla="*/ 1949972 h 3585881"/>
              <a:gd name="connsiteX111" fmla="*/ 6929563 w 7574315"/>
              <a:gd name="connsiteY111" fmla="*/ 1957592 h 3585881"/>
              <a:gd name="connsiteX112" fmla="*/ 6967663 w 7574315"/>
              <a:gd name="connsiteY112" fmla="*/ 1965212 h 3585881"/>
              <a:gd name="connsiteX113" fmla="*/ 7081963 w 7574315"/>
              <a:gd name="connsiteY113" fmla="*/ 1972832 h 3585881"/>
              <a:gd name="connsiteX114" fmla="*/ 7142923 w 7574315"/>
              <a:gd name="connsiteY114" fmla="*/ 1965212 h 3585881"/>
              <a:gd name="connsiteX115" fmla="*/ 7150543 w 7574315"/>
              <a:gd name="connsiteY115" fmla="*/ 1934732 h 3585881"/>
              <a:gd name="connsiteX116" fmla="*/ 7082201 w 7574315"/>
              <a:gd name="connsiteY116" fmla="*/ 230251 h 3585881"/>
              <a:gd name="connsiteX117" fmla="*/ 7051722 w 7574315"/>
              <a:gd name="connsiteY117" fmla="*/ 64476 h 3585881"/>
              <a:gd name="connsiteX118" fmla="*/ 85020 w 7574315"/>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142923 w 7578289"/>
              <a:gd name="connsiteY114" fmla="*/ 1965212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142923 w 7578289"/>
              <a:gd name="connsiteY114" fmla="*/ 1965212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6955398 w 7578289"/>
              <a:gd name="connsiteY114" fmla="*/ 2141861 h 3585881"/>
              <a:gd name="connsiteX115" fmla="*/ 7045529 w 7578289"/>
              <a:gd name="connsiteY115" fmla="*/ 1898496 h 3585881"/>
              <a:gd name="connsiteX116" fmla="*/ 7082201 w 7578289"/>
              <a:gd name="connsiteY116" fmla="*/ 230251 h 3585881"/>
              <a:gd name="connsiteX117" fmla="*/ 7051722 w 7578289"/>
              <a:gd name="connsiteY117" fmla="*/ 64476 h 3585881"/>
              <a:gd name="connsiteX118" fmla="*/ 85020 w 7578289"/>
              <a:gd name="connsiteY118"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81963 w 7578289"/>
              <a:gd name="connsiteY113" fmla="*/ 1972832 h 3585881"/>
              <a:gd name="connsiteX114" fmla="*/ 7045529 w 7578289"/>
              <a:gd name="connsiteY114" fmla="*/ 1898496 h 3585881"/>
              <a:gd name="connsiteX115" fmla="*/ 7082201 w 7578289"/>
              <a:gd name="connsiteY115" fmla="*/ 230251 h 3585881"/>
              <a:gd name="connsiteX116" fmla="*/ 7051722 w 7578289"/>
              <a:gd name="connsiteY116" fmla="*/ 64476 h 3585881"/>
              <a:gd name="connsiteX117" fmla="*/ 85020 w 7578289"/>
              <a:gd name="connsiteY117"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6967663 w 7578289"/>
              <a:gd name="connsiteY112" fmla="*/ 1965212 h 3585881"/>
              <a:gd name="connsiteX113" fmla="*/ 7045529 w 7578289"/>
              <a:gd name="connsiteY113" fmla="*/ 1898496 h 3585881"/>
              <a:gd name="connsiteX114" fmla="*/ 7082201 w 7578289"/>
              <a:gd name="connsiteY114" fmla="*/ 230251 h 3585881"/>
              <a:gd name="connsiteX115" fmla="*/ 7051722 w 7578289"/>
              <a:gd name="connsiteY115" fmla="*/ 64476 h 3585881"/>
              <a:gd name="connsiteX116" fmla="*/ 85020 w 7578289"/>
              <a:gd name="connsiteY116"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6929563 w 7578289"/>
              <a:gd name="connsiteY111" fmla="*/ 1957592 h 3585881"/>
              <a:gd name="connsiteX112" fmla="*/ 7045529 w 7578289"/>
              <a:gd name="connsiteY112" fmla="*/ 1898496 h 3585881"/>
              <a:gd name="connsiteX113" fmla="*/ 7082201 w 7578289"/>
              <a:gd name="connsiteY113" fmla="*/ 230251 h 3585881"/>
              <a:gd name="connsiteX114" fmla="*/ 7051722 w 7578289"/>
              <a:gd name="connsiteY114" fmla="*/ 64476 h 3585881"/>
              <a:gd name="connsiteX115" fmla="*/ 85020 w 7578289"/>
              <a:gd name="connsiteY115"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6868603 w 7578289"/>
              <a:gd name="connsiteY110" fmla="*/ 1949972 h 3585881"/>
              <a:gd name="connsiteX111" fmla="*/ 7045529 w 7578289"/>
              <a:gd name="connsiteY111" fmla="*/ 1898496 h 3585881"/>
              <a:gd name="connsiteX112" fmla="*/ 7082201 w 7578289"/>
              <a:gd name="connsiteY112" fmla="*/ 230251 h 3585881"/>
              <a:gd name="connsiteX113" fmla="*/ 7051722 w 7578289"/>
              <a:gd name="connsiteY113" fmla="*/ 64476 h 3585881"/>
              <a:gd name="connsiteX114" fmla="*/ 85020 w 7578289"/>
              <a:gd name="connsiteY114"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6815263 w 7578289"/>
              <a:gd name="connsiteY109" fmla="*/ 1942352 h 3585881"/>
              <a:gd name="connsiteX110" fmla="*/ 7045529 w 7578289"/>
              <a:gd name="connsiteY110" fmla="*/ 1898496 h 3585881"/>
              <a:gd name="connsiteX111" fmla="*/ 7082201 w 7578289"/>
              <a:gd name="connsiteY111" fmla="*/ 230251 h 3585881"/>
              <a:gd name="connsiteX112" fmla="*/ 7051722 w 7578289"/>
              <a:gd name="connsiteY112" fmla="*/ 64476 h 3585881"/>
              <a:gd name="connsiteX113" fmla="*/ 85020 w 7578289"/>
              <a:gd name="connsiteY113"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6739063 w 7578289"/>
              <a:gd name="connsiteY108" fmla="*/ 1934732 h 3585881"/>
              <a:gd name="connsiteX109" fmla="*/ 7045529 w 7578289"/>
              <a:gd name="connsiteY109" fmla="*/ 1898496 h 3585881"/>
              <a:gd name="connsiteX110" fmla="*/ 7082201 w 7578289"/>
              <a:gd name="connsiteY110" fmla="*/ 230251 h 3585881"/>
              <a:gd name="connsiteX111" fmla="*/ 7051722 w 7578289"/>
              <a:gd name="connsiteY111" fmla="*/ 64476 h 3585881"/>
              <a:gd name="connsiteX112" fmla="*/ 85020 w 7578289"/>
              <a:gd name="connsiteY112" fmla="*/ 102203 h 3585881"/>
              <a:gd name="connsiteX0" fmla="*/ 85020 w 7578289"/>
              <a:gd name="connsiteY0" fmla="*/ 102203 h 3585881"/>
              <a:gd name="connsiteX1" fmla="*/ 2507 w 7578289"/>
              <a:gd name="connsiteY1" fmla="*/ 123945 h 3585881"/>
              <a:gd name="connsiteX2" fmla="*/ 2388 w 7578289"/>
              <a:gd name="connsiteY2" fmla="*/ 258332 h 3585881"/>
              <a:gd name="connsiteX3" fmla="*/ 25843 w 7578289"/>
              <a:gd name="connsiteY3" fmla="*/ 3344432 h 3585881"/>
              <a:gd name="connsiteX4" fmla="*/ 102043 w 7578289"/>
              <a:gd name="connsiteY4" fmla="*/ 3382532 h 3585881"/>
              <a:gd name="connsiteX5" fmla="*/ 208723 w 7578289"/>
              <a:gd name="connsiteY5" fmla="*/ 3405392 h 3585881"/>
              <a:gd name="connsiteX6" fmla="*/ 483043 w 7578289"/>
              <a:gd name="connsiteY6" fmla="*/ 3390152 h 3585881"/>
              <a:gd name="connsiteX7" fmla="*/ 536383 w 7578289"/>
              <a:gd name="connsiteY7" fmla="*/ 3374912 h 3585881"/>
              <a:gd name="connsiteX8" fmla="*/ 635443 w 7578289"/>
              <a:gd name="connsiteY8" fmla="*/ 3329192 h 3585881"/>
              <a:gd name="connsiteX9" fmla="*/ 681163 w 7578289"/>
              <a:gd name="connsiteY9" fmla="*/ 3313952 h 3585881"/>
              <a:gd name="connsiteX10" fmla="*/ 749743 w 7578289"/>
              <a:gd name="connsiteY10" fmla="*/ 3268232 h 3585881"/>
              <a:gd name="connsiteX11" fmla="*/ 864043 w 7578289"/>
              <a:gd name="connsiteY11" fmla="*/ 3184412 h 3585881"/>
              <a:gd name="connsiteX12" fmla="*/ 902143 w 7578289"/>
              <a:gd name="connsiteY12" fmla="*/ 3161552 h 3585881"/>
              <a:gd name="connsiteX13" fmla="*/ 947863 w 7578289"/>
              <a:gd name="connsiteY13" fmla="*/ 3108212 h 3585881"/>
              <a:gd name="connsiteX14" fmla="*/ 985963 w 7578289"/>
              <a:gd name="connsiteY14" fmla="*/ 3070112 h 3585881"/>
              <a:gd name="connsiteX15" fmla="*/ 1016443 w 7578289"/>
              <a:gd name="connsiteY15" fmla="*/ 3009152 h 3585881"/>
              <a:gd name="connsiteX16" fmla="*/ 1062163 w 7578289"/>
              <a:gd name="connsiteY16" fmla="*/ 2955812 h 3585881"/>
              <a:gd name="connsiteX17" fmla="*/ 1107883 w 7578289"/>
              <a:gd name="connsiteY17" fmla="*/ 2894852 h 3585881"/>
              <a:gd name="connsiteX18" fmla="*/ 1130743 w 7578289"/>
              <a:gd name="connsiteY18" fmla="*/ 2856752 h 3585881"/>
              <a:gd name="connsiteX19" fmla="*/ 1184083 w 7578289"/>
              <a:gd name="connsiteY19" fmla="*/ 2811032 h 3585881"/>
              <a:gd name="connsiteX20" fmla="*/ 1206943 w 7578289"/>
              <a:gd name="connsiteY20" fmla="*/ 2772932 h 3585881"/>
              <a:gd name="connsiteX21" fmla="*/ 1237423 w 7578289"/>
              <a:gd name="connsiteY21" fmla="*/ 2742452 h 3585881"/>
              <a:gd name="connsiteX22" fmla="*/ 1275523 w 7578289"/>
              <a:gd name="connsiteY22" fmla="*/ 2673872 h 3585881"/>
              <a:gd name="connsiteX23" fmla="*/ 1298383 w 7578289"/>
              <a:gd name="connsiteY23" fmla="*/ 2643392 h 3585881"/>
              <a:gd name="connsiteX24" fmla="*/ 1313623 w 7578289"/>
              <a:gd name="connsiteY24" fmla="*/ 2582432 h 3585881"/>
              <a:gd name="connsiteX25" fmla="*/ 1336483 w 7578289"/>
              <a:gd name="connsiteY25" fmla="*/ 2559572 h 3585881"/>
              <a:gd name="connsiteX26" fmla="*/ 1359343 w 7578289"/>
              <a:gd name="connsiteY26" fmla="*/ 2506232 h 3585881"/>
              <a:gd name="connsiteX27" fmla="*/ 1366963 w 7578289"/>
              <a:gd name="connsiteY27" fmla="*/ 2475752 h 3585881"/>
              <a:gd name="connsiteX28" fmla="*/ 1382203 w 7578289"/>
              <a:gd name="connsiteY28" fmla="*/ 2452892 h 3585881"/>
              <a:gd name="connsiteX29" fmla="*/ 1420303 w 7578289"/>
              <a:gd name="connsiteY29" fmla="*/ 2384312 h 3585881"/>
              <a:gd name="connsiteX30" fmla="*/ 1450783 w 7578289"/>
              <a:gd name="connsiteY30" fmla="*/ 2346212 h 3585881"/>
              <a:gd name="connsiteX31" fmla="*/ 1481263 w 7578289"/>
              <a:gd name="connsiteY31" fmla="*/ 2308112 h 3585881"/>
              <a:gd name="connsiteX32" fmla="*/ 1488883 w 7578289"/>
              <a:gd name="connsiteY32" fmla="*/ 2285252 h 3585881"/>
              <a:gd name="connsiteX33" fmla="*/ 1511743 w 7578289"/>
              <a:gd name="connsiteY33" fmla="*/ 2262392 h 3585881"/>
              <a:gd name="connsiteX34" fmla="*/ 1519363 w 7578289"/>
              <a:gd name="connsiteY34" fmla="*/ 2239532 h 3585881"/>
              <a:gd name="connsiteX35" fmla="*/ 1565083 w 7578289"/>
              <a:gd name="connsiteY35" fmla="*/ 2209052 h 3585881"/>
              <a:gd name="connsiteX36" fmla="*/ 1595563 w 7578289"/>
              <a:gd name="connsiteY36" fmla="*/ 2186192 h 3585881"/>
              <a:gd name="connsiteX37" fmla="*/ 1618423 w 7578289"/>
              <a:gd name="connsiteY37" fmla="*/ 2178572 h 3585881"/>
              <a:gd name="connsiteX38" fmla="*/ 1633663 w 7578289"/>
              <a:gd name="connsiteY38" fmla="*/ 2155712 h 3585881"/>
              <a:gd name="connsiteX39" fmla="*/ 1664143 w 7578289"/>
              <a:gd name="connsiteY39" fmla="*/ 2140472 h 3585881"/>
              <a:gd name="connsiteX40" fmla="*/ 1694623 w 7578289"/>
              <a:gd name="connsiteY40" fmla="*/ 2117612 h 3585881"/>
              <a:gd name="connsiteX41" fmla="*/ 1732723 w 7578289"/>
              <a:gd name="connsiteY41" fmla="*/ 2094752 h 3585881"/>
              <a:gd name="connsiteX42" fmla="*/ 1763203 w 7578289"/>
              <a:gd name="connsiteY42" fmla="*/ 2064272 h 3585881"/>
              <a:gd name="connsiteX43" fmla="*/ 1786063 w 7578289"/>
              <a:gd name="connsiteY43" fmla="*/ 2056652 h 3585881"/>
              <a:gd name="connsiteX44" fmla="*/ 1831783 w 7578289"/>
              <a:gd name="connsiteY44" fmla="*/ 2026172 h 3585881"/>
              <a:gd name="connsiteX45" fmla="*/ 1854643 w 7578289"/>
              <a:gd name="connsiteY45" fmla="*/ 2003312 h 3585881"/>
              <a:gd name="connsiteX46" fmla="*/ 1877503 w 7578289"/>
              <a:gd name="connsiteY46" fmla="*/ 1995692 h 3585881"/>
              <a:gd name="connsiteX47" fmla="*/ 1900363 w 7578289"/>
              <a:gd name="connsiteY47" fmla="*/ 1980452 h 3585881"/>
              <a:gd name="connsiteX48" fmla="*/ 1961323 w 7578289"/>
              <a:gd name="connsiteY48" fmla="*/ 1957592 h 3585881"/>
              <a:gd name="connsiteX49" fmla="*/ 2029903 w 7578289"/>
              <a:gd name="connsiteY49" fmla="*/ 1911872 h 3585881"/>
              <a:gd name="connsiteX50" fmla="*/ 2090863 w 7578289"/>
              <a:gd name="connsiteY50" fmla="*/ 1881392 h 3585881"/>
              <a:gd name="connsiteX51" fmla="*/ 2151823 w 7578289"/>
              <a:gd name="connsiteY51" fmla="*/ 1843292 h 3585881"/>
              <a:gd name="connsiteX52" fmla="*/ 2182303 w 7578289"/>
              <a:gd name="connsiteY52" fmla="*/ 1820432 h 3585881"/>
              <a:gd name="connsiteX53" fmla="*/ 2228023 w 7578289"/>
              <a:gd name="connsiteY53" fmla="*/ 1805192 h 3585881"/>
              <a:gd name="connsiteX54" fmla="*/ 2258503 w 7578289"/>
              <a:gd name="connsiteY54" fmla="*/ 1789952 h 3585881"/>
              <a:gd name="connsiteX55" fmla="*/ 2288983 w 7578289"/>
              <a:gd name="connsiteY55" fmla="*/ 1782332 h 3585881"/>
              <a:gd name="connsiteX56" fmla="*/ 2349943 w 7578289"/>
              <a:gd name="connsiteY56" fmla="*/ 1759472 h 3585881"/>
              <a:gd name="connsiteX57" fmla="*/ 2372803 w 7578289"/>
              <a:gd name="connsiteY57" fmla="*/ 1744232 h 3585881"/>
              <a:gd name="connsiteX58" fmla="*/ 2418523 w 7578289"/>
              <a:gd name="connsiteY58" fmla="*/ 1728992 h 3585881"/>
              <a:gd name="connsiteX59" fmla="*/ 2471863 w 7578289"/>
              <a:gd name="connsiteY59" fmla="*/ 1698512 h 3585881"/>
              <a:gd name="connsiteX60" fmla="*/ 2548063 w 7578289"/>
              <a:gd name="connsiteY60" fmla="*/ 1675652 h 3585881"/>
              <a:gd name="connsiteX61" fmla="*/ 2639503 w 7578289"/>
              <a:gd name="connsiteY61" fmla="*/ 1637552 h 3585881"/>
              <a:gd name="connsiteX62" fmla="*/ 2677603 w 7578289"/>
              <a:gd name="connsiteY62" fmla="*/ 1614692 h 3585881"/>
              <a:gd name="connsiteX63" fmla="*/ 2708083 w 7578289"/>
              <a:gd name="connsiteY63" fmla="*/ 1591832 h 3585881"/>
              <a:gd name="connsiteX64" fmla="*/ 2738563 w 7578289"/>
              <a:gd name="connsiteY64" fmla="*/ 1576592 h 3585881"/>
              <a:gd name="connsiteX65" fmla="*/ 2769043 w 7578289"/>
              <a:gd name="connsiteY65" fmla="*/ 1553732 h 3585881"/>
              <a:gd name="connsiteX66" fmla="*/ 2807143 w 7578289"/>
              <a:gd name="connsiteY66" fmla="*/ 1546112 h 3585881"/>
              <a:gd name="connsiteX67" fmla="*/ 2860483 w 7578289"/>
              <a:gd name="connsiteY67" fmla="*/ 1523252 h 3585881"/>
              <a:gd name="connsiteX68" fmla="*/ 2883343 w 7578289"/>
              <a:gd name="connsiteY68" fmla="*/ 1508012 h 3585881"/>
              <a:gd name="connsiteX69" fmla="*/ 2974783 w 7578289"/>
              <a:gd name="connsiteY69" fmla="*/ 1477532 h 3585881"/>
              <a:gd name="connsiteX70" fmla="*/ 3020503 w 7578289"/>
              <a:gd name="connsiteY70" fmla="*/ 1454672 h 3585881"/>
              <a:gd name="connsiteX71" fmla="*/ 3050983 w 7578289"/>
              <a:gd name="connsiteY71" fmla="*/ 1447052 h 3585881"/>
              <a:gd name="connsiteX72" fmla="*/ 3096703 w 7578289"/>
              <a:gd name="connsiteY72" fmla="*/ 1431812 h 3585881"/>
              <a:gd name="connsiteX73" fmla="*/ 3188143 w 7578289"/>
              <a:gd name="connsiteY73" fmla="*/ 1424192 h 3585881"/>
              <a:gd name="connsiteX74" fmla="*/ 3226243 w 7578289"/>
              <a:gd name="connsiteY74" fmla="*/ 1416572 h 3585881"/>
              <a:gd name="connsiteX75" fmla="*/ 3371023 w 7578289"/>
              <a:gd name="connsiteY75" fmla="*/ 1401332 h 3585881"/>
              <a:gd name="connsiteX76" fmla="*/ 4079683 w 7578289"/>
              <a:gd name="connsiteY76" fmla="*/ 1416572 h 3585881"/>
              <a:gd name="connsiteX77" fmla="*/ 4277803 w 7578289"/>
              <a:gd name="connsiteY77" fmla="*/ 1439432 h 3585881"/>
              <a:gd name="connsiteX78" fmla="*/ 4361623 w 7578289"/>
              <a:gd name="connsiteY78" fmla="*/ 1454672 h 3585881"/>
              <a:gd name="connsiteX79" fmla="*/ 4460683 w 7578289"/>
              <a:gd name="connsiteY79" fmla="*/ 1469912 h 3585881"/>
              <a:gd name="connsiteX80" fmla="*/ 4590223 w 7578289"/>
              <a:gd name="connsiteY80" fmla="*/ 1485152 h 3585881"/>
              <a:gd name="connsiteX81" fmla="*/ 4773103 w 7578289"/>
              <a:gd name="connsiteY81" fmla="*/ 1508012 h 3585881"/>
              <a:gd name="connsiteX82" fmla="*/ 4834063 w 7578289"/>
              <a:gd name="connsiteY82" fmla="*/ 1515632 h 3585881"/>
              <a:gd name="connsiteX83" fmla="*/ 4872163 w 7578289"/>
              <a:gd name="connsiteY83" fmla="*/ 1523252 h 3585881"/>
              <a:gd name="connsiteX84" fmla="*/ 4933123 w 7578289"/>
              <a:gd name="connsiteY84" fmla="*/ 1530872 h 3585881"/>
              <a:gd name="connsiteX85" fmla="*/ 5001703 w 7578289"/>
              <a:gd name="connsiteY85" fmla="*/ 1546112 h 3585881"/>
              <a:gd name="connsiteX86" fmla="*/ 5100763 w 7578289"/>
              <a:gd name="connsiteY86" fmla="*/ 1553732 h 3585881"/>
              <a:gd name="connsiteX87" fmla="*/ 5176963 w 7578289"/>
              <a:gd name="connsiteY87" fmla="*/ 1568972 h 3585881"/>
              <a:gd name="connsiteX88" fmla="*/ 5237923 w 7578289"/>
              <a:gd name="connsiteY88" fmla="*/ 1576592 h 3585881"/>
              <a:gd name="connsiteX89" fmla="*/ 5298883 w 7578289"/>
              <a:gd name="connsiteY89" fmla="*/ 1591832 h 3585881"/>
              <a:gd name="connsiteX90" fmla="*/ 5375083 w 7578289"/>
              <a:gd name="connsiteY90" fmla="*/ 1607072 h 3585881"/>
              <a:gd name="connsiteX91" fmla="*/ 5420803 w 7578289"/>
              <a:gd name="connsiteY91" fmla="*/ 1622312 h 3585881"/>
              <a:gd name="connsiteX92" fmla="*/ 5489383 w 7578289"/>
              <a:gd name="connsiteY92" fmla="*/ 1637552 h 3585881"/>
              <a:gd name="connsiteX93" fmla="*/ 5588443 w 7578289"/>
              <a:gd name="connsiteY93" fmla="*/ 1675652 h 3585881"/>
              <a:gd name="connsiteX94" fmla="*/ 5618923 w 7578289"/>
              <a:gd name="connsiteY94" fmla="*/ 1690892 h 3585881"/>
              <a:gd name="connsiteX95" fmla="*/ 5664643 w 7578289"/>
              <a:gd name="connsiteY95" fmla="*/ 1706132 h 3585881"/>
              <a:gd name="connsiteX96" fmla="*/ 5733223 w 7578289"/>
              <a:gd name="connsiteY96" fmla="*/ 1736612 h 3585881"/>
              <a:gd name="connsiteX97" fmla="*/ 5847523 w 7578289"/>
              <a:gd name="connsiteY97" fmla="*/ 1782332 h 3585881"/>
              <a:gd name="connsiteX98" fmla="*/ 5870383 w 7578289"/>
              <a:gd name="connsiteY98" fmla="*/ 1797572 h 3585881"/>
              <a:gd name="connsiteX99" fmla="*/ 5977063 w 7578289"/>
              <a:gd name="connsiteY99" fmla="*/ 1835672 h 3585881"/>
              <a:gd name="connsiteX100" fmla="*/ 6015163 w 7578289"/>
              <a:gd name="connsiteY100" fmla="*/ 1850912 h 3585881"/>
              <a:gd name="connsiteX101" fmla="*/ 6053263 w 7578289"/>
              <a:gd name="connsiteY101" fmla="*/ 1858532 h 3585881"/>
              <a:gd name="connsiteX102" fmla="*/ 6083743 w 7578289"/>
              <a:gd name="connsiteY102" fmla="*/ 1866152 h 3585881"/>
              <a:gd name="connsiteX103" fmla="*/ 6251383 w 7578289"/>
              <a:gd name="connsiteY103" fmla="*/ 1889012 h 3585881"/>
              <a:gd name="connsiteX104" fmla="*/ 6319963 w 7578289"/>
              <a:gd name="connsiteY104" fmla="*/ 1896632 h 3585881"/>
              <a:gd name="connsiteX105" fmla="*/ 6365683 w 7578289"/>
              <a:gd name="connsiteY105" fmla="*/ 1904252 h 3585881"/>
              <a:gd name="connsiteX106" fmla="*/ 6533323 w 7578289"/>
              <a:gd name="connsiteY106" fmla="*/ 1911872 h 3585881"/>
              <a:gd name="connsiteX107" fmla="*/ 6609523 w 7578289"/>
              <a:gd name="connsiteY107" fmla="*/ 1927112 h 3585881"/>
              <a:gd name="connsiteX108" fmla="*/ 7045529 w 7578289"/>
              <a:gd name="connsiteY108" fmla="*/ 1898496 h 3585881"/>
              <a:gd name="connsiteX109" fmla="*/ 7082201 w 7578289"/>
              <a:gd name="connsiteY109" fmla="*/ 230251 h 3585881"/>
              <a:gd name="connsiteX110" fmla="*/ 7051722 w 7578289"/>
              <a:gd name="connsiteY110" fmla="*/ 64476 h 3585881"/>
              <a:gd name="connsiteX111" fmla="*/ 85020 w 7578289"/>
              <a:gd name="connsiteY111"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563362"/>
              <a:gd name="connsiteY0" fmla="*/ 102203 h 3585881"/>
              <a:gd name="connsiteX1" fmla="*/ 2507 w 7563362"/>
              <a:gd name="connsiteY1" fmla="*/ 123945 h 3585881"/>
              <a:gd name="connsiteX2" fmla="*/ 2388 w 7563362"/>
              <a:gd name="connsiteY2" fmla="*/ 258332 h 3585881"/>
              <a:gd name="connsiteX3" fmla="*/ 25843 w 7563362"/>
              <a:gd name="connsiteY3" fmla="*/ 3344432 h 3585881"/>
              <a:gd name="connsiteX4" fmla="*/ 102043 w 7563362"/>
              <a:gd name="connsiteY4" fmla="*/ 3382532 h 3585881"/>
              <a:gd name="connsiteX5" fmla="*/ 208723 w 7563362"/>
              <a:gd name="connsiteY5" fmla="*/ 3405392 h 3585881"/>
              <a:gd name="connsiteX6" fmla="*/ 483043 w 7563362"/>
              <a:gd name="connsiteY6" fmla="*/ 3390152 h 3585881"/>
              <a:gd name="connsiteX7" fmla="*/ 536383 w 7563362"/>
              <a:gd name="connsiteY7" fmla="*/ 3374912 h 3585881"/>
              <a:gd name="connsiteX8" fmla="*/ 635443 w 7563362"/>
              <a:gd name="connsiteY8" fmla="*/ 3329192 h 3585881"/>
              <a:gd name="connsiteX9" fmla="*/ 681163 w 7563362"/>
              <a:gd name="connsiteY9" fmla="*/ 3313952 h 3585881"/>
              <a:gd name="connsiteX10" fmla="*/ 749743 w 7563362"/>
              <a:gd name="connsiteY10" fmla="*/ 3268232 h 3585881"/>
              <a:gd name="connsiteX11" fmla="*/ 864043 w 7563362"/>
              <a:gd name="connsiteY11" fmla="*/ 3184412 h 3585881"/>
              <a:gd name="connsiteX12" fmla="*/ 902143 w 7563362"/>
              <a:gd name="connsiteY12" fmla="*/ 3161552 h 3585881"/>
              <a:gd name="connsiteX13" fmla="*/ 947863 w 7563362"/>
              <a:gd name="connsiteY13" fmla="*/ 3108212 h 3585881"/>
              <a:gd name="connsiteX14" fmla="*/ 985963 w 7563362"/>
              <a:gd name="connsiteY14" fmla="*/ 3070112 h 3585881"/>
              <a:gd name="connsiteX15" fmla="*/ 1016443 w 7563362"/>
              <a:gd name="connsiteY15" fmla="*/ 3009152 h 3585881"/>
              <a:gd name="connsiteX16" fmla="*/ 1062163 w 7563362"/>
              <a:gd name="connsiteY16" fmla="*/ 2955812 h 3585881"/>
              <a:gd name="connsiteX17" fmla="*/ 1107883 w 7563362"/>
              <a:gd name="connsiteY17" fmla="*/ 2894852 h 3585881"/>
              <a:gd name="connsiteX18" fmla="*/ 1130743 w 7563362"/>
              <a:gd name="connsiteY18" fmla="*/ 2856752 h 3585881"/>
              <a:gd name="connsiteX19" fmla="*/ 1184083 w 7563362"/>
              <a:gd name="connsiteY19" fmla="*/ 2811032 h 3585881"/>
              <a:gd name="connsiteX20" fmla="*/ 1206943 w 7563362"/>
              <a:gd name="connsiteY20" fmla="*/ 2772932 h 3585881"/>
              <a:gd name="connsiteX21" fmla="*/ 1237423 w 7563362"/>
              <a:gd name="connsiteY21" fmla="*/ 2742452 h 3585881"/>
              <a:gd name="connsiteX22" fmla="*/ 1275523 w 7563362"/>
              <a:gd name="connsiteY22" fmla="*/ 2673872 h 3585881"/>
              <a:gd name="connsiteX23" fmla="*/ 1298383 w 7563362"/>
              <a:gd name="connsiteY23" fmla="*/ 2643392 h 3585881"/>
              <a:gd name="connsiteX24" fmla="*/ 1313623 w 7563362"/>
              <a:gd name="connsiteY24" fmla="*/ 2582432 h 3585881"/>
              <a:gd name="connsiteX25" fmla="*/ 1336483 w 7563362"/>
              <a:gd name="connsiteY25" fmla="*/ 2559572 h 3585881"/>
              <a:gd name="connsiteX26" fmla="*/ 1359343 w 7563362"/>
              <a:gd name="connsiteY26" fmla="*/ 2506232 h 3585881"/>
              <a:gd name="connsiteX27" fmla="*/ 1366963 w 7563362"/>
              <a:gd name="connsiteY27" fmla="*/ 2475752 h 3585881"/>
              <a:gd name="connsiteX28" fmla="*/ 1382203 w 7563362"/>
              <a:gd name="connsiteY28" fmla="*/ 2452892 h 3585881"/>
              <a:gd name="connsiteX29" fmla="*/ 1420303 w 7563362"/>
              <a:gd name="connsiteY29" fmla="*/ 2384312 h 3585881"/>
              <a:gd name="connsiteX30" fmla="*/ 1450783 w 7563362"/>
              <a:gd name="connsiteY30" fmla="*/ 2346212 h 3585881"/>
              <a:gd name="connsiteX31" fmla="*/ 1481263 w 7563362"/>
              <a:gd name="connsiteY31" fmla="*/ 2308112 h 3585881"/>
              <a:gd name="connsiteX32" fmla="*/ 1488883 w 7563362"/>
              <a:gd name="connsiteY32" fmla="*/ 2285252 h 3585881"/>
              <a:gd name="connsiteX33" fmla="*/ 1511743 w 7563362"/>
              <a:gd name="connsiteY33" fmla="*/ 2262392 h 3585881"/>
              <a:gd name="connsiteX34" fmla="*/ 1519363 w 7563362"/>
              <a:gd name="connsiteY34" fmla="*/ 2239532 h 3585881"/>
              <a:gd name="connsiteX35" fmla="*/ 1565083 w 7563362"/>
              <a:gd name="connsiteY35" fmla="*/ 2209052 h 3585881"/>
              <a:gd name="connsiteX36" fmla="*/ 1595563 w 7563362"/>
              <a:gd name="connsiteY36" fmla="*/ 2186192 h 3585881"/>
              <a:gd name="connsiteX37" fmla="*/ 1618423 w 7563362"/>
              <a:gd name="connsiteY37" fmla="*/ 2178572 h 3585881"/>
              <a:gd name="connsiteX38" fmla="*/ 1633663 w 7563362"/>
              <a:gd name="connsiteY38" fmla="*/ 2155712 h 3585881"/>
              <a:gd name="connsiteX39" fmla="*/ 1664143 w 7563362"/>
              <a:gd name="connsiteY39" fmla="*/ 2140472 h 3585881"/>
              <a:gd name="connsiteX40" fmla="*/ 1694623 w 7563362"/>
              <a:gd name="connsiteY40" fmla="*/ 2117612 h 3585881"/>
              <a:gd name="connsiteX41" fmla="*/ 1732723 w 7563362"/>
              <a:gd name="connsiteY41" fmla="*/ 2094752 h 3585881"/>
              <a:gd name="connsiteX42" fmla="*/ 1763203 w 7563362"/>
              <a:gd name="connsiteY42" fmla="*/ 2064272 h 3585881"/>
              <a:gd name="connsiteX43" fmla="*/ 1786063 w 7563362"/>
              <a:gd name="connsiteY43" fmla="*/ 2056652 h 3585881"/>
              <a:gd name="connsiteX44" fmla="*/ 1831783 w 7563362"/>
              <a:gd name="connsiteY44" fmla="*/ 2026172 h 3585881"/>
              <a:gd name="connsiteX45" fmla="*/ 1854643 w 7563362"/>
              <a:gd name="connsiteY45" fmla="*/ 2003312 h 3585881"/>
              <a:gd name="connsiteX46" fmla="*/ 1877503 w 7563362"/>
              <a:gd name="connsiteY46" fmla="*/ 1995692 h 3585881"/>
              <a:gd name="connsiteX47" fmla="*/ 1900363 w 7563362"/>
              <a:gd name="connsiteY47" fmla="*/ 1980452 h 3585881"/>
              <a:gd name="connsiteX48" fmla="*/ 1961323 w 7563362"/>
              <a:gd name="connsiteY48" fmla="*/ 1957592 h 3585881"/>
              <a:gd name="connsiteX49" fmla="*/ 2029903 w 7563362"/>
              <a:gd name="connsiteY49" fmla="*/ 1911872 h 3585881"/>
              <a:gd name="connsiteX50" fmla="*/ 2090863 w 7563362"/>
              <a:gd name="connsiteY50" fmla="*/ 1881392 h 3585881"/>
              <a:gd name="connsiteX51" fmla="*/ 2151823 w 7563362"/>
              <a:gd name="connsiteY51" fmla="*/ 1843292 h 3585881"/>
              <a:gd name="connsiteX52" fmla="*/ 2182303 w 7563362"/>
              <a:gd name="connsiteY52" fmla="*/ 1820432 h 3585881"/>
              <a:gd name="connsiteX53" fmla="*/ 2228023 w 7563362"/>
              <a:gd name="connsiteY53" fmla="*/ 1805192 h 3585881"/>
              <a:gd name="connsiteX54" fmla="*/ 2258503 w 7563362"/>
              <a:gd name="connsiteY54" fmla="*/ 1789952 h 3585881"/>
              <a:gd name="connsiteX55" fmla="*/ 2288983 w 7563362"/>
              <a:gd name="connsiteY55" fmla="*/ 1782332 h 3585881"/>
              <a:gd name="connsiteX56" fmla="*/ 2349943 w 7563362"/>
              <a:gd name="connsiteY56" fmla="*/ 1759472 h 3585881"/>
              <a:gd name="connsiteX57" fmla="*/ 2372803 w 7563362"/>
              <a:gd name="connsiteY57" fmla="*/ 1744232 h 3585881"/>
              <a:gd name="connsiteX58" fmla="*/ 2418523 w 7563362"/>
              <a:gd name="connsiteY58" fmla="*/ 1728992 h 3585881"/>
              <a:gd name="connsiteX59" fmla="*/ 2471863 w 7563362"/>
              <a:gd name="connsiteY59" fmla="*/ 1698512 h 3585881"/>
              <a:gd name="connsiteX60" fmla="*/ 2548063 w 7563362"/>
              <a:gd name="connsiteY60" fmla="*/ 1675652 h 3585881"/>
              <a:gd name="connsiteX61" fmla="*/ 2639503 w 7563362"/>
              <a:gd name="connsiteY61" fmla="*/ 1637552 h 3585881"/>
              <a:gd name="connsiteX62" fmla="*/ 2677603 w 7563362"/>
              <a:gd name="connsiteY62" fmla="*/ 1614692 h 3585881"/>
              <a:gd name="connsiteX63" fmla="*/ 2708083 w 7563362"/>
              <a:gd name="connsiteY63" fmla="*/ 1591832 h 3585881"/>
              <a:gd name="connsiteX64" fmla="*/ 2738563 w 7563362"/>
              <a:gd name="connsiteY64" fmla="*/ 1576592 h 3585881"/>
              <a:gd name="connsiteX65" fmla="*/ 2769043 w 7563362"/>
              <a:gd name="connsiteY65" fmla="*/ 1553732 h 3585881"/>
              <a:gd name="connsiteX66" fmla="*/ 2807143 w 7563362"/>
              <a:gd name="connsiteY66" fmla="*/ 1546112 h 3585881"/>
              <a:gd name="connsiteX67" fmla="*/ 2860483 w 7563362"/>
              <a:gd name="connsiteY67" fmla="*/ 1523252 h 3585881"/>
              <a:gd name="connsiteX68" fmla="*/ 2883343 w 7563362"/>
              <a:gd name="connsiteY68" fmla="*/ 1508012 h 3585881"/>
              <a:gd name="connsiteX69" fmla="*/ 2974783 w 7563362"/>
              <a:gd name="connsiteY69" fmla="*/ 1477532 h 3585881"/>
              <a:gd name="connsiteX70" fmla="*/ 3020503 w 7563362"/>
              <a:gd name="connsiteY70" fmla="*/ 1454672 h 3585881"/>
              <a:gd name="connsiteX71" fmla="*/ 3050983 w 7563362"/>
              <a:gd name="connsiteY71" fmla="*/ 1447052 h 3585881"/>
              <a:gd name="connsiteX72" fmla="*/ 3096703 w 7563362"/>
              <a:gd name="connsiteY72" fmla="*/ 1431812 h 3585881"/>
              <a:gd name="connsiteX73" fmla="*/ 3188143 w 7563362"/>
              <a:gd name="connsiteY73" fmla="*/ 1424192 h 3585881"/>
              <a:gd name="connsiteX74" fmla="*/ 3226243 w 7563362"/>
              <a:gd name="connsiteY74" fmla="*/ 1416572 h 3585881"/>
              <a:gd name="connsiteX75" fmla="*/ 3371023 w 7563362"/>
              <a:gd name="connsiteY75" fmla="*/ 1401332 h 3585881"/>
              <a:gd name="connsiteX76" fmla="*/ 4079683 w 7563362"/>
              <a:gd name="connsiteY76" fmla="*/ 1416572 h 3585881"/>
              <a:gd name="connsiteX77" fmla="*/ 4277803 w 7563362"/>
              <a:gd name="connsiteY77" fmla="*/ 1439432 h 3585881"/>
              <a:gd name="connsiteX78" fmla="*/ 4361623 w 7563362"/>
              <a:gd name="connsiteY78" fmla="*/ 1454672 h 3585881"/>
              <a:gd name="connsiteX79" fmla="*/ 4460683 w 7563362"/>
              <a:gd name="connsiteY79" fmla="*/ 1469912 h 3585881"/>
              <a:gd name="connsiteX80" fmla="*/ 4590223 w 7563362"/>
              <a:gd name="connsiteY80" fmla="*/ 1485152 h 3585881"/>
              <a:gd name="connsiteX81" fmla="*/ 4773103 w 7563362"/>
              <a:gd name="connsiteY81" fmla="*/ 1508012 h 3585881"/>
              <a:gd name="connsiteX82" fmla="*/ 4834063 w 7563362"/>
              <a:gd name="connsiteY82" fmla="*/ 1515632 h 3585881"/>
              <a:gd name="connsiteX83" fmla="*/ 4872163 w 7563362"/>
              <a:gd name="connsiteY83" fmla="*/ 1523252 h 3585881"/>
              <a:gd name="connsiteX84" fmla="*/ 4933123 w 7563362"/>
              <a:gd name="connsiteY84" fmla="*/ 1530872 h 3585881"/>
              <a:gd name="connsiteX85" fmla="*/ 5001703 w 7563362"/>
              <a:gd name="connsiteY85" fmla="*/ 1546112 h 3585881"/>
              <a:gd name="connsiteX86" fmla="*/ 5100763 w 7563362"/>
              <a:gd name="connsiteY86" fmla="*/ 1553732 h 3585881"/>
              <a:gd name="connsiteX87" fmla="*/ 5176963 w 7563362"/>
              <a:gd name="connsiteY87" fmla="*/ 1568972 h 3585881"/>
              <a:gd name="connsiteX88" fmla="*/ 5237923 w 7563362"/>
              <a:gd name="connsiteY88" fmla="*/ 1576592 h 3585881"/>
              <a:gd name="connsiteX89" fmla="*/ 5298883 w 7563362"/>
              <a:gd name="connsiteY89" fmla="*/ 1591832 h 3585881"/>
              <a:gd name="connsiteX90" fmla="*/ 5375083 w 7563362"/>
              <a:gd name="connsiteY90" fmla="*/ 1607072 h 3585881"/>
              <a:gd name="connsiteX91" fmla="*/ 5420803 w 7563362"/>
              <a:gd name="connsiteY91" fmla="*/ 1622312 h 3585881"/>
              <a:gd name="connsiteX92" fmla="*/ 5489383 w 7563362"/>
              <a:gd name="connsiteY92" fmla="*/ 1637552 h 3585881"/>
              <a:gd name="connsiteX93" fmla="*/ 5588443 w 7563362"/>
              <a:gd name="connsiteY93" fmla="*/ 1675652 h 3585881"/>
              <a:gd name="connsiteX94" fmla="*/ 5618923 w 7563362"/>
              <a:gd name="connsiteY94" fmla="*/ 1690892 h 3585881"/>
              <a:gd name="connsiteX95" fmla="*/ 5664643 w 7563362"/>
              <a:gd name="connsiteY95" fmla="*/ 1706132 h 3585881"/>
              <a:gd name="connsiteX96" fmla="*/ 5733223 w 7563362"/>
              <a:gd name="connsiteY96" fmla="*/ 1736612 h 3585881"/>
              <a:gd name="connsiteX97" fmla="*/ 5847523 w 7563362"/>
              <a:gd name="connsiteY97" fmla="*/ 1782332 h 3585881"/>
              <a:gd name="connsiteX98" fmla="*/ 5870383 w 7563362"/>
              <a:gd name="connsiteY98" fmla="*/ 1797572 h 3585881"/>
              <a:gd name="connsiteX99" fmla="*/ 5977063 w 7563362"/>
              <a:gd name="connsiteY99" fmla="*/ 1835672 h 3585881"/>
              <a:gd name="connsiteX100" fmla="*/ 6015163 w 7563362"/>
              <a:gd name="connsiteY100" fmla="*/ 1850912 h 3585881"/>
              <a:gd name="connsiteX101" fmla="*/ 6053263 w 7563362"/>
              <a:gd name="connsiteY101" fmla="*/ 1858532 h 3585881"/>
              <a:gd name="connsiteX102" fmla="*/ 6083743 w 7563362"/>
              <a:gd name="connsiteY102" fmla="*/ 1866152 h 3585881"/>
              <a:gd name="connsiteX103" fmla="*/ 6251383 w 7563362"/>
              <a:gd name="connsiteY103" fmla="*/ 1889012 h 3585881"/>
              <a:gd name="connsiteX104" fmla="*/ 6319963 w 7563362"/>
              <a:gd name="connsiteY104" fmla="*/ 1896632 h 3585881"/>
              <a:gd name="connsiteX105" fmla="*/ 6365683 w 7563362"/>
              <a:gd name="connsiteY105" fmla="*/ 1904252 h 3585881"/>
              <a:gd name="connsiteX106" fmla="*/ 6533323 w 7563362"/>
              <a:gd name="connsiteY106" fmla="*/ 1911872 h 3585881"/>
              <a:gd name="connsiteX107" fmla="*/ 6609523 w 7563362"/>
              <a:gd name="connsiteY107" fmla="*/ 1927112 h 3585881"/>
              <a:gd name="connsiteX108" fmla="*/ 7059593 w 7563362"/>
              <a:gd name="connsiteY108" fmla="*/ 1898496 h 3585881"/>
              <a:gd name="connsiteX109" fmla="*/ 7082201 w 7563362"/>
              <a:gd name="connsiteY109" fmla="*/ 230251 h 3585881"/>
              <a:gd name="connsiteX110" fmla="*/ 7051722 w 7563362"/>
              <a:gd name="connsiteY110" fmla="*/ 64476 h 3585881"/>
              <a:gd name="connsiteX111" fmla="*/ 7047501 w 7563362"/>
              <a:gd name="connsiteY111" fmla="*/ 62664 h 3585881"/>
              <a:gd name="connsiteX112" fmla="*/ 85020 w 7563362"/>
              <a:gd name="connsiteY112" fmla="*/ 102203 h 3585881"/>
              <a:gd name="connsiteX0" fmla="*/ 85020 w 7563362"/>
              <a:gd name="connsiteY0" fmla="*/ 102203 h 3585881"/>
              <a:gd name="connsiteX1" fmla="*/ 2507 w 7563362"/>
              <a:gd name="connsiteY1" fmla="*/ 123945 h 3585881"/>
              <a:gd name="connsiteX2" fmla="*/ 2388 w 7563362"/>
              <a:gd name="connsiteY2" fmla="*/ 258332 h 3585881"/>
              <a:gd name="connsiteX3" fmla="*/ 25843 w 7563362"/>
              <a:gd name="connsiteY3" fmla="*/ 3344432 h 3585881"/>
              <a:gd name="connsiteX4" fmla="*/ 102043 w 7563362"/>
              <a:gd name="connsiteY4" fmla="*/ 3382532 h 3585881"/>
              <a:gd name="connsiteX5" fmla="*/ 208723 w 7563362"/>
              <a:gd name="connsiteY5" fmla="*/ 3405392 h 3585881"/>
              <a:gd name="connsiteX6" fmla="*/ 483043 w 7563362"/>
              <a:gd name="connsiteY6" fmla="*/ 3390152 h 3585881"/>
              <a:gd name="connsiteX7" fmla="*/ 536383 w 7563362"/>
              <a:gd name="connsiteY7" fmla="*/ 3374912 h 3585881"/>
              <a:gd name="connsiteX8" fmla="*/ 635443 w 7563362"/>
              <a:gd name="connsiteY8" fmla="*/ 3329192 h 3585881"/>
              <a:gd name="connsiteX9" fmla="*/ 681163 w 7563362"/>
              <a:gd name="connsiteY9" fmla="*/ 3313952 h 3585881"/>
              <a:gd name="connsiteX10" fmla="*/ 749743 w 7563362"/>
              <a:gd name="connsiteY10" fmla="*/ 3268232 h 3585881"/>
              <a:gd name="connsiteX11" fmla="*/ 864043 w 7563362"/>
              <a:gd name="connsiteY11" fmla="*/ 3184412 h 3585881"/>
              <a:gd name="connsiteX12" fmla="*/ 902143 w 7563362"/>
              <a:gd name="connsiteY12" fmla="*/ 3161552 h 3585881"/>
              <a:gd name="connsiteX13" fmla="*/ 947863 w 7563362"/>
              <a:gd name="connsiteY13" fmla="*/ 3108212 h 3585881"/>
              <a:gd name="connsiteX14" fmla="*/ 985963 w 7563362"/>
              <a:gd name="connsiteY14" fmla="*/ 3070112 h 3585881"/>
              <a:gd name="connsiteX15" fmla="*/ 1016443 w 7563362"/>
              <a:gd name="connsiteY15" fmla="*/ 3009152 h 3585881"/>
              <a:gd name="connsiteX16" fmla="*/ 1062163 w 7563362"/>
              <a:gd name="connsiteY16" fmla="*/ 2955812 h 3585881"/>
              <a:gd name="connsiteX17" fmla="*/ 1107883 w 7563362"/>
              <a:gd name="connsiteY17" fmla="*/ 2894852 h 3585881"/>
              <a:gd name="connsiteX18" fmla="*/ 1130743 w 7563362"/>
              <a:gd name="connsiteY18" fmla="*/ 2856752 h 3585881"/>
              <a:gd name="connsiteX19" fmla="*/ 1184083 w 7563362"/>
              <a:gd name="connsiteY19" fmla="*/ 2811032 h 3585881"/>
              <a:gd name="connsiteX20" fmla="*/ 1206943 w 7563362"/>
              <a:gd name="connsiteY20" fmla="*/ 2772932 h 3585881"/>
              <a:gd name="connsiteX21" fmla="*/ 1237423 w 7563362"/>
              <a:gd name="connsiteY21" fmla="*/ 2742452 h 3585881"/>
              <a:gd name="connsiteX22" fmla="*/ 1275523 w 7563362"/>
              <a:gd name="connsiteY22" fmla="*/ 2673872 h 3585881"/>
              <a:gd name="connsiteX23" fmla="*/ 1298383 w 7563362"/>
              <a:gd name="connsiteY23" fmla="*/ 2643392 h 3585881"/>
              <a:gd name="connsiteX24" fmla="*/ 1313623 w 7563362"/>
              <a:gd name="connsiteY24" fmla="*/ 2582432 h 3585881"/>
              <a:gd name="connsiteX25" fmla="*/ 1336483 w 7563362"/>
              <a:gd name="connsiteY25" fmla="*/ 2559572 h 3585881"/>
              <a:gd name="connsiteX26" fmla="*/ 1359343 w 7563362"/>
              <a:gd name="connsiteY26" fmla="*/ 2506232 h 3585881"/>
              <a:gd name="connsiteX27" fmla="*/ 1366963 w 7563362"/>
              <a:gd name="connsiteY27" fmla="*/ 2475752 h 3585881"/>
              <a:gd name="connsiteX28" fmla="*/ 1382203 w 7563362"/>
              <a:gd name="connsiteY28" fmla="*/ 2452892 h 3585881"/>
              <a:gd name="connsiteX29" fmla="*/ 1420303 w 7563362"/>
              <a:gd name="connsiteY29" fmla="*/ 2384312 h 3585881"/>
              <a:gd name="connsiteX30" fmla="*/ 1450783 w 7563362"/>
              <a:gd name="connsiteY30" fmla="*/ 2346212 h 3585881"/>
              <a:gd name="connsiteX31" fmla="*/ 1481263 w 7563362"/>
              <a:gd name="connsiteY31" fmla="*/ 2308112 h 3585881"/>
              <a:gd name="connsiteX32" fmla="*/ 1488883 w 7563362"/>
              <a:gd name="connsiteY32" fmla="*/ 2285252 h 3585881"/>
              <a:gd name="connsiteX33" fmla="*/ 1511743 w 7563362"/>
              <a:gd name="connsiteY33" fmla="*/ 2262392 h 3585881"/>
              <a:gd name="connsiteX34" fmla="*/ 1519363 w 7563362"/>
              <a:gd name="connsiteY34" fmla="*/ 2239532 h 3585881"/>
              <a:gd name="connsiteX35" fmla="*/ 1565083 w 7563362"/>
              <a:gd name="connsiteY35" fmla="*/ 2209052 h 3585881"/>
              <a:gd name="connsiteX36" fmla="*/ 1595563 w 7563362"/>
              <a:gd name="connsiteY36" fmla="*/ 2186192 h 3585881"/>
              <a:gd name="connsiteX37" fmla="*/ 1618423 w 7563362"/>
              <a:gd name="connsiteY37" fmla="*/ 2178572 h 3585881"/>
              <a:gd name="connsiteX38" fmla="*/ 1633663 w 7563362"/>
              <a:gd name="connsiteY38" fmla="*/ 2155712 h 3585881"/>
              <a:gd name="connsiteX39" fmla="*/ 1664143 w 7563362"/>
              <a:gd name="connsiteY39" fmla="*/ 2140472 h 3585881"/>
              <a:gd name="connsiteX40" fmla="*/ 1694623 w 7563362"/>
              <a:gd name="connsiteY40" fmla="*/ 2117612 h 3585881"/>
              <a:gd name="connsiteX41" fmla="*/ 1732723 w 7563362"/>
              <a:gd name="connsiteY41" fmla="*/ 2094752 h 3585881"/>
              <a:gd name="connsiteX42" fmla="*/ 1763203 w 7563362"/>
              <a:gd name="connsiteY42" fmla="*/ 2064272 h 3585881"/>
              <a:gd name="connsiteX43" fmla="*/ 1786063 w 7563362"/>
              <a:gd name="connsiteY43" fmla="*/ 2056652 h 3585881"/>
              <a:gd name="connsiteX44" fmla="*/ 1831783 w 7563362"/>
              <a:gd name="connsiteY44" fmla="*/ 2026172 h 3585881"/>
              <a:gd name="connsiteX45" fmla="*/ 1854643 w 7563362"/>
              <a:gd name="connsiteY45" fmla="*/ 2003312 h 3585881"/>
              <a:gd name="connsiteX46" fmla="*/ 1877503 w 7563362"/>
              <a:gd name="connsiteY46" fmla="*/ 1995692 h 3585881"/>
              <a:gd name="connsiteX47" fmla="*/ 1900363 w 7563362"/>
              <a:gd name="connsiteY47" fmla="*/ 1980452 h 3585881"/>
              <a:gd name="connsiteX48" fmla="*/ 1961323 w 7563362"/>
              <a:gd name="connsiteY48" fmla="*/ 1957592 h 3585881"/>
              <a:gd name="connsiteX49" fmla="*/ 2029903 w 7563362"/>
              <a:gd name="connsiteY49" fmla="*/ 1911872 h 3585881"/>
              <a:gd name="connsiteX50" fmla="*/ 2090863 w 7563362"/>
              <a:gd name="connsiteY50" fmla="*/ 1881392 h 3585881"/>
              <a:gd name="connsiteX51" fmla="*/ 2151823 w 7563362"/>
              <a:gd name="connsiteY51" fmla="*/ 1843292 h 3585881"/>
              <a:gd name="connsiteX52" fmla="*/ 2182303 w 7563362"/>
              <a:gd name="connsiteY52" fmla="*/ 1820432 h 3585881"/>
              <a:gd name="connsiteX53" fmla="*/ 2228023 w 7563362"/>
              <a:gd name="connsiteY53" fmla="*/ 1805192 h 3585881"/>
              <a:gd name="connsiteX54" fmla="*/ 2258503 w 7563362"/>
              <a:gd name="connsiteY54" fmla="*/ 1789952 h 3585881"/>
              <a:gd name="connsiteX55" fmla="*/ 2288983 w 7563362"/>
              <a:gd name="connsiteY55" fmla="*/ 1782332 h 3585881"/>
              <a:gd name="connsiteX56" fmla="*/ 2349943 w 7563362"/>
              <a:gd name="connsiteY56" fmla="*/ 1759472 h 3585881"/>
              <a:gd name="connsiteX57" fmla="*/ 2372803 w 7563362"/>
              <a:gd name="connsiteY57" fmla="*/ 1744232 h 3585881"/>
              <a:gd name="connsiteX58" fmla="*/ 2418523 w 7563362"/>
              <a:gd name="connsiteY58" fmla="*/ 1728992 h 3585881"/>
              <a:gd name="connsiteX59" fmla="*/ 2471863 w 7563362"/>
              <a:gd name="connsiteY59" fmla="*/ 1698512 h 3585881"/>
              <a:gd name="connsiteX60" fmla="*/ 2548063 w 7563362"/>
              <a:gd name="connsiteY60" fmla="*/ 1675652 h 3585881"/>
              <a:gd name="connsiteX61" fmla="*/ 2639503 w 7563362"/>
              <a:gd name="connsiteY61" fmla="*/ 1637552 h 3585881"/>
              <a:gd name="connsiteX62" fmla="*/ 2677603 w 7563362"/>
              <a:gd name="connsiteY62" fmla="*/ 1614692 h 3585881"/>
              <a:gd name="connsiteX63" fmla="*/ 2708083 w 7563362"/>
              <a:gd name="connsiteY63" fmla="*/ 1591832 h 3585881"/>
              <a:gd name="connsiteX64" fmla="*/ 2738563 w 7563362"/>
              <a:gd name="connsiteY64" fmla="*/ 1576592 h 3585881"/>
              <a:gd name="connsiteX65" fmla="*/ 2769043 w 7563362"/>
              <a:gd name="connsiteY65" fmla="*/ 1553732 h 3585881"/>
              <a:gd name="connsiteX66" fmla="*/ 2807143 w 7563362"/>
              <a:gd name="connsiteY66" fmla="*/ 1546112 h 3585881"/>
              <a:gd name="connsiteX67" fmla="*/ 2860483 w 7563362"/>
              <a:gd name="connsiteY67" fmla="*/ 1523252 h 3585881"/>
              <a:gd name="connsiteX68" fmla="*/ 2883343 w 7563362"/>
              <a:gd name="connsiteY68" fmla="*/ 1508012 h 3585881"/>
              <a:gd name="connsiteX69" fmla="*/ 2974783 w 7563362"/>
              <a:gd name="connsiteY69" fmla="*/ 1477532 h 3585881"/>
              <a:gd name="connsiteX70" fmla="*/ 3020503 w 7563362"/>
              <a:gd name="connsiteY70" fmla="*/ 1454672 h 3585881"/>
              <a:gd name="connsiteX71" fmla="*/ 3050983 w 7563362"/>
              <a:gd name="connsiteY71" fmla="*/ 1447052 h 3585881"/>
              <a:gd name="connsiteX72" fmla="*/ 3096703 w 7563362"/>
              <a:gd name="connsiteY72" fmla="*/ 1431812 h 3585881"/>
              <a:gd name="connsiteX73" fmla="*/ 3188143 w 7563362"/>
              <a:gd name="connsiteY73" fmla="*/ 1424192 h 3585881"/>
              <a:gd name="connsiteX74" fmla="*/ 3226243 w 7563362"/>
              <a:gd name="connsiteY74" fmla="*/ 1416572 h 3585881"/>
              <a:gd name="connsiteX75" fmla="*/ 3371023 w 7563362"/>
              <a:gd name="connsiteY75" fmla="*/ 1401332 h 3585881"/>
              <a:gd name="connsiteX76" fmla="*/ 4079683 w 7563362"/>
              <a:gd name="connsiteY76" fmla="*/ 1416572 h 3585881"/>
              <a:gd name="connsiteX77" fmla="*/ 4277803 w 7563362"/>
              <a:gd name="connsiteY77" fmla="*/ 1439432 h 3585881"/>
              <a:gd name="connsiteX78" fmla="*/ 4361623 w 7563362"/>
              <a:gd name="connsiteY78" fmla="*/ 1454672 h 3585881"/>
              <a:gd name="connsiteX79" fmla="*/ 4460683 w 7563362"/>
              <a:gd name="connsiteY79" fmla="*/ 1469912 h 3585881"/>
              <a:gd name="connsiteX80" fmla="*/ 4590223 w 7563362"/>
              <a:gd name="connsiteY80" fmla="*/ 1485152 h 3585881"/>
              <a:gd name="connsiteX81" fmla="*/ 4773103 w 7563362"/>
              <a:gd name="connsiteY81" fmla="*/ 1508012 h 3585881"/>
              <a:gd name="connsiteX82" fmla="*/ 4834063 w 7563362"/>
              <a:gd name="connsiteY82" fmla="*/ 1515632 h 3585881"/>
              <a:gd name="connsiteX83" fmla="*/ 4872163 w 7563362"/>
              <a:gd name="connsiteY83" fmla="*/ 1523252 h 3585881"/>
              <a:gd name="connsiteX84" fmla="*/ 4933123 w 7563362"/>
              <a:gd name="connsiteY84" fmla="*/ 1530872 h 3585881"/>
              <a:gd name="connsiteX85" fmla="*/ 5001703 w 7563362"/>
              <a:gd name="connsiteY85" fmla="*/ 1546112 h 3585881"/>
              <a:gd name="connsiteX86" fmla="*/ 5100763 w 7563362"/>
              <a:gd name="connsiteY86" fmla="*/ 1553732 h 3585881"/>
              <a:gd name="connsiteX87" fmla="*/ 5176963 w 7563362"/>
              <a:gd name="connsiteY87" fmla="*/ 1568972 h 3585881"/>
              <a:gd name="connsiteX88" fmla="*/ 5237923 w 7563362"/>
              <a:gd name="connsiteY88" fmla="*/ 1576592 h 3585881"/>
              <a:gd name="connsiteX89" fmla="*/ 5298883 w 7563362"/>
              <a:gd name="connsiteY89" fmla="*/ 1591832 h 3585881"/>
              <a:gd name="connsiteX90" fmla="*/ 5375083 w 7563362"/>
              <a:gd name="connsiteY90" fmla="*/ 1607072 h 3585881"/>
              <a:gd name="connsiteX91" fmla="*/ 5420803 w 7563362"/>
              <a:gd name="connsiteY91" fmla="*/ 1622312 h 3585881"/>
              <a:gd name="connsiteX92" fmla="*/ 5489383 w 7563362"/>
              <a:gd name="connsiteY92" fmla="*/ 1637552 h 3585881"/>
              <a:gd name="connsiteX93" fmla="*/ 5588443 w 7563362"/>
              <a:gd name="connsiteY93" fmla="*/ 1675652 h 3585881"/>
              <a:gd name="connsiteX94" fmla="*/ 5618923 w 7563362"/>
              <a:gd name="connsiteY94" fmla="*/ 1690892 h 3585881"/>
              <a:gd name="connsiteX95" fmla="*/ 5664643 w 7563362"/>
              <a:gd name="connsiteY95" fmla="*/ 1706132 h 3585881"/>
              <a:gd name="connsiteX96" fmla="*/ 5733223 w 7563362"/>
              <a:gd name="connsiteY96" fmla="*/ 1736612 h 3585881"/>
              <a:gd name="connsiteX97" fmla="*/ 5847523 w 7563362"/>
              <a:gd name="connsiteY97" fmla="*/ 1782332 h 3585881"/>
              <a:gd name="connsiteX98" fmla="*/ 5870383 w 7563362"/>
              <a:gd name="connsiteY98" fmla="*/ 1797572 h 3585881"/>
              <a:gd name="connsiteX99" fmla="*/ 5977063 w 7563362"/>
              <a:gd name="connsiteY99" fmla="*/ 1835672 h 3585881"/>
              <a:gd name="connsiteX100" fmla="*/ 6015163 w 7563362"/>
              <a:gd name="connsiteY100" fmla="*/ 1850912 h 3585881"/>
              <a:gd name="connsiteX101" fmla="*/ 6053263 w 7563362"/>
              <a:gd name="connsiteY101" fmla="*/ 1858532 h 3585881"/>
              <a:gd name="connsiteX102" fmla="*/ 6083743 w 7563362"/>
              <a:gd name="connsiteY102" fmla="*/ 1866152 h 3585881"/>
              <a:gd name="connsiteX103" fmla="*/ 6251383 w 7563362"/>
              <a:gd name="connsiteY103" fmla="*/ 1889012 h 3585881"/>
              <a:gd name="connsiteX104" fmla="*/ 6319963 w 7563362"/>
              <a:gd name="connsiteY104" fmla="*/ 1896632 h 3585881"/>
              <a:gd name="connsiteX105" fmla="*/ 6365683 w 7563362"/>
              <a:gd name="connsiteY105" fmla="*/ 1904252 h 3585881"/>
              <a:gd name="connsiteX106" fmla="*/ 6533323 w 7563362"/>
              <a:gd name="connsiteY106" fmla="*/ 1911872 h 3585881"/>
              <a:gd name="connsiteX107" fmla="*/ 6609523 w 7563362"/>
              <a:gd name="connsiteY107" fmla="*/ 1927112 h 3585881"/>
              <a:gd name="connsiteX108" fmla="*/ 7059593 w 7563362"/>
              <a:gd name="connsiteY108" fmla="*/ 1898496 h 3585881"/>
              <a:gd name="connsiteX109" fmla="*/ 7082201 w 7563362"/>
              <a:gd name="connsiteY109" fmla="*/ 230251 h 3585881"/>
              <a:gd name="connsiteX110" fmla="*/ 7051722 w 7563362"/>
              <a:gd name="connsiteY110" fmla="*/ 64476 h 3585881"/>
              <a:gd name="connsiteX111" fmla="*/ 7047501 w 7563362"/>
              <a:gd name="connsiteY111" fmla="*/ 62664 h 3585881"/>
              <a:gd name="connsiteX112" fmla="*/ 85020 w 7563362"/>
              <a:gd name="connsiteY112" fmla="*/ 102203 h 3585881"/>
              <a:gd name="connsiteX0" fmla="*/ 85020 w 7577754"/>
              <a:gd name="connsiteY0" fmla="*/ 102203 h 3585881"/>
              <a:gd name="connsiteX1" fmla="*/ 2507 w 7577754"/>
              <a:gd name="connsiteY1" fmla="*/ 123945 h 3585881"/>
              <a:gd name="connsiteX2" fmla="*/ 2388 w 7577754"/>
              <a:gd name="connsiteY2" fmla="*/ 258332 h 3585881"/>
              <a:gd name="connsiteX3" fmla="*/ 25843 w 7577754"/>
              <a:gd name="connsiteY3" fmla="*/ 3344432 h 3585881"/>
              <a:gd name="connsiteX4" fmla="*/ 102043 w 7577754"/>
              <a:gd name="connsiteY4" fmla="*/ 3382532 h 3585881"/>
              <a:gd name="connsiteX5" fmla="*/ 208723 w 7577754"/>
              <a:gd name="connsiteY5" fmla="*/ 3405392 h 3585881"/>
              <a:gd name="connsiteX6" fmla="*/ 483043 w 7577754"/>
              <a:gd name="connsiteY6" fmla="*/ 3390152 h 3585881"/>
              <a:gd name="connsiteX7" fmla="*/ 536383 w 7577754"/>
              <a:gd name="connsiteY7" fmla="*/ 3374912 h 3585881"/>
              <a:gd name="connsiteX8" fmla="*/ 635443 w 7577754"/>
              <a:gd name="connsiteY8" fmla="*/ 3329192 h 3585881"/>
              <a:gd name="connsiteX9" fmla="*/ 681163 w 7577754"/>
              <a:gd name="connsiteY9" fmla="*/ 3313952 h 3585881"/>
              <a:gd name="connsiteX10" fmla="*/ 749743 w 7577754"/>
              <a:gd name="connsiteY10" fmla="*/ 3268232 h 3585881"/>
              <a:gd name="connsiteX11" fmla="*/ 864043 w 7577754"/>
              <a:gd name="connsiteY11" fmla="*/ 3184412 h 3585881"/>
              <a:gd name="connsiteX12" fmla="*/ 902143 w 7577754"/>
              <a:gd name="connsiteY12" fmla="*/ 3161552 h 3585881"/>
              <a:gd name="connsiteX13" fmla="*/ 947863 w 7577754"/>
              <a:gd name="connsiteY13" fmla="*/ 3108212 h 3585881"/>
              <a:gd name="connsiteX14" fmla="*/ 985963 w 7577754"/>
              <a:gd name="connsiteY14" fmla="*/ 3070112 h 3585881"/>
              <a:gd name="connsiteX15" fmla="*/ 1016443 w 7577754"/>
              <a:gd name="connsiteY15" fmla="*/ 3009152 h 3585881"/>
              <a:gd name="connsiteX16" fmla="*/ 1062163 w 7577754"/>
              <a:gd name="connsiteY16" fmla="*/ 2955812 h 3585881"/>
              <a:gd name="connsiteX17" fmla="*/ 1107883 w 7577754"/>
              <a:gd name="connsiteY17" fmla="*/ 2894852 h 3585881"/>
              <a:gd name="connsiteX18" fmla="*/ 1130743 w 7577754"/>
              <a:gd name="connsiteY18" fmla="*/ 2856752 h 3585881"/>
              <a:gd name="connsiteX19" fmla="*/ 1184083 w 7577754"/>
              <a:gd name="connsiteY19" fmla="*/ 2811032 h 3585881"/>
              <a:gd name="connsiteX20" fmla="*/ 1206943 w 7577754"/>
              <a:gd name="connsiteY20" fmla="*/ 2772932 h 3585881"/>
              <a:gd name="connsiteX21" fmla="*/ 1237423 w 7577754"/>
              <a:gd name="connsiteY21" fmla="*/ 2742452 h 3585881"/>
              <a:gd name="connsiteX22" fmla="*/ 1275523 w 7577754"/>
              <a:gd name="connsiteY22" fmla="*/ 2673872 h 3585881"/>
              <a:gd name="connsiteX23" fmla="*/ 1298383 w 7577754"/>
              <a:gd name="connsiteY23" fmla="*/ 2643392 h 3585881"/>
              <a:gd name="connsiteX24" fmla="*/ 1313623 w 7577754"/>
              <a:gd name="connsiteY24" fmla="*/ 2582432 h 3585881"/>
              <a:gd name="connsiteX25" fmla="*/ 1336483 w 7577754"/>
              <a:gd name="connsiteY25" fmla="*/ 2559572 h 3585881"/>
              <a:gd name="connsiteX26" fmla="*/ 1359343 w 7577754"/>
              <a:gd name="connsiteY26" fmla="*/ 2506232 h 3585881"/>
              <a:gd name="connsiteX27" fmla="*/ 1366963 w 7577754"/>
              <a:gd name="connsiteY27" fmla="*/ 2475752 h 3585881"/>
              <a:gd name="connsiteX28" fmla="*/ 1382203 w 7577754"/>
              <a:gd name="connsiteY28" fmla="*/ 2452892 h 3585881"/>
              <a:gd name="connsiteX29" fmla="*/ 1420303 w 7577754"/>
              <a:gd name="connsiteY29" fmla="*/ 2384312 h 3585881"/>
              <a:gd name="connsiteX30" fmla="*/ 1450783 w 7577754"/>
              <a:gd name="connsiteY30" fmla="*/ 2346212 h 3585881"/>
              <a:gd name="connsiteX31" fmla="*/ 1481263 w 7577754"/>
              <a:gd name="connsiteY31" fmla="*/ 2308112 h 3585881"/>
              <a:gd name="connsiteX32" fmla="*/ 1488883 w 7577754"/>
              <a:gd name="connsiteY32" fmla="*/ 2285252 h 3585881"/>
              <a:gd name="connsiteX33" fmla="*/ 1511743 w 7577754"/>
              <a:gd name="connsiteY33" fmla="*/ 2262392 h 3585881"/>
              <a:gd name="connsiteX34" fmla="*/ 1519363 w 7577754"/>
              <a:gd name="connsiteY34" fmla="*/ 2239532 h 3585881"/>
              <a:gd name="connsiteX35" fmla="*/ 1565083 w 7577754"/>
              <a:gd name="connsiteY35" fmla="*/ 2209052 h 3585881"/>
              <a:gd name="connsiteX36" fmla="*/ 1595563 w 7577754"/>
              <a:gd name="connsiteY36" fmla="*/ 2186192 h 3585881"/>
              <a:gd name="connsiteX37" fmla="*/ 1618423 w 7577754"/>
              <a:gd name="connsiteY37" fmla="*/ 2178572 h 3585881"/>
              <a:gd name="connsiteX38" fmla="*/ 1633663 w 7577754"/>
              <a:gd name="connsiteY38" fmla="*/ 2155712 h 3585881"/>
              <a:gd name="connsiteX39" fmla="*/ 1664143 w 7577754"/>
              <a:gd name="connsiteY39" fmla="*/ 2140472 h 3585881"/>
              <a:gd name="connsiteX40" fmla="*/ 1694623 w 7577754"/>
              <a:gd name="connsiteY40" fmla="*/ 2117612 h 3585881"/>
              <a:gd name="connsiteX41" fmla="*/ 1732723 w 7577754"/>
              <a:gd name="connsiteY41" fmla="*/ 2094752 h 3585881"/>
              <a:gd name="connsiteX42" fmla="*/ 1763203 w 7577754"/>
              <a:gd name="connsiteY42" fmla="*/ 2064272 h 3585881"/>
              <a:gd name="connsiteX43" fmla="*/ 1786063 w 7577754"/>
              <a:gd name="connsiteY43" fmla="*/ 2056652 h 3585881"/>
              <a:gd name="connsiteX44" fmla="*/ 1831783 w 7577754"/>
              <a:gd name="connsiteY44" fmla="*/ 2026172 h 3585881"/>
              <a:gd name="connsiteX45" fmla="*/ 1854643 w 7577754"/>
              <a:gd name="connsiteY45" fmla="*/ 2003312 h 3585881"/>
              <a:gd name="connsiteX46" fmla="*/ 1877503 w 7577754"/>
              <a:gd name="connsiteY46" fmla="*/ 1995692 h 3585881"/>
              <a:gd name="connsiteX47" fmla="*/ 1900363 w 7577754"/>
              <a:gd name="connsiteY47" fmla="*/ 1980452 h 3585881"/>
              <a:gd name="connsiteX48" fmla="*/ 1961323 w 7577754"/>
              <a:gd name="connsiteY48" fmla="*/ 1957592 h 3585881"/>
              <a:gd name="connsiteX49" fmla="*/ 2029903 w 7577754"/>
              <a:gd name="connsiteY49" fmla="*/ 1911872 h 3585881"/>
              <a:gd name="connsiteX50" fmla="*/ 2090863 w 7577754"/>
              <a:gd name="connsiteY50" fmla="*/ 1881392 h 3585881"/>
              <a:gd name="connsiteX51" fmla="*/ 2151823 w 7577754"/>
              <a:gd name="connsiteY51" fmla="*/ 1843292 h 3585881"/>
              <a:gd name="connsiteX52" fmla="*/ 2182303 w 7577754"/>
              <a:gd name="connsiteY52" fmla="*/ 1820432 h 3585881"/>
              <a:gd name="connsiteX53" fmla="*/ 2228023 w 7577754"/>
              <a:gd name="connsiteY53" fmla="*/ 1805192 h 3585881"/>
              <a:gd name="connsiteX54" fmla="*/ 2258503 w 7577754"/>
              <a:gd name="connsiteY54" fmla="*/ 1789952 h 3585881"/>
              <a:gd name="connsiteX55" fmla="*/ 2288983 w 7577754"/>
              <a:gd name="connsiteY55" fmla="*/ 1782332 h 3585881"/>
              <a:gd name="connsiteX56" fmla="*/ 2349943 w 7577754"/>
              <a:gd name="connsiteY56" fmla="*/ 1759472 h 3585881"/>
              <a:gd name="connsiteX57" fmla="*/ 2372803 w 7577754"/>
              <a:gd name="connsiteY57" fmla="*/ 1744232 h 3585881"/>
              <a:gd name="connsiteX58" fmla="*/ 2418523 w 7577754"/>
              <a:gd name="connsiteY58" fmla="*/ 1728992 h 3585881"/>
              <a:gd name="connsiteX59" fmla="*/ 2471863 w 7577754"/>
              <a:gd name="connsiteY59" fmla="*/ 1698512 h 3585881"/>
              <a:gd name="connsiteX60" fmla="*/ 2548063 w 7577754"/>
              <a:gd name="connsiteY60" fmla="*/ 1675652 h 3585881"/>
              <a:gd name="connsiteX61" fmla="*/ 2639503 w 7577754"/>
              <a:gd name="connsiteY61" fmla="*/ 1637552 h 3585881"/>
              <a:gd name="connsiteX62" fmla="*/ 2677603 w 7577754"/>
              <a:gd name="connsiteY62" fmla="*/ 1614692 h 3585881"/>
              <a:gd name="connsiteX63" fmla="*/ 2708083 w 7577754"/>
              <a:gd name="connsiteY63" fmla="*/ 1591832 h 3585881"/>
              <a:gd name="connsiteX64" fmla="*/ 2738563 w 7577754"/>
              <a:gd name="connsiteY64" fmla="*/ 1576592 h 3585881"/>
              <a:gd name="connsiteX65" fmla="*/ 2769043 w 7577754"/>
              <a:gd name="connsiteY65" fmla="*/ 1553732 h 3585881"/>
              <a:gd name="connsiteX66" fmla="*/ 2807143 w 7577754"/>
              <a:gd name="connsiteY66" fmla="*/ 1546112 h 3585881"/>
              <a:gd name="connsiteX67" fmla="*/ 2860483 w 7577754"/>
              <a:gd name="connsiteY67" fmla="*/ 1523252 h 3585881"/>
              <a:gd name="connsiteX68" fmla="*/ 2883343 w 7577754"/>
              <a:gd name="connsiteY68" fmla="*/ 1508012 h 3585881"/>
              <a:gd name="connsiteX69" fmla="*/ 2974783 w 7577754"/>
              <a:gd name="connsiteY69" fmla="*/ 1477532 h 3585881"/>
              <a:gd name="connsiteX70" fmla="*/ 3020503 w 7577754"/>
              <a:gd name="connsiteY70" fmla="*/ 1454672 h 3585881"/>
              <a:gd name="connsiteX71" fmla="*/ 3050983 w 7577754"/>
              <a:gd name="connsiteY71" fmla="*/ 1447052 h 3585881"/>
              <a:gd name="connsiteX72" fmla="*/ 3096703 w 7577754"/>
              <a:gd name="connsiteY72" fmla="*/ 1431812 h 3585881"/>
              <a:gd name="connsiteX73" fmla="*/ 3188143 w 7577754"/>
              <a:gd name="connsiteY73" fmla="*/ 1424192 h 3585881"/>
              <a:gd name="connsiteX74" fmla="*/ 3226243 w 7577754"/>
              <a:gd name="connsiteY74" fmla="*/ 1416572 h 3585881"/>
              <a:gd name="connsiteX75" fmla="*/ 3371023 w 7577754"/>
              <a:gd name="connsiteY75" fmla="*/ 1401332 h 3585881"/>
              <a:gd name="connsiteX76" fmla="*/ 4079683 w 7577754"/>
              <a:gd name="connsiteY76" fmla="*/ 1416572 h 3585881"/>
              <a:gd name="connsiteX77" fmla="*/ 4277803 w 7577754"/>
              <a:gd name="connsiteY77" fmla="*/ 1439432 h 3585881"/>
              <a:gd name="connsiteX78" fmla="*/ 4361623 w 7577754"/>
              <a:gd name="connsiteY78" fmla="*/ 1454672 h 3585881"/>
              <a:gd name="connsiteX79" fmla="*/ 4460683 w 7577754"/>
              <a:gd name="connsiteY79" fmla="*/ 1469912 h 3585881"/>
              <a:gd name="connsiteX80" fmla="*/ 4590223 w 7577754"/>
              <a:gd name="connsiteY80" fmla="*/ 1485152 h 3585881"/>
              <a:gd name="connsiteX81" fmla="*/ 4773103 w 7577754"/>
              <a:gd name="connsiteY81" fmla="*/ 1508012 h 3585881"/>
              <a:gd name="connsiteX82" fmla="*/ 4834063 w 7577754"/>
              <a:gd name="connsiteY82" fmla="*/ 1515632 h 3585881"/>
              <a:gd name="connsiteX83" fmla="*/ 4872163 w 7577754"/>
              <a:gd name="connsiteY83" fmla="*/ 1523252 h 3585881"/>
              <a:gd name="connsiteX84" fmla="*/ 4933123 w 7577754"/>
              <a:gd name="connsiteY84" fmla="*/ 1530872 h 3585881"/>
              <a:gd name="connsiteX85" fmla="*/ 5001703 w 7577754"/>
              <a:gd name="connsiteY85" fmla="*/ 1546112 h 3585881"/>
              <a:gd name="connsiteX86" fmla="*/ 5100763 w 7577754"/>
              <a:gd name="connsiteY86" fmla="*/ 1553732 h 3585881"/>
              <a:gd name="connsiteX87" fmla="*/ 5176963 w 7577754"/>
              <a:gd name="connsiteY87" fmla="*/ 1568972 h 3585881"/>
              <a:gd name="connsiteX88" fmla="*/ 5237923 w 7577754"/>
              <a:gd name="connsiteY88" fmla="*/ 1576592 h 3585881"/>
              <a:gd name="connsiteX89" fmla="*/ 5298883 w 7577754"/>
              <a:gd name="connsiteY89" fmla="*/ 1591832 h 3585881"/>
              <a:gd name="connsiteX90" fmla="*/ 5375083 w 7577754"/>
              <a:gd name="connsiteY90" fmla="*/ 1607072 h 3585881"/>
              <a:gd name="connsiteX91" fmla="*/ 5420803 w 7577754"/>
              <a:gd name="connsiteY91" fmla="*/ 1622312 h 3585881"/>
              <a:gd name="connsiteX92" fmla="*/ 5489383 w 7577754"/>
              <a:gd name="connsiteY92" fmla="*/ 1637552 h 3585881"/>
              <a:gd name="connsiteX93" fmla="*/ 5588443 w 7577754"/>
              <a:gd name="connsiteY93" fmla="*/ 1675652 h 3585881"/>
              <a:gd name="connsiteX94" fmla="*/ 5618923 w 7577754"/>
              <a:gd name="connsiteY94" fmla="*/ 1690892 h 3585881"/>
              <a:gd name="connsiteX95" fmla="*/ 5664643 w 7577754"/>
              <a:gd name="connsiteY95" fmla="*/ 1706132 h 3585881"/>
              <a:gd name="connsiteX96" fmla="*/ 5733223 w 7577754"/>
              <a:gd name="connsiteY96" fmla="*/ 1736612 h 3585881"/>
              <a:gd name="connsiteX97" fmla="*/ 5847523 w 7577754"/>
              <a:gd name="connsiteY97" fmla="*/ 1782332 h 3585881"/>
              <a:gd name="connsiteX98" fmla="*/ 5870383 w 7577754"/>
              <a:gd name="connsiteY98" fmla="*/ 1797572 h 3585881"/>
              <a:gd name="connsiteX99" fmla="*/ 5977063 w 7577754"/>
              <a:gd name="connsiteY99" fmla="*/ 1835672 h 3585881"/>
              <a:gd name="connsiteX100" fmla="*/ 6015163 w 7577754"/>
              <a:gd name="connsiteY100" fmla="*/ 1850912 h 3585881"/>
              <a:gd name="connsiteX101" fmla="*/ 6053263 w 7577754"/>
              <a:gd name="connsiteY101" fmla="*/ 1858532 h 3585881"/>
              <a:gd name="connsiteX102" fmla="*/ 6083743 w 7577754"/>
              <a:gd name="connsiteY102" fmla="*/ 1866152 h 3585881"/>
              <a:gd name="connsiteX103" fmla="*/ 6251383 w 7577754"/>
              <a:gd name="connsiteY103" fmla="*/ 1889012 h 3585881"/>
              <a:gd name="connsiteX104" fmla="*/ 6319963 w 7577754"/>
              <a:gd name="connsiteY104" fmla="*/ 1896632 h 3585881"/>
              <a:gd name="connsiteX105" fmla="*/ 6365683 w 7577754"/>
              <a:gd name="connsiteY105" fmla="*/ 1904252 h 3585881"/>
              <a:gd name="connsiteX106" fmla="*/ 6533323 w 7577754"/>
              <a:gd name="connsiteY106" fmla="*/ 1911872 h 3585881"/>
              <a:gd name="connsiteX107" fmla="*/ 6609523 w 7577754"/>
              <a:gd name="connsiteY107" fmla="*/ 1927112 h 3585881"/>
              <a:gd name="connsiteX108" fmla="*/ 7059593 w 7577754"/>
              <a:gd name="connsiteY108" fmla="*/ 1898496 h 3585881"/>
              <a:gd name="connsiteX109" fmla="*/ 7082201 w 7577754"/>
              <a:gd name="connsiteY109" fmla="*/ 230251 h 3585881"/>
              <a:gd name="connsiteX110" fmla="*/ 7051722 w 7577754"/>
              <a:gd name="connsiteY110" fmla="*/ 64476 h 3585881"/>
              <a:gd name="connsiteX111" fmla="*/ 85020 w 7577754"/>
              <a:gd name="connsiteY111" fmla="*/ 102203 h 3585881"/>
              <a:gd name="connsiteX0" fmla="*/ 85020 w 7199162"/>
              <a:gd name="connsiteY0" fmla="*/ 102203 h 3585881"/>
              <a:gd name="connsiteX1" fmla="*/ 2507 w 7199162"/>
              <a:gd name="connsiteY1" fmla="*/ 123945 h 3585881"/>
              <a:gd name="connsiteX2" fmla="*/ 2388 w 7199162"/>
              <a:gd name="connsiteY2" fmla="*/ 258332 h 3585881"/>
              <a:gd name="connsiteX3" fmla="*/ 25843 w 7199162"/>
              <a:gd name="connsiteY3" fmla="*/ 3344432 h 3585881"/>
              <a:gd name="connsiteX4" fmla="*/ 102043 w 7199162"/>
              <a:gd name="connsiteY4" fmla="*/ 3382532 h 3585881"/>
              <a:gd name="connsiteX5" fmla="*/ 208723 w 7199162"/>
              <a:gd name="connsiteY5" fmla="*/ 3405392 h 3585881"/>
              <a:gd name="connsiteX6" fmla="*/ 483043 w 7199162"/>
              <a:gd name="connsiteY6" fmla="*/ 3390152 h 3585881"/>
              <a:gd name="connsiteX7" fmla="*/ 536383 w 7199162"/>
              <a:gd name="connsiteY7" fmla="*/ 3374912 h 3585881"/>
              <a:gd name="connsiteX8" fmla="*/ 635443 w 7199162"/>
              <a:gd name="connsiteY8" fmla="*/ 3329192 h 3585881"/>
              <a:gd name="connsiteX9" fmla="*/ 681163 w 7199162"/>
              <a:gd name="connsiteY9" fmla="*/ 3313952 h 3585881"/>
              <a:gd name="connsiteX10" fmla="*/ 749743 w 7199162"/>
              <a:gd name="connsiteY10" fmla="*/ 3268232 h 3585881"/>
              <a:gd name="connsiteX11" fmla="*/ 864043 w 7199162"/>
              <a:gd name="connsiteY11" fmla="*/ 3184412 h 3585881"/>
              <a:gd name="connsiteX12" fmla="*/ 902143 w 7199162"/>
              <a:gd name="connsiteY12" fmla="*/ 3161552 h 3585881"/>
              <a:gd name="connsiteX13" fmla="*/ 947863 w 7199162"/>
              <a:gd name="connsiteY13" fmla="*/ 3108212 h 3585881"/>
              <a:gd name="connsiteX14" fmla="*/ 985963 w 7199162"/>
              <a:gd name="connsiteY14" fmla="*/ 3070112 h 3585881"/>
              <a:gd name="connsiteX15" fmla="*/ 1016443 w 7199162"/>
              <a:gd name="connsiteY15" fmla="*/ 3009152 h 3585881"/>
              <a:gd name="connsiteX16" fmla="*/ 1062163 w 7199162"/>
              <a:gd name="connsiteY16" fmla="*/ 2955812 h 3585881"/>
              <a:gd name="connsiteX17" fmla="*/ 1107883 w 7199162"/>
              <a:gd name="connsiteY17" fmla="*/ 2894852 h 3585881"/>
              <a:gd name="connsiteX18" fmla="*/ 1130743 w 7199162"/>
              <a:gd name="connsiteY18" fmla="*/ 2856752 h 3585881"/>
              <a:gd name="connsiteX19" fmla="*/ 1184083 w 7199162"/>
              <a:gd name="connsiteY19" fmla="*/ 2811032 h 3585881"/>
              <a:gd name="connsiteX20" fmla="*/ 1206943 w 7199162"/>
              <a:gd name="connsiteY20" fmla="*/ 2772932 h 3585881"/>
              <a:gd name="connsiteX21" fmla="*/ 1237423 w 7199162"/>
              <a:gd name="connsiteY21" fmla="*/ 2742452 h 3585881"/>
              <a:gd name="connsiteX22" fmla="*/ 1275523 w 7199162"/>
              <a:gd name="connsiteY22" fmla="*/ 2673872 h 3585881"/>
              <a:gd name="connsiteX23" fmla="*/ 1298383 w 7199162"/>
              <a:gd name="connsiteY23" fmla="*/ 2643392 h 3585881"/>
              <a:gd name="connsiteX24" fmla="*/ 1313623 w 7199162"/>
              <a:gd name="connsiteY24" fmla="*/ 2582432 h 3585881"/>
              <a:gd name="connsiteX25" fmla="*/ 1336483 w 7199162"/>
              <a:gd name="connsiteY25" fmla="*/ 2559572 h 3585881"/>
              <a:gd name="connsiteX26" fmla="*/ 1359343 w 7199162"/>
              <a:gd name="connsiteY26" fmla="*/ 2506232 h 3585881"/>
              <a:gd name="connsiteX27" fmla="*/ 1366963 w 7199162"/>
              <a:gd name="connsiteY27" fmla="*/ 2475752 h 3585881"/>
              <a:gd name="connsiteX28" fmla="*/ 1382203 w 7199162"/>
              <a:gd name="connsiteY28" fmla="*/ 2452892 h 3585881"/>
              <a:gd name="connsiteX29" fmla="*/ 1420303 w 7199162"/>
              <a:gd name="connsiteY29" fmla="*/ 2384312 h 3585881"/>
              <a:gd name="connsiteX30" fmla="*/ 1450783 w 7199162"/>
              <a:gd name="connsiteY30" fmla="*/ 2346212 h 3585881"/>
              <a:gd name="connsiteX31" fmla="*/ 1481263 w 7199162"/>
              <a:gd name="connsiteY31" fmla="*/ 2308112 h 3585881"/>
              <a:gd name="connsiteX32" fmla="*/ 1488883 w 7199162"/>
              <a:gd name="connsiteY32" fmla="*/ 2285252 h 3585881"/>
              <a:gd name="connsiteX33" fmla="*/ 1511743 w 7199162"/>
              <a:gd name="connsiteY33" fmla="*/ 2262392 h 3585881"/>
              <a:gd name="connsiteX34" fmla="*/ 1519363 w 7199162"/>
              <a:gd name="connsiteY34" fmla="*/ 2239532 h 3585881"/>
              <a:gd name="connsiteX35" fmla="*/ 1565083 w 7199162"/>
              <a:gd name="connsiteY35" fmla="*/ 2209052 h 3585881"/>
              <a:gd name="connsiteX36" fmla="*/ 1595563 w 7199162"/>
              <a:gd name="connsiteY36" fmla="*/ 2186192 h 3585881"/>
              <a:gd name="connsiteX37" fmla="*/ 1618423 w 7199162"/>
              <a:gd name="connsiteY37" fmla="*/ 2178572 h 3585881"/>
              <a:gd name="connsiteX38" fmla="*/ 1633663 w 7199162"/>
              <a:gd name="connsiteY38" fmla="*/ 2155712 h 3585881"/>
              <a:gd name="connsiteX39" fmla="*/ 1664143 w 7199162"/>
              <a:gd name="connsiteY39" fmla="*/ 2140472 h 3585881"/>
              <a:gd name="connsiteX40" fmla="*/ 1694623 w 7199162"/>
              <a:gd name="connsiteY40" fmla="*/ 2117612 h 3585881"/>
              <a:gd name="connsiteX41" fmla="*/ 1732723 w 7199162"/>
              <a:gd name="connsiteY41" fmla="*/ 2094752 h 3585881"/>
              <a:gd name="connsiteX42" fmla="*/ 1763203 w 7199162"/>
              <a:gd name="connsiteY42" fmla="*/ 2064272 h 3585881"/>
              <a:gd name="connsiteX43" fmla="*/ 1786063 w 7199162"/>
              <a:gd name="connsiteY43" fmla="*/ 2056652 h 3585881"/>
              <a:gd name="connsiteX44" fmla="*/ 1831783 w 7199162"/>
              <a:gd name="connsiteY44" fmla="*/ 2026172 h 3585881"/>
              <a:gd name="connsiteX45" fmla="*/ 1854643 w 7199162"/>
              <a:gd name="connsiteY45" fmla="*/ 2003312 h 3585881"/>
              <a:gd name="connsiteX46" fmla="*/ 1877503 w 7199162"/>
              <a:gd name="connsiteY46" fmla="*/ 1995692 h 3585881"/>
              <a:gd name="connsiteX47" fmla="*/ 1900363 w 7199162"/>
              <a:gd name="connsiteY47" fmla="*/ 1980452 h 3585881"/>
              <a:gd name="connsiteX48" fmla="*/ 1961323 w 7199162"/>
              <a:gd name="connsiteY48" fmla="*/ 1957592 h 3585881"/>
              <a:gd name="connsiteX49" fmla="*/ 2029903 w 7199162"/>
              <a:gd name="connsiteY49" fmla="*/ 1911872 h 3585881"/>
              <a:gd name="connsiteX50" fmla="*/ 2090863 w 7199162"/>
              <a:gd name="connsiteY50" fmla="*/ 1881392 h 3585881"/>
              <a:gd name="connsiteX51" fmla="*/ 2151823 w 7199162"/>
              <a:gd name="connsiteY51" fmla="*/ 1843292 h 3585881"/>
              <a:gd name="connsiteX52" fmla="*/ 2182303 w 7199162"/>
              <a:gd name="connsiteY52" fmla="*/ 1820432 h 3585881"/>
              <a:gd name="connsiteX53" fmla="*/ 2228023 w 7199162"/>
              <a:gd name="connsiteY53" fmla="*/ 1805192 h 3585881"/>
              <a:gd name="connsiteX54" fmla="*/ 2258503 w 7199162"/>
              <a:gd name="connsiteY54" fmla="*/ 1789952 h 3585881"/>
              <a:gd name="connsiteX55" fmla="*/ 2288983 w 7199162"/>
              <a:gd name="connsiteY55" fmla="*/ 1782332 h 3585881"/>
              <a:gd name="connsiteX56" fmla="*/ 2349943 w 7199162"/>
              <a:gd name="connsiteY56" fmla="*/ 1759472 h 3585881"/>
              <a:gd name="connsiteX57" fmla="*/ 2372803 w 7199162"/>
              <a:gd name="connsiteY57" fmla="*/ 1744232 h 3585881"/>
              <a:gd name="connsiteX58" fmla="*/ 2418523 w 7199162"/>
              <a:gd name="connsiteY58" fmla="*/ 1728992 h 3585881"/>
              <a:gd name="connsiteX59" fmla="*/ 2471863 w 7199162"/>
              <a:gd name="connsiteY59" fmla="*/ 1698512 h 3585881"/>
              <a:gd name="connsiteX60" fmla="*/ 2548063 w 7199162"/>
              <a:gd name="connsiteY60" fmla="*/ 1675652 h 3585881"/>
              <a:gd name="connsiteX61" fmla="*/ 2639503 w 7199162"/>
              <a:gd name="connsiteY61" fmla="*/ 1637552 h 3585881"/>
              <a:gd name="connsiteX62" fmla="*/ 2677603 w 7199162"/>
              <a:gd name="connsiteY62" fmla="*/ 1614692 h 3585881"/>
              <a:gd name="connsiteX63" fmla="*/ 2708083 w 7199162"/>
              <a:gd name="connsiteY63" fmla="*/ 1591832 h 3585881"/>
              <a:gd name="connsiteX64" fmla="*/ 2738563 w 7199162"/>
              <a:gd name="connsiteY64" fmla="*/ 1576592 h 3585881"/>
              <a:gd name="connsiteX65" fmla="*/ 2769043 w 7199162"/>
              <a:gd name="connsiteY65" fmla="*/ 1553732 h 3585881"/>
              <a:gd name="connsiteX66" fmla="*/ 2807143 w 7199162"/>
              <a:gd name="connsiteY66" fmla="*/ 1546112 h 3585881"/>
              <a:gd name="connsiteX67" fmla="*/ 2860483 w 7199162"/>
              <a:gd name="connsiteY67" fmla="*/ 1523252 h 3585881"/>
              <a:gd name="connsiteX68" fmla="*/ 2883343 w 7199162"/>
              <a:gd name="connsiteY68" fmla="*/ 1508012 h 3585881"/>
              <a:gd name="connsiteX69" fmla="*/ 2974783 w 7199162"/>
              <a:gd name="connsiteY69" fmla="*/ 1477532 h 3585881"/>
              <a:gd name="connsiteX70" fmla="*/ 3020503 w 7199162"/>
              <a:gd name="connsiteY70" fmla="*/ 1454672 h 3585881"/>
              <a:gd name="connsiteX71" fmla="*/ 3050983 w 7199162"/>
              <a:gd name="connsiteY71" fmla="*/ 1447052 h 3585881"/>
              <a:gd name="connsiteX72" fmla="*/ 3096703 w 7199162"/>
              <a:gd name="connsiteY72" fmla="*/ 1431812 h 3585881"/>
              <a:gd name="connsiteX73" fmla="*/ 3188143 w 7199162"/>
              <a:gd name="connsiteY73" fmla="*/ 1424192 h 3585881"/>
              <a:gd name="connsiteX74" fmla="*/ 3226243 w 7199162"/>
              <a:gd name="connsiteY74" fmla="*/ 1416572 h 3585881"/>
              <a:gd name="connsiteX75" fmla="*/ 3371023 w 7199162"/>
              <a:gd name="connsiteY75" fmla="*/ 1401332 h 3585881"/>
              <a:gd name="connsiteX76" fmla="*/ 4079683 w 7199162"/>
              <a:gd name="connsiteY76" fmla="*/ 1416572 h 3585881"/>
              <a:gd name="connsiteX77" fmla="*/ 4277803 w 7199162"/>
              <a:gd name="connsiteY77" fmla="*/ 1439432 h 3585881"/>
              <a:gd name="connsiteX78" fmla="*/ 4361623 w 7199162"/>
              <a:gd name="connsiteY78" fmla="*/ 1454672 h 3585881"/>
              <a:gd name="connsiteX79" fmla="*/ 4460683 w 7199162"/>
              <a:gd name="connsiteY79" fmla="*/ 1469912 h 3585881"/>
              <a:gd name="connsiteX80" fmla="*/ 4590223 w 7199162"/>
              <a:gd name="connsiteY80" fmla="*/ 1485152 h 3585881"/>
              <a:gd name="connsiteX81" fmla="*/ 4773103 w 7199162"/>
              <a:gd name="connsiteY81" fmla="*/ 1508012 h 3585881"/>
              <a:gd name="connsiteX82" fmla="*/ 4834063 w 7199162"/>
              <a:gd name="connsiteY82" fmla="*/ 1515632 h 3585881"/>
              <a:gd name="connsiteX83" fmla="*/ 4872163 w 7199162"/>
              <a:gd name="connsiteY83" fmla="*/ 1523252 h 3585881"/>
              <a:gd name="connsiteX84" fmla="*/ 4933123 w 7199162"/>
              <a:gd name="connsiteY84" fmla="*/ 1530872 h 3585881"/>
              <a:gd name="connsiteX85" fmla="*/ 5001703 w 7199162"/>
              <a:gd name="connsiteY85" fmla="*/ 1546112 h 3585881"/>
              <a:gd name="connsiteX86" fmla="*/ 5100763 w 7199162"/>
              <a:gd name="connsiteY86" fmla="*/ 1553732 h 3585881"/>
              <a:gd name="connsiteX87" fmla="*/ 5176963 w 7199162"/>
              <a:gd name="connsiteY87" fmla="*/ 1568972 h 3585881"/>
              <a:gd name="connsiteX88" fmla="*/ 5237923 w 7199162"/>
              <a:gd name="connsiteY88" fmla="*/ 1576592 h 3585881"/>
              <a:gd name="connsiteX89" fmla="*/ 5298883 w 7199162"/>
              <a:gd name="connsiteY89" fmla="*/ 1591832 h 3585881"/>
              <a:gd name="connsiteX90" fmla="*/ 5375083 w 7199162"/>
              <a:gd name="connsiteY90" fmla="*/ 1607072 h 3585881"/>
              <a:gd name="connsiteX91" fmla="*/ 5420803 w 7199162"/>
              <a:gd name="connsiteY91" fmla="*/ 1622312 h 3585881"/>
              <a:gd name="connsiteX92" fmla="*/ 5489383 w 7199162"/>
              <a:gd name="connsiteY92" fmla="*/ 1637552 h 3585881"/>
              <a:gd name="connsiteX93" fmla="*/ 5588443 w 7199162"/>
              <a:gd name="connsiteY93" fmla="*/ 1675652 h 3585881"/>
              <a:gd name="connsiteX94" fmla="*/ 5618923 w 7199162"/>
              <a:gd name="connsiteY94" fmla="*/ 1690892 h 3585881"/>
              <a:gd name="connsiteX95" fmla="*/ 5664643 w 7199162"/>
              <a:gd name="connsiteY95" fmla="*/ 1706132 h 3585881"/>
              <a:gd name="connsiteX96" fmla="*/ 5733223 w 7199162"/>
              <a:gd name="connsiteY96" fmla="*/ 1736612 h 3585881"/>
              <a:gd name="connsiteX97" fmla="*/ 5847523 w 7199162"/>
              <a:gd name="connsiteY97" fmla="*/ 1782332 h 3585881"/>
              <a:gd name="connsiteX98" fmla="*/ 5870383 w 7199162"/>
              <a:gd name="connsiteY98" fmla="*/ 1797572 h 3585881"/>
              <a:gd name="connsiteX99" fmla="*/ 5977063 w 7199162"/>
              <a:gd name="connsiteY99" fmla="*/ 1835672 h 3585881"/>
              <a:gd name="connsiteX100" fmla="*/ 6015163 w 7199162"/>
              <a:gd name="connsiteY100" fmla="*/ 1850912 h 3585881"/>
              <a:gd name="connsiteX101" fmla="*/ 6053263 w 7199162"/>
              <a:gd name="connsiteY101" fmla="*/ 1858532 h 3585881"/>
              <a:gd name="connsiteX102" fmla="*/ 6083743 w 7199162"/>
              <a:gd name="connsiteY102" fmla="*/ 1866152 h 3585881"/>
              <a:gd name="connsiteX103" fmla="*/ 6251383 w 7199162"/>
              <a:gd name="connsiteY103" fmla="*/ 1889012 h 3585881"/>
              <a:gd name="connsiteX104" fmla="*/ 6319963 w 7199162"/>
              <a:gd name="connsiteY104" fmla="*/ 1896632 h 3585881"/>
              <a:gd name="connsiteX105" fmla="*/ 6365683 w 7199162"/>
              <a:gd name="connsiteY105" fmla="*/ 1904252 h 3585881"/>
              <a:gd name="connsiteX106" fmla="*/ 6533323 w 7199162"/>
              <a:gd name="connsiteY106" fmla="*/ 1911872 h 3585881"/>
              <a:gd name="connsiteX107" fmla="*/ 6609523 w 7199162"/>
              <a:gd name="connsiteY107" fmla="*/ 1927112 h 3585881"/>
              <a:gd name="connsiteX108" fmla="*/ 7059593 w 7199162"/>
              <a:gd name="connsiteY108" fmla="*/ 1898496 h 3585881"/>
              <a:gd name="connsiteX109" fmla="*/ 7082201 w 7199162"/>
              <a:gd name="connsiteY109" fmla="*/ 230251 h 3585881"/>
              <a:gd name="connsiteX110" fmla="*/ 5429623 w 7199162"/>
              <a:gd name="connsiteY110" fmla="*/ 100712 h 3585881"/>
              <a:gd name="connsiteX111" fmla="*/ 85020 w 7199162"/>
              <a:gd name="connsiteY111" fmla="*/ 102203 h 3585881"/>
              <a:gd name="connsiteX0" fmla="*/ 85020 w 7199162"/>
              <a:gd name="connsiteY0" fmla="*/ 102203 h 3585881"/>
              <a:gd name="connsiteX1" fmla="*/ 2507 w 7199162"/>
              <a:gd name="connsiteY1" fmla="*/ 123945 h 3585881"/>
              <a:gd name="connsiteX2" fmla="*/ 2388 w 7199162"/>
              <a:gd name="connsiteY2" fmla="*/ 258332 h 3585881"/>
              <a:gd name="connsiteX3" fmla="*/ 25843 w 7199162"/>
              <a:gd name="connsiteY3" fmla="*/ 3344432 h 3585881"/>
              <a:gd name="connsiteX4" fmla="*/ 102043 w 7199162"/>
              <a:gd name="connsiteY4" fmla="*/ 3382532 h 3585881"/>
              <a:gd name="connsiteX5" fmla="*/ 208723 w 7199162"/>
              <a:gd name="connsiteY5" fmla="*/ 3405392 h 3585881"/>
              <a:gd name="connsiteX6" fmla="*/ 483043 w 7199162"/>
              <a:gd name="connsiteY6" fmla="*/ 3390152 h 3585881"/>
              <a:gd name="connsiteX7" fmla="*/ 536383 w 7199162"/>
              <a:gd name="connsiteY7" fmla="*/ 3374912 h 3585881"/>
              <a:gd name="connsiteX8" fmla="*/ 635443 w 7199162"/>
              <a:gd name="connsiteY8" fmla="*/ 3329192 h 3585881"/>
              <a:gd name="connsiteX9" fmla="*/ 681163 w 7199162"/>
              <a:gd name="connsiteY9" fmla="*/ 3313952 h 3585881"/>
              <a:gd name="connsiteX10" fmla="*/ 749743 w 7199162"/>
              <a:gd name="connsiteY10" fmla="*/ 3268232 h 3585881"/>
              <a:gd name="connsiteX11" fmla="*/ 864043 w 7199162"/>
              <a:gd name="connsiteY11" fmla="*/ 3184412 h 3585881"/>
              <a:gd name="connsiteX12" fmla="*/ 902143 w 7199162"/>
              <a:gd name="connsiteY12" fmla="*/ 3161552 h 3585881"/>
              <a:gd name="connsiteX13" fmla="*/ 947863 w 7199162"/>
              <a:gd name="connsiteY13" fmla="*/ 3108212 h 3585881"/>
              <a:gd name="connsiteX14" fmla="*/ 985963 w 7199162"/>
              <a:gd name="connsiteY14" fmla="*/ 3070112 h 3585881"/>
              <a:gd name="connsiteX15" fmla="*/ 1016443 w 7199162"/>
              <a:gd name="connsiteY15" fmla="*/ 3009152 h 3585881"/>
              <a:gd name="connsiteX16" fmla="*/ 1062163 w 7199162"/>
              <a:gd name="connsiteY16" fmla="*/ 2955812 h 3585881"/>
              <a:gd name="connsiteX17" fmla="*/ 1107883 w 7199162"/>
              <a:gd name="connsiteY17" fmla="*/ 2894852 h 3585881"/>
              <a:gd name="connsiteX18" fmla="*/ 1130743 w 7199162"/>
              <a:gd name="connsiteY18" fmla="*/ 2856752 h 3585881"/>
              <a:gd name="connsiteX19" fmla="*/ 1184083 w 7199162"/>
              <a:gd name="connsiteY19" fmla="*/ 2811032 h 3585881"/>
              <a:gd name="connsiteX20" fmla="*/ 1206943 w 7199162"/>
              <a:gd name="connsiteY20" fmla="*/ 2772932 h 3585881"/>
              <a:gd name="connsiteX21" fmla="*/ 1237423 w 7199162"/>
              <a:gd name="connsiteY21" fmla="*/ 2742452 h 3585881"/>
              <a:gd name="connsiteX22" fmla="*/ 1275523 w 7199162"/>
              <a:gd name="connsiteY22" fmla="*/ 2673872 h 3585881"/>
              <a:gd name="connsiteX23" fmla="*/ 1298383 w 7199162"/>
              <a:gd name="connsiteY23" fmla="*/ 2643392 h 3585881"/>
              <a:gd name="connsiteX24" fmla="*/ 1313623 w 7199162"/>
              <a:gd name="connsiteY24" fmla="*/ 2582432 h 3585881"/>
              <a:gd name="connsiteX25" fmla="*/ 1336483 w 7199162"/>
              <a:gd name="connsiteY25" fmla="*/ 2559572 h 3585881"/>
              <a:gd name="connsiteX26" fmla="*/ 1359343 w 7199162"/>
              <a:gd name="connsiteY26" fmla="*/ 2506232 h 3585881"/>
              <a:gd name="connsiteX27" fmla="*/ 1366963 w 7199162"/>
              <a:gd name="connsiteY27" fmla="*/ 2475752 h 3585881"/>
              <a:gd name="connsiteX28" fmla="*/ 1382203 w 7199162"/>
              <a:gd name="connsiteY28" fmla="*/ 2452892 h 3585881"/>
              <a:gd name="connsiteX29" fmla="*/ 1420303 w 7199162"/>
              <a:gd name="connsiteY29" fmla="*/ 2384312 h 3585881"/>
              <a:gd name="connsiteX30" fmla="*/ 1450783 w 7199162"/>
              <a:gd name="connsiteY30" fmla="*/ 2346212 h 3585881"/>
              <a:gd name="connsiteX31" fmla="*/ 1481263 w 7199162"/>
              <a:gd name="connsiteY31" fmla="*/ 2308112 h 3585881"/>
              <a:gd name="connsiteX32" fmla="*/ 1488883 w 7199162"/>
              <a:gd name="connsiteY32" fmla="*/ 2285252 h 3585881"/>
              <a:gd name="connsiteX33" fmla="*/ 1511743 w 7199162"/>
              <a:gd name="connsiteY33" fmla="*/ 2262392 h 3585881"/>
              <a:gd name="connsiteX34" fmla="*/ 1519363 w 7199162"/>
              <a:gd name="connsiteY34" fmla="*/ 2239532 h 3585881"/>
              <a:gd name="connsiteX35" fmla="*/ 1565083 w 7199162"/>
              <a:gd name="connsiteY35" fmla="*/ 2209052 h 3585881"/>
              <a:gd name="connsiteX36" fmla="*/ 1595563 w 7199162"/>
              <a:gd name="connsiteY36" fmla="*/ 2186192 h 3585881"/>
              <a:gd name="connsiteX37" fmla="*/ 1618423 w 7199162"/>
              <a:gd name="connsiteY37" fmla="*/ 2178572 h 3585881"/>
              <a:gd name="connsiteX38" fmla="*/ 1633663 w 7199162"/>
              <a:gd name="connsiteY38" fmla="*/ 2155712 h 3585881"/>
              <a:gd name="connsiteX39" fmla="*/ 1664143 w 7199162"/>
              <a:gd name="connsiteY39" fmla="*/ 2140472 h 3585881"/>
              <a:gd name="connsiteX40" fmla="*/ 1694623 w 7199162"/>
              <a:gd name="connsiteY40" fmla="*/ 2117612 h 3585881"/>
              <a:gd name="connsiteX41" fmla="*/ 1732723 w 7199162"/>
              <a:gd name="connsiteY41" fmla="*/ 2094752 h 3585881"/>
              <a:gd name="connsiteX42" fmla="*/ 1763203 w 7199162"/>
              <a:gd name="connsiteY42" fmla="*/ 2064272 h 3585881"/>
              <a:gd name="connsiteX43" fmla="*/ 1786063 w 7199162"/>
              <a:gd name="connsiteY43" fmla="*/ 2056652 h 3585881"/>
              <a:gd name="connsiteX44" fmla="*/ 1831783 w 7199162"/>
              <a:gd name="connsiteY44" fmla="*/ 2026172 h 3585881"/>
              <a:gd name="connsiteX45" fmla="*/ 1854643 w 7199162"/>
              <a:gd name="connsiteY45" fmla="*/ 2003312 h 3585881"/>
              <a:gd name="connsiteX46" fmla="*/ 1877503 w 7199162"/>
              <a:gd name="connsiteY46" fmla="*/ 1995692 h 3585881"/>
              <a:gd name="connsiteX47" fmla="*/ 1900363 w 7199162"/>
              <a:gd name="connsiteY47" fmla="*/ 1980452 h 3585881"/>
              <a:gd name="connsiteX48" fmla="*/ 1961323 w 7199162"/>
              <a:gd name="connsiteY48" fmla="*/ 1957592 h 3585881"/>
              <a:gd name="connsiteX49" fmla="*/ 2029903 w 7199162"/>
              <a:gd name="connsiteY49" fmla="*/ 1911872 h 3585881"/>
              <a:gd name="connsiteX50" fmla="*/ 2090863 w 7199162"/>
              <a:gd name="connsiteY50" fmla="*/ 1881392 h 3585881"/>
              <a:gd name="connsiteX51" fmla="*/ 2151823 w 7199162"/>
              <a:gd name="connsiteY51" fmla="*/ 1843292 h 3585881"/>
              <a:gd name="connsiteX52" fmla="*/ 2182303 w 7199162"/>
              <a:gd name="connsiteY52" fmla="*/ 1820432 h 3585881"/>
              <a:gd name="connsiteX53" fmla="*/ 2228023 w 7199162"/>
              <a:gd name="connsiteY53" fmla="*/ 1805192 h 3585881"/>
              <a:gd name="connsiteX54" fmla="*/ 2258503 w 7199162"/>
              <a:gd name="connsiteY54" fmla="*/ 1789952 h 3585881"/>
              <a:gd name="connsiteX55" fmla="*/ 2288983 w 7199162"/>
              <a:gd name="connsiteY55" fmla="*/ 1782332 h 3585881"/>
              <a:gd name="connsiteX56" fmla="*/ 2349943 w 7199162"/>
              <a:gd name="connsiteY56" fmla="*/ 1759472 h 3585881"/>
              <a:gd name="connsiteX57" fmla="*/ 2372803 w 7199162"/>
              <a:gd name="connsiteY57" fmla="*/ 1744232 h 3585881"/>
              <a:gd name="connsiteX58" fmla="*/ 2418523 w 7199162"/>
              <a:gd name="connsiteY58" fmla="*/ 1728992 h 3585881"/>
              <a:gd name="connsiteX59" fmla="*/ 2471863 w 7199162"/>
              <a:gd name="connsiteY59" fmla="*/ 1698512 h 3585881"/>
              <a:gd name="connsiteX60" fmla="*/ 2548063 w 7199162"/>
              <a:gd name="connsiteY60" fmla="*/ 1675652 h 3585881"/>
              <a:gd name="connsiteX61" fmla="*/ 2639503 w 7199162"/>
              <a:gd name="connsiteY61" fmla="*/ 1637552 h 3585881"/>
              <a:gd name="connsiteX62" fmla="*/ 2677603 w 7199162"/>
              <a:gd name="connsiteY62" fmla="*/ 1614692 h 3585881"/>
              <a:gd name="connsiteX63" fmla="*/ 2708083 w 7199162"/>
              <a:gd name="connsiteY63" fmla="*/ 1591832 h 3585881"/>
              <a:gd name="connsiteX64" fmla="*/ 2738563 w 7199162"/>
              <a:gd name="connsiteY64" fmla="*/ 1576592 h 3585881"/>
              <a:gd name="connsiteX65" fmla="*/ 2769043 w 7199162"/>
              <a:gd name="connsiteY65" fmla="*/ 1553732 h 3585881"/>
              <a:gd name="connsiteX66" fmla="*/ 2807143 w 7199162"/>
              <a:gd name="connsiteY66" fmla="*/ 1546112 h 3585881"/>
              <a:gd name="connsiteX67" fmla="*/ 2860483 w 7199162"/>
              <a:gd name="connsiteY67" fmla="*/ 1523252 h 3585881"/>
              <a:gd name="connsiteX68" fmla="*/ 2883343 w 7199162"/>
              <a:gd name="connsiteY68" fmla="*/ 1508012 h 3585881"/>
              <a:gd name="connsiteX69" fmla="*/ 2974783 w 7199162"/>
              <a:gd name="connsiteY69" fmla="*/ 1477532 h 3585881"/>
              <a:gd name="connsiteX70" fmla="*/ 3020503 w 7199162"/>
              <a:gd name="connsiteY70" fmla="*/ 1454672 h 3585881"/>
              <a:gd name="connsiteX71" fmla="*/ 3050983 w 7199162"/>
              <a:gd name="connsiteY71" fmla="*/ 1447052 h 3585881"/>
              <a:gd name="connsiteX72" fmla="*/ 3096703 w 7199162"/>
              <a:gd name="connsiteY72" fmla="*/ 1431812 h 3585881"/>
              <a:gd name="connsiteX73" fmla="*/ 3188143 w 7199162"/>
              <a:gd name="connsiteY73" fmla="*/ 1424192 h 3585881"/>
              <a:gd name="connsiteX74" fmla="*/ 3226243 w 7199162"/>
              <a:gd name="connsiteY74" fmla="*/ 1416572 h 3585881"/>
              <a:gd name="connsiteX75" fmla="*/ 3371023 w 7199162"/>
              <a:gd name="connsiteY75" fmla="*/ 1401332 h 3585881"/>
              <a:gd name="connsiteX76" fmla="*/ 4079683 w 7199162"/>
              <a:gd name="connsiteY76" fmla="*/ 1416572 h 3585881"/>
              <a:gd name="connsiteX77" fmla="*/ 4277803 w 7199162"/>
              <a:gd name="connsiteY77" fmla="*/ 1439432 h 3585881"/>
              <a:gd name="connsiteX78" fmla="*/ 4361623 w 7199162"/>
              <a:gd name="connsiteY78" fmla="*/ 1454672 h 3585881"/>
              <a:gd name="connsiteX79" fmla="*/ 4460683 w 7199162"/>
              <a:gd name="connsiteY79" fmla="*/ 1469912 h 3585881"/>
              <a:gd name="connsiteX80" fmla="*/ 4590223 w 7199162"/>
              <a:gd name="connsiteY80" fmla="*/ 1485152 h 3585881"/>
              <a:gd name="connsiteX81" fmla="*/ 4773103 w 7199162"/>
              <a:gd name="connsiteY81" fmla="*/ 1508012 h 3585881"/>
              <a:gd name="connsiteX82" fmla="*/ 4834063 w 7199162"/>
              <a:gd name="connsiteY82" fmla="*/ 1515632 h 3585881"/>
              <a:gd name="connsiteX83" fmla="*/ 4872163 w 7199162"/>
              <a:gd name="connsiteY83" fmla="*/ 1523252 h 3585881"/>
              <a:gd name="connsiteX84" fmla="*/ 4933123 w 7199162"/>
              <a:gd name="connsiteY84" fmla="*/ 1530872 h 3585881"/>
              <a:gd name="connsiteX85" fmla="*/ 5001703 w 7199162"/>
              <a:gd name="connsiteY85" fmla="*/ 1546112 h 3585881"/>
              <a:gd name="connsiteX86" fmla="*/ 5100763 w 7199162"/>
              <a:gd name="connsiteY86" fmla="*/ 1553732 h 3585881"/>
              <a:gd name="connsiteX87" fmla="*/ 5176963 w 7199162"/>
              <a:gd name="connsiteY87" fmla="*/ 1568972 h 3585881"/>
              <a:gd name="connsiteX88" fmla="*/ 5237923 w 7199162"/>
              <a:gd name="connsiteY88" fmla="*/ 1576592 h 3585881"/>
              <a:gd name="connsiteX89" fmla="*/ 5298883 w 7199162"/>
              <a:gd name="connsiteY89" fmla="*/ 1591832 h 3585881"/>
              <a:gd name="connsiteX90" fmla="*/ 5375083 w 7199162"/>
              <a:gd name="connsiteY90" fmla="*/ 1607072 h 3585881"/>
              <a:gd name="connsiteX91" fmla="*/ 5420803 w 7199162"/>
              <a:gd name="connsiteY91" fmla="*/ 1622312 h 3585881"/>
              <a:gd name="connsiteX92" fmla="*/ 5489383 w 7199162"/>
              <a:gd name="connsiteY92" fmla="*/ 1637552 h 3585881"/>
              <a:gd name="connsiteX93" fmla="*/ 5588443 w 7199162"/>
              <a:gd name="connsiteY93" fmla="*/ 1675652 h 3585881"/>
              <a:gd name="connsiteX94" fmla="*/ 5618923 w 7199162"/>
              <a:gd name="connsiteY94" fmla="*/ 1690892 h 3585881"/>
              <a:gd name="connsiteX95" fmla="*/ 5664643 w 7199162"/>
              <a:gd name="connsiteY95" fmla="*/ 1706132 h 3585881"/>
              <a:gd name="connsiteX96" fmla="*/ 5733223 w 7199162"/>
              <a:gd name="connsiteY96" fmla="*/ 1736612 h 3585881"/>
              <a:gd name="connsiteX97" fmla="*/ 5847523 w 7199162"/>
              <a:gd name="connsiteY97" fmla="*/ 1782332 h 3585881"/>
              <a:gd name="connsiteX98" fmla="*/ 5870383 w 7199162"/>
              <a:gd name="connsiteY98" fmla="*/ 1797572 h 3585881"/>
              <a:gd name="connsiteX99" fmla="*/ 5977063 w 7199162"/>
              <a:gd name="connsiteY99" fmla="*/ 1835672 h 3585881"/>
              <a:gd name="connsiteX100" fmla="*/ 6015163 w 7199162"/>
              <a:gd name="connsiteY100" fmla="*/ 1850912 h 3585881"/>
              <a:gd name="connsiteX101" fmla="*/ 6053263 w 7199162"/>
              <a:gd name="connsiteY101" fmla="*/ 1858532 h 3585881"/>
              <a:gd name="connsiteX102" fmla="*/ 6083743 w 7199162"/>
              <a:gd name="connsiteY102" fmla="*/ 1866152 h 3585881"/>
              <a:gd name="connsiteX103" fmla="*/ 6251383 w 7199162"/>
              <a:gd name="connsiteY103" fmla="*/ 1889012 h 3585881"/>
              <a:gd name="connsiteX104" fmla="*/ 6319963 w 7199162"/>
              <a:gd name="connsiteY104" fmla="*/ 1896632 h 3585881"/>
              <a:gd name="connsiteX105" fmla="*/ 6365683 w 7199162"/>
              <a:gd name="connsiteY105" fmla="*/ 1904252 h 3585881"/>
              <a:gd name="connsiteX106" fmla="*/ 6533323 w 7199162"/>
              <a:gd name="connsiteY106" fmla="*/ 1911872 h 3585881"/>
              <a:gd name="connsiteX107" fmla="*/ 6609523 w 7199162"/>
              <a:gd name="connsiteY107" fmla="*/ 1927112 h 3585881"/>
              <a:gd name="connsiteX108" fmla="*/ 7059593 w 7199162"/>
              <a:gd name="connsiteY108" fmla="*/ 1898496 h 3585881"/>
              <a:gd name="connsiteX109" fmla="*/ 7082201 w 7199162"/>
              <a:gd name="connsiteY109" fmla="*/ 230251 h 3585881"/>
              <a:gd name="connsiteX110" fmla="*/ 5429623 w 7199162"/>
              <a:gd name="connsiteY110" fmla="*/ 100712 h 3585881"/>
              <a:gd name="connsiteX111" fmla="*/ 85020 w 7199162"/>
              <a:gd name="connsiteY111" fmla="*/ 102203 h 3585881"/>
              <a:gd name="connsiteX0" fmla="*/ 85020 w 7082201"/>
              <a:gd name="connsiteY0" fmla="*/ 102203 h 3585881"/>
              <a:gd name="connsiteX1" fmla="*/ 2507 w 7082201"/>
              <a:gd name="connsiteY1" fmla="*/ 123945 h 3585881"/>
              <a:gd name="connsiteX2" fmla="*/ 2388 w 7082201"/>
              <a:gd name="connsiteY2" fmla="*/ 258332 h 3585881"/>
              <a:gd name="connsiteX3" fmla="*/ 25843 w 7082201"/>
              <a:gd name="connsiteY3" fmla="*/ 3344432 h 3585881"/>
              <a:gd name="connsiteX4" fmla="*/ 102043 w 7082201"/>
              <a:gd name="connsiteY4" fmla="*/ 3382532 h 3585881"/>
              <a:gd name="connsiteX5" fmla="*/ 208723 w 7082201"/>
              <a:gd name="connsiteY5" fmla="*/ 3405392 h 3585881"/>
              <a:gd name="connsiteX6" fmla="*/ 483043 w 7082201"/>
              <a:gd name="connsiteY6" fmla="*/ 3390152 h 3585881"/>
              <a:gd name="connsiteX7" fmla="*/ 536383 w 7082201"/>
              <a:gd name="connsiteY7" fmla="*/ 3374912 h 3585881"/>
              <a:gd name="connsiteX8" fmla="*/ 635443 w 7082201"/>
              <a:gd name="connsiteY8" fmla="*/ 3329192 h 3585881"/>
              <a:gd name="connsiteX9" fmla="*/ 681163 w 7082201"/>
              <a:gd name="connsiteY9" fmla="*/ 3313952 h 3585881"/>
              <a:gd name="connsiteX10" fmla="*/ 749743 w 7082201"/>
              <a:gd name="connsiteY10" fmla="*/ 3268232 h 3585881"/>
              <a:gd name="connsiteX11" fmla="*/ 864043 w 7082201"/>
              <a:gd name="connsiteY11" fmla="*/ 3184412 h 3585881"/>
              <a:gd name="connsiteX12" fmla="*/ 902143 w 7082201"/>
              <a:gd name="connsiteY12" fmla="*/ 3161552 h 3585881"/>
              <a:gd name="connsiteX13" fmla="*/ 947863 w 7082201"/>
              <a:gd name="connsiteY13" fmla="*/ 3108212 h 3585881"/>
              <a:gd name="connsiteX14" fmla="*/ 985963 w 7082201"/>
              <a:gd name="connsiteY14" fmla="*/ 3070112 h 3585881"/>
              <a:gd name="connsiteX15" fmla="*/ 1016443 w 7082201"/>
              <a:gd name="connsiteY15" fmla="*/ 3009152 h 3585881"/>
              <a:gd name="connsiteX16" fmla="*/ 1062163 w 7082201"/>
              <a:gd name="connsiteY16" fmla="*/ 2955812 h 3585881"/>
              <a:gd name="connsiteX17" fmla="*/ 1107883 w 7082201"/>
              <a:gd name="connsiteY17" fmla="*/ 2894852 h 3585881"/>
              <a:gd name="connsiteX18" fmla="*/ 1130743 w 7082201"/>
              <a:gd name="connsiteY18" fmla="*/ 2856752 h 3585881"/>
              <a:gd name="connsiteX19" fmla="*/ 1184083 w 7082201"/>
              <a:gd name="connsiteY19" fmla="*/ 2811032 h 3585881"/>
              <a:gd name="connsiteX20" fmla="*/ 1206943 w 7082201"/>
              <a:gd name="connsiteY20" fmla="*/ 2772932 h 3585881"/>
              <a:gd name="connsiteX21" fmla="*/ 1237423 w 7082201"/>
              <a:gd name="connsiteY21" fmla="*/ 2742452 h 3585881"/>
              <a:gd name="connsiteX22" fmla="*/ 1275523 w 7082201"/>
              <a:gd name="connsiteY22" fmla="*/ 2673872 h 3585881"/>
              <a:gd name="connsiteX23" fmla="*/ 1298383 w 7082201"/>
              <a:gd name="connsiteY23" fmla="*/ 2643392 h 3585881"/>
              <a:gd name="connsiteX24" fmla="*/ 1313623 w 7082201"/>
              <a:gd name="connsiteY24" fmla="*/ 2582432 h 3585881"/>
              <a:gd name="connsiteX25" fmla="*/ 1336483 w 7082201"/>
              <a:gd name="connsiteY25" fmla="*/ 2559572 h 3585881"/>
              <a:gd name="connsiteX26" fmla="*/ 1359343 w 7082201"/>
              <a:gd name="connsiteY26" fmla="*/ 2506232 h 3585881"/>
              <a:gd name="connsiteX27" fmla="*/ 1366963 w 7082201"/>
              <a:gd name="connsiteY27" fmla="*/ 2475752 h 3585881"/>
              <a:gd name="connsiteX28" fmla="*/ 1382203 w 7082201"/>
              <a:gd name="connsiteY28" fmla="*/ 2452892 h 3585881"/>
              <a:gd name="connsiteX29" fmla="*/ 1420303 w 7082201"/>
              <a:gd name="connsiteY29" fmla="*/ 2384312 h 3585881"/>
              <a:gd name="connsiteX30" fmla="*/ 1450783 w 7082201"/>
              <a:gd name="connsiteY30" fmla="*/ 2346212 h 3585881"/>
              <a:gd name="connsiteX31" fmla="*/ 1481263 w 7082201"/>
              <a:gd name="connsiteY31" fmla="*/ 2308112 h 3585881"/>
              <a:gd name="connsiteX32" fmla="*/ 1488883 w 7082201"/>
              <a:gd name="connsiteY32" fmla="*/ 2285252 h 3585881"/>
              <a:gd name="connsiteX33" fmla="*/ 1511743 w 7082201"/>
              <a:gd name="connsiteY33" fmla="*/ 2262392 h 3585881"/>
              <a:gd name="connsiteX34" fmla="*/ 1519363 w 7082201"/>
              <a:gd name="connsiteY34" fmla="*/ 2239532 h 3585881"/>
              <a:gd name="connsiteX35" fmla="*/ 1565083 w 7082201"/>
              <a:gd name="connsiteY35" fmla="*/ 2209052 h 3585881"/>
              <a:gd name="connsiteX36" fmla="*/ 1595563 w 7082201"/>
              <a:gd name="connsiteY36" fmla="*/ 2186192 h 3585881"/>
              <a:gd name="connsiteX37" fmla="*/ 1618423 w 7082201"/>
              <a:gd name="connsiteY37" fmla="*/ 2178572 h 3585881"/>
              <a:gd name="connsiteX38" fmla="*/ 1633663 w 7082201"/>
              <a:gd name="connsiteY38" fmla="*/ 2155712 h 3585881"/>
              <a:gd name="connsiteX39" fmla="*/ 1664143 w 7082201"/>
              <a:gd name="connsiteY39" fmla="*/ 2140472 h 3585881"/>
              <a:gd name="connsiteX40" fmla="*/ 1694623 w 7082201"/>
              <a:gd name="connsiteY40" fmla="*/ 2117612 h 3585881"/>
              <a:gd name="connsiteX41" fmla="*/ 1732723 w 7082201"/>
              <a:gd name="connsiteY41" fmla="*/ 2094752 h 3585881"/>
              <a:gd name="connsiteX42" fmla="*/ 1763203 w 7082201"/>
              <a:gd name="connsiteY42" fmla="*/ 2064272 h 3585881"/>
              <a:gd name="connsiteX43" fmla="*/ 1786063 w 7082201"/>
              <a:gd name="connsiteY43" fmla="*/ 2056652 h 3585881"/>
              <a:gd name="connsiteX44" fmla="*/ 1831783 w 7082201"/>
              <a:gd name="connsiteY44" fmla="*/ 2026172 h 3585881"/>
              <a:gd name="connsiteX45" fmla="*/ 1854643 w 7082201"/>
              <a:gd name="connsiteY45" fmla="*/ 2003312 h 3585881"/>
              <a:gd name="connsiteX46" fmla="*/ 1877503 w 7082201"/>
              <a:gd name="connsiteY46" fmla="*/ 1995692 h 3585881"/>
              <a:gd name="connsiteX47" fmla="*/ 1900363 w 7082201"/>
              <a:gd name="connsiteY47" fmla="*/ 1980452 h 3585881"/>
              <a:gd name="connsiteX48" fmla="*/ 1961323 w 7082201"/>
              <a:gd name="connsiteY48" fmla="*/ 1957592 h 3585881"/>
              <a:gd name="connsiteX49" fmla="*/ 2029903 w 7082201"/>
              <a:gd name="connsiteY49" fmla="*/ 1911872 h 3585881"/>
              <a:gd name="connsiteX50" fmla="*/ 2090863 w 7082201"/>
              <a:gd name="connsiteY50" fmla="*/ 1881392 h 3585881"/>
              <a:gd name="connsiteX51" fmla="*/ 2151823 w 7082201"/>
              <a:gd name="connsiteY51" fmla="*/ 1843292 h 3585881"/>
              <a:gd name="connsiteX52" fmla="*/ 2182303 w 7082201"/>
              <a:gd name="connsiteY52" fmla="*/ 1820432 h 3585881"/>
              <a:gd name="connsiteX53" fmla="*/ 2228023 w 7082201"/>
              <a:gd name="connsiteY53" fmla="*/ 1805192 h 3585881"/>
              <a:gd name="connsiteX54" fmla="*/ 2258503 w 7082201"/>
              <a:gd name="connsiteY54" fmla="*/ 1789952 h 3585881"/>
              <a:gd name="connsiteX55" fmla="*/ 2288983 w 7082201"/>
              <a:gd name="connsiteY55" fmla="*/ 1782332 h 3585881"/>
              <a:gd name="connsiteX56" fmla="*/ 2349943 w 7082201"/>
              <a:gd name="connsiteY56" fmla="*/ 1759472 h 3585881"/>
              <a:gd name="connsiteX57" fmla="*/ 2372803 w 7082201"/>
              <a:gd name="connsiteY57" fmla="*/ 1744232 h 3585881"/>
              <a:gd name="connsiteX58" fmla="*/ 2418523 w 7082201"/>
              <a:gd name="connsiteY58" fmla="*/ 1728992 h 3585881"/>
              <a:gd name="connsiteX59" fmla="*/ 2471863 w 7082201"/>
              <a:gd name="connsiteY59" fmla="*/ 1698512 h 3585881"/>
              <a:gd name="connsiteX60" fmla="*/ 2548063 w 7082201"/>
              <a:gd name="connsiteY60" fmla="*/ 1675652 h 3585881"/>
              <a:gd name="connsiteX61" fmla="*/ 2639503 w 7082201"/>
              <a:gd name="connsiteY61" fmla="*/ 1637552 h 3585881"/>
              <a:gd name="connsiteX62" fmla="*/ 2677603 w 7082201"/>
              <a:gd name="connsiteY62" fmla="*/ 1614692 h 3585881"/>
              <a:gd name="connsiteX63" fmla="*/ 2708083 w 7082201"/>
              <a:gd name="connsiteY63" fmla="*/ 1591832 h 3585881"/>
              <a:gd name="connsiteX64" fmla="*/ 2738563 w 7082201"/>
              <a:gd name="connsiteY64" fmla="*/ 1576592 h 3585881"/>
              <a:gd name="connsiteX65" fmla="*/ 2769043 w 7082201"/>
              <a:gd name="connsiteY65" fmla="*/ 1553732 h 3585881"/>
              <a:gd name="connsiteX66" fmla="*/ 2807143 w 7082201"/>
              <a:gd name="connsiteY66" fmla="*/ 1546112 h 3585881"/>
              <a:gd name="connsiteX67" fmla="*/ 2860483 w 7082201"/>
              <a:gd name="connsiteY67" fmla="*/ 1523252 h 3585881"/>
              <a:gd name="connsiteX68" fmla="*/ 2883343 w 7082201"/>
              <a:gd name="connsiteY68" fmla="*/ 1508012 h 3585881"/>
              <a:gd name="connsiteX69" fmla="*/ 2974783 w 7082201"/>
              <a:gd name="connsiteY69" fmla="*/ 1477532 h 3585881"/>
              <a:gd name="connsiteX70" fmla="*/ 3020503 w 7082201"/>
              <a:gd name="connsiteY70" fmla="*/ 1454672 h 3585881"/>
              <a:gd name="connsiteX71" fmla="*/ 3050983 w 7082201"/>
              <a:gd name="connsiteY71" fmla="*/ 1447052 h 3585881"/>
              <a:gd name="connsiteX72" fmla="*/ 3096703 w 7082201"/>
              <a:gd name="connsiteY72" fmla="*/ 1431812 h 3585881"/>
              <a:gd name="connsiteX73" fmla="*/ 3188143 w 7082201"/>
              <a:gd name="connsiteY73" fmla="*/ 1424192 h 3585881"/>
              <a:gd name="connsiteX74" fmla="*/ 3226243 w 7082201"/>
              <a:gd name="connsiteY74" fmla="*/ 1416572 h 3585881"/>
              <a:gd name="connsiteX75" fmla="*/ 3371023 w 7082201"/>
              <a:gd name="connsiteY75" fmla="*/ 1401332 h 3585881"/>
              <a:gd name="connsiteX76" fmla="*/ 4079683 w 7082201"/>
              <a:gd name="connsiteY76" fmla="*/ 1416572 h 3585881"/>
              <a:gd name="connsiteX77" fmla="*/ 4277803 w 7082201"/>
              <a:gd name="connsiteY77" fmla="*/ 1439432 h 3585881"/>
              <a:gd name="connsiteX78" fmla="*/ 4361623 w 7082201"/>
              <a:gd name="connsiteY78" fmla="*/ 1454672 h 3585881"/>
              <a:gd name="connsiteX79" fmla="*/ 4460683 w 7082201"/>
              <a:gd name="connsiteY79" fmla="*/ 1469912 h 3585881"/>
              <a:gd name="connsiteX80" fmla="*/ 4590223 w 7082201"/>
              <a:gd name="connsiteY80" fmla="*/ 1485152 h 3585881"/>
              <a:gd name="connsiteX81" fmla="*/ 4773103 w 7082201"/>
              <a:gd name="connsiteY81" fmla="*/ 1508012 h 3585881"/>
              <a:gd name="connsiteX82" fmla="*/ 4834063 w 7082201"/>
              <a:gd name="connsiteY82" fmla="*/ 1515632 h 3585881"/>
              <a:gd name="connsiteX83" fmla="*/ 4872163 w 7082201"/>
              <a:gd name="connsiteY83" fmla="*/ 1523252 h 3585881"/>
              <a:gd name="connsiteX84" fmla="*/ 4933123 w 7082201"/>
              <a:gd name="connsiteY84" fmla="*/ 1530872 h 3585881"/>
              <a:gd name="connsiteX85" fmla="*/ 5001703 w 7082201"/>
              <a:gd name="connsiteY85" fmla="*/ 1546112 h 3585881"/>
              <a:gd name="connsiteX86" fmla="*/ 5100763 w 7082201"/>
              <a:gd name="connsiteY86" fmla="*/ 1553732 h 3585881"/>
              <a:gd name="connsiteX87" fmla="*/ 5176963 w 7082201"/>
              <a:gd name="connsiteY87" fmla="*/ 1568972 h 3585881"/>
              <a:gd name="connsiteX88" fmla="*/ 5237923 w 7082201"/>
              <a:gd name="connsiteY88" fmla="*/ 1576592 h 3585881"/>
              <a:gd name="connsiteX89" fmla="*/ 5298883 w 7082201"/>
              <a:gd name="connsiteY89" fmla="*/ 1591832 h 3585881"/>
              <a:gd name="connsiteX90" fmla="*/ 5375083 w 7082201"/>
              <a:gd name="connsiteY90" fmla="*/ 1607072 h 3585881"/>
              <a:gd name="connsiteX91" fmla="*/ 5420803 w 7082201"/>
              <a:gd name="connsiteY91" fmla="*/ 1622312 h 3585881"/>
              <a:gd name="connsiteX92" fmla="*/ 5489383 w 7082201"/>
              <a:gd name="connsiteY92" fmla="*/ 1637552 h 3585881"/>
              <a:gd name="connsiteX93" fmla="*/ 5588443 w 7082201"/>
              <a:gd name="connsiteY93" fmla="*/ 1675652 h 3585881"/>
              <a:gd name="connsiteX94" fmla="*/ 5618923 w 7082201"/>
              <a:gd name="connsiteY94" fmla="*/ 1690892 h 3585881"/>
              <a:gd name="connsiteX95" fmla="*/ 5664643 w 7082201"/>
              <a:gd name="connsiteY95" fmla="*/ 1706132 h 3585881"/>
              <a:gd name="connsiteX96" fmla="*/ 5733223 w 7082201"/>
              <a:gd name="connsiteY96" fmla="*/ 1736612 h 3585881"/>
              <a:gd name="connsiteX97" fmla="*/ 5847523 w 7082201"/>
              <a:gd name="connsiteY97" fmla="*/ 1782332 h 3585881"/>
              <a:gd name="connsiteX98" fmla="*/ 5870383 w 7082201"/>
              <a:gd name="connsiteY98" fmla="*/ 1797572 h 3585881"/>
              <a:gd name="connsiteX99" fmla="*/ 5977063 w 7082201"/>
              <a:gd name="connsiteY99" fmla="*/ 1835672 h 3585881"/>
              <a:gd name="connsiteX100" fmla="*/ 6015163 w 7082201"/>
              <a:gd name="connsiteY100" fmla="*/ 1850912 h 3585881"/>
              <a:gd name="connsiteX101" fmla="*/ 6053263 w 7082201"/>
              <a:gd name="connsiteY101" fmla="*/ 1858532 h 3585881"/>
              <a:gd name="connsiteX102" fmla="*/ 6083743 w 7082201"/>
              <a:gd name="connsiteY102" fmla="*/ 1866152 h 3585881"/>
              <a:gd name="connsiteX103" fmla="*/ 6251383 w 7082201"/>
              <a:gd name="connsiteY103" fmla="*/ 1889012 h 3585881"/>
              <a:gd name="connsiteX104" fmla="*/ 6319963 w 7082201"/>
              <a:gd name="connsiteY104" fmla="*/ 1896632 h 3585881"/>
              <a:gd name="connsiteX105" fmla="*/ 6365683 w 7082201"/>
              <a:gd name="connsiteY105" fmla="*/ 1904252 h 3585881"/>
              <a:gd name="connsiteX106" fmla="*/ 6533323 w 7082201"/>
              <a:gd name="connsiteY106" fmla="*/ 1911872 h 3585881"/>
              <a:gd name="connsiteX107" fmla="*/ 6609523 w 7082201"/>
              <a:gd name="connsiteY107" fmla="*/ 1927112 h 3585881"/>
              <a:gd name="connsiteX108" fmla="*/ 7059593 w 7082201"/>
              <a:gd name="connsiteY108" fmla="*/ 1898496 h 3585881"/>
              <a:gd name="connsiteX109" fmla="*/ 7082201 w 7082201"/>
              <a:gd name="connsiteY109" fmla="*/ 230251 h 3585881"/>
              <a:gd name="connsiteX110" fmla="*/ 5429623 w 7082201"/>
              <a:gd name="connsiteY110" fmla="*/ 100712 h 3585881"/>
              <a:gd name="connsiteX111" fmla="*/ 85020 w 7082201"/>
              <a:gd name="connsiteY111" fmla="*/ 102203 h 3585881"/>
              <a:gd name="connsiteX0" fmla="*/ 85020 w 7224491"/>
              <a:gd name="connsiteY0" fmla="*/ 102203 h 3585881"/>
              <a:gd name="connsiteX1" fmla="*/ 2507 w 7224491"/>
              <a:gd name="connsiteY1" fmla="*/ 123945 h 3585881"/>
              <a:gd name="connsiteX2" fmla="*/ 2388 w 7224491"/>
              <a:gd name="connsiteY2" fmla="*/ 258332 h 3585881"/>
              <a:gd name="connsiteX3" fmla="*/ 25843 w 7224491"/>
              <a:gd name="connsiteY3" fmla="*/ 3344432 h 3585881"/>
              <a:gd name="connsiteX4" fmla="*/ 102043 w 7224491"/>
              <a:gd name="connsiteY4" fmla="*/ 3382532 h 3585881"/>
              <a:gd name="connsiteX5" fmla="*/ 208723 w 7224491"/>
              <a:gd name="connsiteY5" fmla="*/ 3405392 h 3585881"/>
              <a:gd name="connsiteX6" fmla="*/ 483043 w 7224491"/>
              <a:gd name="connsiteY6" fmla="*/ 3390152 h 3585881"/>
              <a:gd name="connsiteX7" fmla="*/ 536383 w 7224491"/>
              <a:gd name="connsiteY7" fmla="*/ 3374912 h 3585881"/>
              <a:gd name="connsiteX8" fmla="*/ 635443 w 7224491"/>
              <a:gd name="connsiteY8" fmla="*/ 3329192 h 3585881"/>
              <a:gd name="connsiteX9" fmla="*/ 681163 w 7224491"/>
              <a:gd name="connsiteY9" fmla="*/ 3313952 h 3585881"/>
              <a:gd name="connsiteX10" fmla="*/ 749743 w 7224491"/>
              <a:gd name="connsiteY10" fmla="*/ 3268232 h 3585881"/>
              <a:gd name="connsiteX11" fmla="*/ 864043 w 7224491"/>
              <a:gd name="connsiteY11" fmla="*/ 3184412 h 3585881"/>
              <a:gd name="connsiteX12" fmla="*/ 902143 w 7224491"/>
              <a:gd name="connsiteY12" fmla="*/ 3161552 h 3585881"/>
              <a:gd name="connsiteX13" fmla="*/ 947863 w 7224491"/>
              <a:gd name="connsiteY13" fmla="*/ 3108212 h 3585881"/>
              <a:gd name="connsiteX14" fmla="*/ 985963 w 7224491"/>
              <a:gd name="connsiteY14" fmla="*/ 3070112 h 3585881"/>
              <a:gd name="connsiteX15" fmla="*/ 1016443 w 7224491"/>
              <a:gd name="connsiteY15" fmla="*/ 3009152 h 3585881"/>
              <a:gd name="connsiteX16" fmla="*/ 1062163 w 7224491"/>
              <a:gd name="connsiteY16" fmla="*/ 2955812 h 3585881"/>
              <a:gd name="connsiteX17" fmla="*/ 1107883 w 7224491"/>
              <a:gd name="connsiteY17" fmla="*/ 2894852 h 3585881"/>
              <a:gd name="connsiteX18" fmla="*/ 1130743 w 7224491"/>
              <a:gd name="connsiteY18" fmla="*/ 2856752 h 3585881"/>
              <a:gd name="connsiteX19" fmla="*/ 1184083 w 7224491"/>
              <a:gd name="connsiteY19" fmla="*/ 2811032 h 3585881"/>
              <a:gd name="connsiteX20" fmla="*/ 1206943 w 7224491"/>
              <a:gd name="connsiteY20" fmla="*/ 2772932 h 3585881"/>
              <a:gd name="connsiteX21" fmla="*/ 1237423 w 7224491"/>
              <a:gd name="connsiteY21" fmla="*/ 2742452 h 3585881"/>
              <a:gd name="connsiteX22" fmla="*/ 1275523 w 7224491"/>
              <a:gd name="connsiteY22" fmla="*/ 2673872 h 3585881"/>
              <a:gd name="connsiteX23" fmla="*/ 1298383 w 7224491"/>
              <a:gd name="connsiteY23" fmla="*/ 2643392 h 3585881"/>
              <a:gd name="connsiteX24" fmla="*/ 1313623 w 7224491"/>
              <a:gd name="connsiteY24" fmla="*/ 2582432 h 3585881"/>
              <a:gd name="connsiteX25" fmla="*/ 1336483 w 7224491"/>
              <a:gd name="connsiteY25" fmla="*/ 2559572 h 3585881"/>
              <a:gd name="connsiteX26" fmla="*/ 1359343 w 7224491"/>
              <a:gd name="connsiteY26" fmla="*/ 2506232 h 3585881"/>
              <a:gd name="connsiteX27" fmla="*/ 1366963 w 7224491"/>
              <a:gd name="connsiteY27" fmla="*/ 2475752 h 3585881"/>
              <a:gd name="connsiteX28" fmla="*/ 1382203 w 7224491"/>
              <a:gd name="connsiteY28" fmla="*/ 2452892 h 3585881"/>
              <a:gd name="connsiteX29" fmla="*/ 1420303 w 7224491"/>
              <a:gd name="connsiteY29" fmla="*/ 2384312 h 3585881"/>
              <a:gd name="connsiteX30" fmla="*/ 1450783 w 7224491"/>
              <a:gd name="connsiteY30" fmla="*/ 2346212 h 3585881"/>
              <a:gd name="connsiteX31" fmla="*/ 1481263 w 7224491"/>
              <a:gd name="connsiteY31" fmla="*/ 2308112 h 3585881"/>
              <a:gd name="connsiteX32" fmla="*/ 1488883 w 7224491"/>
              <a:gd name="connsiteY32" fmla="*/ 2285252 h 3585881"/>
              <a:gd name="connsiteX33" fmla="*/ 1511743 w 7224491"/>
              <a:gd name="connsiteY33" fmla="*/ 2262392 h 3585881"/>
              <a:gd name="connsiteX34" fmla="*/ 1519363 w 7224491"/>
              <a:gd name="connsiteY34" fmla="*/ 2239532 h 3585881"/>
              <a:gd name="connsiteX35" fmla="*/ 1565083 w 7224491"/>
              <a:gd name="connsiteY35" fmla="*/ 2209052 h 3585881"/>
              <a:gd name="connsiteX36" fmla="*/ 1595563 w 7224491"/>
              <a:gd name="connsiteY36" fmla="*/ 2186192 h 3585881"/>
              <a:gd name="connsiteX37" fmla="*/ 1618423 w 7224491"/>
              <a:gd name="connsiteY37" fmla="*/ 2178572 h 3585881"/>
              <a:gd name="connsiteX38" fmla="*/ 1633663 w 7224491"/>
              <a:gd name="connsiteY38" fmla="*/ 2155712 h 3585881"/>
              <a:gd name="connsiteX39" fmla="*/ 1664143 w 7224491"/>
              <a:gd name="connsiteY39" fmla="*/ 2140472 h 3585881"/>
              <a:gd name="connsiteX40" fmla="*/ 1694623 w 7224491"/>
              <a:gd name="connsiteY40" fmla="*/ 2117612 h 3585881"/>
              <a:gd name="connsiteX41" fmla="*/ 1732723 w 7224491"/>
              <a:gd name="connsiteY41" fmla="*/ 2094752 h 3585881"/>
              <a:gd name="connsiteX42" fmla="*/ 1763203 w 7224491"/>
              <a:gd name="connsiteY42" fmla="*/ 2064272 h 3585881"/>
              <a:gd name="connsiteX43" fmla="*/ 1786063 w 7224491"/>
              <a:gd name="connsiteY43" fmla="*/ 2056652 h 3585881"/>
              <a:gd name="connsiteX44" fmla="*/ 1831783 w 7224491"/>
              <a:gd name="connsiteY44" fmla="*/ 2026172 h 3585881"/>
              <a:gd name="connsiteX45" fmla="*/ 1854643 w 7224491"/>
              <a:gd name="connsiteY45" fmla="*/ 2003312 h 3585881"/>
              <a:gd name="connsiteX46" fmla="*/ 1877503 w 7224491"/>
              <a:gd name="connsiteY46" fmla="*/ 1995692 h 3585881"/>
              <a:gd name="connsiteX47" fmla="*/ 1900363 w 7224491"/>
              <a:gd name="connsiteY47" fmla="*/ 1980452 h 3585881"/>
              <a:gd name="connsiteX48" fmla="*/ 1961323 w 7224491"/>
              <a:gd name="connsiteY48" fmla="*/ 1957592 h 3585881"/>
              <a:gd name="connsiteX49" fmla="*/ 2029903 w 7224491"/>
              <a:gd name="connsiteY49" fmla="*/ 1911872 h 3585881"/>
              <a:gd name="connsiteX50" fmla="*/ 2090863 w 7224491"/>
              <a:gd name="connsiteY50" fmla="*/ 1881392 h 3585881"/>
              <a:gd name="connsiteX51" fmla="*/ 2151823 w 7224491"/>
              <a:gd name="connsiteY51" fmla="*/ 1843292 h 3585881"/>
              <a:gd name="connsiteX52" fmla="*/ 2182303 w 7224491"/>
              <a:gd name="connsiteY52" fmla="*/ 1820432 h 3585881"/>
              <a:gd name="connsiteX53" fmla="*/ 2228023 w 7224491"/>
              <a:gd name="connsiteY53" fmla="*/ 1805192 h 3585881"/>
              <a:gd name="connsiteX54" fmla="*/ 2258503 w 7224491"/>
              <a:gd name="connsiteY54" fmla="*/ 1789952 h 3585881"/>
              <a:gd name="connsiteX55" fmla="*/ 2288983 w 7224491"/>
              <a:gd name="connsiteY55" fmla="*/ 1782332 h 3585881"/>
              <a:gd name="connsiteX56" fmla="*/ 2349943 w 7224491"/>
              <a:gd name="connsiteY56" fmla="*/ 1759472 h 3585881"/>
              <a:gd name="connsiteX57" fmla="*/ 2372803 w 7224491"/>
              <a:gd name="connsiteY57" fmla="*/ 1744232 h 3585881"/>
              <a:gd name="connsiteX58" fmla="*/ 2418523 w 7224491"/>
              <a:gd name="connsiteY58" fmla="*/ 1728992 h 3585881"/>
              <a:gd name="connsiteX59" fmla="*/ 2471863 w 7224491"/>
              <a:gd name="connsiteY59" fmla="*/ 1698512 h 3585881"/>
              <a:gd name="connsiteX60" fmla="*/ 2548063 w 7224491"/>
              <a:gd name="connsiteY60" fmla="*/ 1675652 h 3585881"/>
              <a:gd name="connsiteX61" fmla="*/ 2639503 w 7224491"/>
              <a:gd name="connsiteY61" fmla="*/ 1637552 h 3585881"/>
              <a:gd name="connsiteX62" fmla="*/ 2677603 w 7224491"/>
              <a:gd name="connsiteY62" fmla="*/ 1614692 h 3585881"/>
              <a:gd name="connsiteX63" fmla="*/ 2708083 w 7224491"/>
              <a:gd name="connsiteY63" fmla="*/ 1591832 h 3585881"/>
              <a:gd name="connsiteX64" fmla="*/ 2738563 w 7224491"/>
              <a:gd name="connsiteY64" fmla="*/ 1576592 h 3585881"/>
              <a:gd name="connsiteX65" fmla="*/ 2769043 w 7224491"/>
              <a:gd name="connsiteY65" fmla="*/ 1553732 h 3585881"/>
              <a:gd name="connsiteX66" fmla="*/ 2807143 w 7224491"/>
              <a:gd name="connsiteY66" fmla="*/ 1546112 h 3585881"/>
              <a:gd name="connsiteX67" fmla="*/ 2860483 w 7224491"/>
              <a:gd name="connsiteY67" fmla="*/ 1523252 h 3585881"/>
              <a:gd name="connsiteX68" fmla="*/ 2883343 w 7224491"/>
              <a:gd name="connsiteY68" fmla="*/ 1508012 h 3585881"/>
              <a:gd name="connsiteX69" fmla="*/ 2974783 w 7224491"/>
              <a:gd name="connsiteY69" fmla="*/ 1477532 h 3585881"/>
              <a:gd name="connsiteX70" fmla="*/ 3020503 w 7224491"/>
              <a:gd name="connsiteY70" fmla="*/ 1454672 h 3585881"/>
              <a:gd name="connsiteX71" fmla="*/ 3050983 w 7224491"/>
              <a:gd name="connsiteY71" fmla="*/ 1447052 h 3585881"/>
              <a:gd name="connsiteX72" fmla="*/ 3096703 w 7224491"/>
              <a:gd name="connsiteY72" fmla="*/ 1431812 h 3585881"/>
              <a:gd name="connsiteX73" fmla="*/ 3188143 w 7224491"/>
              <a:gd name="connsiteY73" fmla="*/ 1424192 h 3585881"/>
              <a:gd name="connsiteX74" fmla="*/ 3226243 w 7224491"/>
              <a:gd name="connsiteY74" fmla="*/ 1416572 h 3585881"/>
              <a:gd name="connsiteX75" fmla="*/ 3371023 w 7224491"/>
              <a:gd name="connsiteY75" fmla="*/ 1401332 h 3585881"/>
              <a:gd name="connsiteX76" fmla="*/ 4079683 w 7224491"/>
              <a:gd name="connsiteY76" fmla="*/ 1416572 h 3585881"/>
              <a:gd name="connsiteX77" fmla="*/ 4277803 w 7224491"/>
              <a:gd name="connsiteY77" fmla="*/ 1439432 h 3585881"/>
              <a:gd name="connsiteX78" fmla="*/ 4361623 w 7224491"/>
              <a:gd name="connsiteY78" fmla="*/ 1454672 h 3585881"/>
              <a:gd name="connsiteX79" fmla="*/ 4460683 w 7224491"/>
              <a:gd name="connsiteY79" fmla="*/ 1469912 h 3585881"/>
              <a:gd name="connsiteX80" fmla="*/ 4590223 w 7224491"/>
              <a:gd name="connsiteY80" fmla="*/ 1485152 h 3585881"/>
              <a:gd name="connsiteX81" fmla="*/ 4773103 w 7224491"/>
              <a:gd name="connsiteY81" fmla="*/ 1508012 h 3585881"/>
              <a:gd name="connsiteX82" fmla="*/ 4834063 w 7224491"/>
              <a:gd name="connsiteY82" fmla="*/ 1515632 h 3585881"/>
              <a:gd name="connsiteX83" fmla="*/ 4872163 w 7224491"/>
              <a:gd name="connsiteY83" fmla="*/ 1523252 h 3585881"/>
              <a:gd name="connsiteX84" fmla="*/ 4933123 w 7224491"/>
              <a:gd name="connsiteY84" fmla="*/ 1530872 h 3585881"/>
              <a:gd name="connsiteX85" fmla="*/ 5001703 w 7224491"/>
              <a:gd name="connsiteY85" fmla="*/ 1546112 h 3585881"/>
              <a:gd name="connsiteX86" fmla="*/ 5100763 w 7224491"/>
              <a:gd name="connsiteY86" fmla="*/ 1553732 h 3585881"/>
              <a:gd name="connsiteX87" fmla="*/ 5176963 w 7224491"/>
              <a:gd name="connsiteY87" fmla="*/ 1568972 h 3585881"/>
              <a:gd name="connsiteX88" fmla="*/ 5237923 w 7224491"/>
              <a:gd name="connsiteY88" fmla="*/ 1576592 h 3585881"/>
              <a:gd name="connsiteX89" fmla="*/ 5298883 w 7224491"/>
              <a:gd name="connsiteY89" fmla="*/ 1591832 h 3585881"/>
              <a:gd name="connsiteX90" fmla="*/ 5375083 w 7224491"/>
              <a:gd name="connsiteY90" fmla="*/ 1607072 h 3585881"/>
              <a:gd name="connsiteX91" fmla="*/ 5420803 w 7224491"/>
              <a:gd name="connsiteY91" fmla="*/ 1622312 h 3585881"/>
              <a:gd name="connsiteX92" fmla="*/ 5489383 w 7224491"/>
              <a:gd name="connsiteY92" fmla="*/ 1637552 h 3585881"/>
              <a:gd name="connsiteX93" fmla="*/ 5588443 w 7224491"/>
              <a:gd name="connsiteY93" fmla="*/ 1675652 h 3585881"/>
              <a:gd name="connsiteX94" fmla="*/ 5618923 w 7224491"/>
              <a:gd name="connsiteY94" fmla="*/ 1690892 h 3585881"/>
              <a:gd name="connsiteX95" fmla="*/ 5664643 w 7224491"/>
              <a:gd name="connsiteY95" fmla="*/ 1706132 h 3585881"/>
              <a:gd name="connsiteX96" fmla="*/ 5733223 w 7224491"/>
              <a:gd name="connsiteY96" fmla="*/ 1736612 h 3585881"/>
              <a:gd name="connsiteX97" fmla="*/ 5847523 w 7224491"/>
              <a:gd name="connsiteY97" fmla="*/ 1782332 h 3585881"/>
              <a:gd name="connsiteX98" fmla="*/ 5870383 w 7224491"/>
              <a:gd name="connsiteY98" fmla="*/ 1797572 h 3585881"/>
              <a:gd name="connsiteX99" fmla="*/ 5977063 w 7224491"/>
              <a:gd name="connsiteY99" fmla="*/ 1835672 h 3585881"/>
              <a:gd name="connsiteX100" fmla="*/ 6015163 w 7224491"/>
              <a:gd name="connsiteY100" fmla="*/ 1850912 h 3585881"/>
              <a:gd name="connsiteX101" fmla="*/ 6053263 w 7224491"/>
              <a:gd name="connsiteY101" fmla="*/ 1858532 h 3585881"/>
              <a:gd name="connsiteX102" fmla="*/ 6083743 w 7224491"/>
              <a:gd name="connsiteY102" fmla="*/ 1866152 h 3585881"/>
              <a:gd name="connsiteX103" fmla="*/ 6251383 w 7224491"/>
              <a:gd name="connsiteY103" fmla="*/ 1889012 h 3585881"/>
              <a:gd name="connsiteX104" fmla="*/ 6319963 w 7224491"/>
              <a:gd name="connsiteY104" fmla="*/ 1896632 h 3585881"/>
              <a:gd name="connsiteX105" fmla="*/ 6365683 w 7224491"/>
              <a:gd name="connsiteY105" fmla="*/ 1904252 h 3585881"/>
              <a:gd name="connsiteX106" fmla="*/ 6533323 w 7224491"/>
              <a:gd name="connsiteY106" fmla="*/ 1911872 h 3585881"/>
              <a:gd name="connsiteX107" fmla="*/ 6609523 w 7224491"/>
              <a:gd name="connsiteY107" fmla="*/ 1927112 h 3585881"/>
              <a:gd name="connsiteX108" fmla="*/ 7059593 w 7224491"/>
              <a:gd name="connsiteY108" fmla="*/ 1898496 h 3585881"/>
              <a:gd name="connsiteX109" fmla="*/ 7082201 w 7224491"/>
              <a:gd name="connsiteY109" fmla="*/ 230251 h 3585881"/>
              <a:gd name="connsiteX110" fmla="*/ 5087389 w 7224491"/>
              <a:gd name="connsiteY110" fmla="*/ 118830 h 3585881"/>
              <a:gd name="connsiteX111" fmla="*/ 85020 w 7224491"/>
              <a:gd name="connsiteY111" fmla="*/ 102203 h 3585881"/>
              <a:gd name="connsiteX0" fmla="*/ 85020 w 7224491"/>
              <a:gd name="connsiteY0" fmla="*/ 102203 h 3585881"/>
              <a:gd name="connsiteX1" fmla="*/ 2507 w 7224491"/>
              <a:gd name="connsiteY1" fmla="*/ 123945 h 3585881"/>
              <a:gd name="connsiteX2" fmla="*/ 2388 w 7224491"/>
              <a:gd name="connsiteY2" fmla="*/ 258332 h 3585881"/>
              <a:gd name="connsiteX3" fmla="*/ 25843 w 7224491"/>
              <a:gd name="connsiteY3" fmla="*/ 3344432 h 3585881"/>
              <a:gd name="connsiteX4" fmla="*/ 102043 w 7224491"/>
              <a:gd name="connsiteY4" fmla="*/ 3382532 h 3585881"/>
              <a:gd name="connsiteX5" fmla="*/ 208723 w 7224491"/>
              <a:gd name="connsiteY5" fmla="*/ 3405392 h 3585881"/>
              <a:gd name="connsiteX6" fmla="*/ 483043 w 7224491"/>
              <a:gd name="connsiteY6" fmla="*/ 3390152 h 3585881"/>
              <a:gd name="connsiteX7" fmla="*/ 536383 w 7224491"/>
              <a:gd name="connsiteY7" fmla="*/ 3374912 h 3585881"/>
              <a:gd name="connsiteX8" fmla="*/ 635443 w 7224491"/>
              <a:gd name="connsiteY8" fmla="*/ 3329192 h 3585881"/>
              <a:gd name="connsiteX9" fmla="*/ 681163 w 7224491"/>
              <a:gd name="connsiteY9" fmla="*/ 3313952 h 3585881"/>
              <a:gd name="connsiteX10" fmla="*/ 749743 w 7224491"/>
              <a:gd name="connsiteY10" fmla="*/ 3268232 h 3585881"/>
              <a:gd name="connsiteX11" fmla="*/ 864043 w 7224491"/>
              <a:gd name="connsiteY11" fmla="*/ 3184412 h 3585881"/>
              <a:gd name="connsiteX12" fmla="*/ 902143 w 7224491"/>
              <a:gd name="connsiteY12" fmla="*/ 3161552 h 3585881"/>
              <a:gd name="connsiteX13" fmla="*/ 947863 w 7224491"/>
              <a:gd name="connsiteY13" fmla="*/ 3108212 h 3585881"/>
              <a:gd name="connsiteX14" fmla="*/ 985963 w 7224491"/>
              <a:gd name="connsiteY14" fmla="*/ 3070112 h 3585881"/>
              <a:gd name="connsiteX15" fmla="*/ 1016443 w 7224491"/>
              <a:gd name="connsiteY15" fmla="*/ 3009152 h 3585881"/>
              <a:gd name="connsiteX16" fmla="*/ 1062163 w 7224491"/>
              <a:gd name="connsiteY16" fmla="*/ 2955812 h 3585881"/>
              <a:gd name="connsiteX17" fmla="*/ 1107883 w 7224491"/>
              <a:gd name="connsiteY17" fmla="*/ 2894852 h 3585881"/>
              <a:gd name="connsiteX18" fmla="*/ 1130743 w 7224491"/>
              <a:gd name="connsiteY18" fmla="*/ 2856752 h 3585881"/>
              <a:gd name="connsiteX19" fmla="*/ 1184083 w 7224491"/>
              <a:gd name="connsiteY19" fmla="*/ 2811032 h 3585881"/>
              <a:gd name="connsiteX20" fmla="*/ 1206943 w 7224491"/>
              <a:gd name="connsiteY20" fmla="*/ 2772932 h 3585881"/>
              <a:gd name="connsiteX21" fmla="*/ 1237423 w 7224491"/>
              <a:gd name="connsiteY21" fmla="*/ 2742452 h 3585881"/>
              <a:gd name="connsiteX22" fmla="*/ 1275523 w 7224491"/>
              <a:gd name="connsiteY22" fmla="*/ 2673872 h 3585881"/>
              <a:gd name="connsiteX23" fmla="*/ 1298383 w 7224491"/>
              <a:gd name="connsiteY23" fmla="*/ 2643392 h 3585881"/>
              <a:gd name="connsiteX24" fmla="*/ 1313623 w 7224491"/>
              <a:gd name="connsiteY24" fmla="*/ 2582432 h 3585881"/>
              <a:gd name="connsiteX25" fmla="*/ 1336483 w 7224491"/>
              <a:gd name="connsiteY25" fmla="*/ 2559572 h 3585881"/>
              <a:gd name="connsiteX26" fmla="*/ 1359343 w 7224491"/>
              <a:gd name="connsiteY26" fmla="*/ 2506232 h 3585881"/>
              <a:gd name="connsiteX27" fmla="*/ 1366963 w 7224491"/>
              <a:gd name="connsiteY27" fmla="*/ 2475752 h 3585881"/>
              <a:gd name="connsiteX28" fmla="*/ 1382203 w 7224491"/>
              <a:gd name="connsiteY28" fmla="*/ 2452892 h 3585881"/>
              <a:gd name="connsiteX29" fmla="*/ 1420303 w 7224491"/>
              <a:gd name="connsiteY29" fmla="*/ 2384312 h 3585881"/>
              <a:gd name="connsiteX30" fmla="*/ 1450783 w 7224491"/>
              <a:gd name="connsiteY30" fmla="*/ 2346212 h 3585881"/>
              <a:gd name="connsiteX31" fmla="*/ 1481263 w 7224491"/>
              <a:gd name="connsiteY31" fmla="*/ 2308112 h 3585881"/>
              <a:gd name="connsiteX32" fmla="*/ 1488883 w 7224491"/>
              <a:gd name="connsiteY32" fmla="*/ 2285252 h 3585881"/>
              <a:gd name="connsiteX33" fmla="*/ 1511743 w 7224491"/>
              <a:gd name="connsiteY33" fmla="*/ 2262392 h 3585881"/>
              <a:gd name="connsiteX34" fmla="*/ 1519363 w 7224491"/>
              <a:gd name="connsiteY34" fmla="*/ 2239532 h 3585881"/>
              <a:gd name="connsiteX35" fmla="*/ 1565083 w 7224491"/>
              <a:gd name="connsiteY35" fmla="*/ 2209052 h 3585881"/>
              <a:gd name="connsiteX36" fmla="*/ 1595563 w 7224491"/>
              <a:gd name="connsiteY36" fmla="*/ 2186192 h 3585881"/>
              <a:gd name="connsiteX37" fmla="*/ 1618423 w 7224491"/>
              <a:gd name="connsiteY37" fmla="*/ 2178572 h 3585881"/>
              <a:gd name="connsiteX38" fmla="*/ 1633663 w 7224491"/>
              <a:gd name="connsiteY38" fmla="*/ 2155712 h 3585881"/>
              <a:gd name="connsiteX39" fmla="*/ 1664143 w 7224491"/>
              <a:gd name="connsiteY39" fmla="*/ 2140472 h 3585881"/>
              <a:gd name="connsiteX40" fmla="*/ 1694623 w 7224491"/>
              <a:gd name="connsiteY40" fmla="*/ 2117612 h 3585881"/>
              <a:gd name="connsiteX41" fmla="*/ 1732723 w 7224491"/>
              <a:gd name="connsiteY41" fmla="*/ 2094752 h 3585881"/>
              <a:gd name="connsiteX42" fmla="*/ 1763203 w 7224491"/>
              <a:gd name="connsiteY42" fmla="*/ 2064272 h 3585881"/>
              <a:gd name="connsiteX43" fmla="*/ 1786063 w 7224491"/>
              <a:gd name="connsiteY43" fmla="*/ 2056652 h 3585881"/>
              <a:gd name="connsiteX44" fmla="*/ 1831783 w 7224491"/>
              <a:gd name="connsiteY44" fmla="*/ 2026172 h 3585881"/>
              <a:gd name="connsiteX45" fmla="*/ 1854643 w 7224491"/>
              <a:gd name="connsiteY45" fmla="*/ 2003312 h 3585881"/>
              <a:gd name="connsiteX46" fmla="*/ 1877503 w 7224491"/>
              <a:gd name="connsiteY46" fmla="*/ 1995692 h 3585881"/>
              <a:gd name="connsiteX47" fmla="*/ 1900363 w 7224491"/>
              <a:gd name="connsiteY47" fmla="*/ 1980452 h 3585881"/>
              <a:gd name="connsiteX48" fmla="*/ 1961323 w 7224491"/>
              <a:gd name="connsiteY48" fmla="*/ 1957592 h 3585881"/>
              <a:gd name="connsiteX49" fmla="*/ 2029903 w 7224491"/>
              <a:gd name="connsiteY49" fmla="*/ 1911872 h 3585881"/>
              <a:gd name="connsiteX50" fmla="*/ 2090863 w 7224491"/>
              <a:gd name="connsiteY50" fmla="*/ 1881392 h 3585881"/>
              <a:gd name="connsiteX51" fmla="*/ 2151823 w 7224491"/>
              <a:gd name="connsiteY51" fmla="*/ 1843292 h 3585881"/>
              <a:gd name="connsiteX52" fmla="*/ 2182303 w 7224491"/>
              <a:gd name="connsiteY52" fmla="*/ 1820432 h 3585881"/>
              <a:gd name="connsiteX53" fmla="*/ 2228023 w 7224491"/>
              <a:gd name="connsiteY53" fmla="*/ 1805192 h 3585881"/>
              <a:gd name="connsiteX54" fmla="*/ 2258503 w 7224491"/>
              <a:gd name="connsiteY54" fmla="*/ 1789952 h 3585881"/>
              <a:gd name="connsiteX55" fmla="*/ 2288983 w 7224491"/>
              <a:gd name="connsiteY55" fmla="*/ 1782332 h 3585881"/>
              <a:gd name="connsiteX56" fmla="*/ 2349943 w 7224491"/>
              <a:gd name="connsiteY56" fmla="*/ 1759472 h 3585881"/>
              <a:gd name="connsiteX57" fmla="*/ 2372803 w 7224491"/>
              <a:gd name="connsiteY57" fmla="*/ 1744232 h 3585881"/>
              <a:gd name="connsiteX58" fmla="*/ 2418523 w 7224491"/>
              <a:gd name="connsiteY58" fmla="*/ 1728992 h 3585881"/>
              <a:gd name="connsiteX59" fmla="*/ 2471863 w 7224491"/>
              <a:gd name="connsiteY59" fmla="*/ 1698512 h 3585881"/>
              <a:gd name="connsiteX60" fmla="*/ 2548063 w 7224491"/>
              <a:gd name="connsiteY60" fmla="*/ 1675652 h 3585881"/>
              <a:gd name="connsiteX61" fmla="*/ 2639503 w 7224491"/>
              <a:gd name="connsiteY61" fmla="*/ 1637552 h 3585881"/>
              <a:gd name="connsiteX62" fmla="*/ 2677603 w 7224491"/>
              <a:gd name="connsiteY62" fmla="*/ 1614692 h 3585881"/>
              <a:gd name="connsiteX63" fmla="*/ 2708083 w 7224491"/>
              <a:gd name="connsiteY63" fmla="*/ 1591832 h 3585881"/>
              <a:gd name="connsiteX64" fmla="*/ 2738563 w 7224491"/>
              <a:gd name="connsiteY64" fmla="*/ 1576592 h 3585881"/>
              <a:gd name="connsiteX65" fmla="*/ 2769043 w 7224491"/>
              <a:gd name="connsiteY65" fmla="*/ 1553732 h 3585881"/>
              <a:gd name="connsiteX66" fmla="*/ 2807143 w 7224491"/>
              <a:gd name="connsiteY66" fmla="*/ 1546112 h 3585881"/>
              <a:gd name="connsiteX67" fmla="*/ 2860483 w 7224491"/>
              <a:gd name="connsiteY67" fmla="*/ 1523252 h 3585881"/>
              <a:gd name="connsiteX68" fmla="*/ 2883343 w 7224491"/>
              <a:gd name="connsiteY68" fmla="*/ 1508012 h 3585881"/>
              <a:gd name="connsiteX69" fmla="*/ 2974783 w 7224491"/>
              <a:gd name="connsiteY69" fmla="*/ 1477532 h 3585881"/>
              <a:gd name="connsiteX70" fmla="*/ 3020503 w 7224491"/>
              <a:gd name="connsiteY70" fmla="*/ 1454672 h 3585881"/>
              <a:gd name="connsiteX71" fmla="*/ 3050983 w 7224491"/>
              <a:gd name="connsiteY71" fmla="*/ 1447052 h 3585881"/>
              <a:gd name="connsiteX72" fmla="*/ 3096703 w 7224491"/>
              <a:gd name="connsiteY72" fmla="*/ 1431812 h 3585881"/>
              <a:gd name="connsiteX73" fmla="*/ 3188143 w 7224491"/>
              <a:gd name="connsiteY73" fmla="*/ 1424192 h 3585881"/>
              <a:gd name="connsiteX74" fmla="*/ 3226243 w 7224491"/>
              <a:gd name="connsiteY74" fmla="*/ 1416572 h 3585881"/>
              <a:gd name="connsiteX75" fmla="*/ 3371023 w 7224491"/>
              <a:gd name="connsiteY75" fmla="*/ 1401332 h 3585881"/>
              <a:gd name="connsiteX76" fmla="*/ 4079683 w 7224491"/>
              <a:gd name="connsiteY76" fmla="*/ 1416572 h 3585881"/>
              <a:gd name="connsiteX77" fmla="*/ 4277803 w 7224491"/>
              <a:gd name="connsiteY77" fmla="*/ 1439432 h 3585881"/>
              <a:gd name="connsiteX78" fmla="*/ 4361623 w 7224491"/>
              <a:gd name="connsiteY78" fmla="*/ 1454672 h 3585881"/>
              <a:gd name="connsiteX79" fmla="*/ 4460683 w 7224491"/>
              <a:gd name="connsiteY79" fmla="*/ 1469912 h 3585881"/>
              <a:gd name="connsiteX80" fmla="*/ 4590223 w 7224491"/>
              <a:gd name="connsiteY80" fmla="*/ 1485152 h 3585881"/>
              <a:gd name="connsiteX81" fmla="*/ 4773103 w 7224491"/>
              <a:gd name="connsiteY81" fmla="*/ 1508012 h 3585881"/>
              <a:gd name="connsiteX82" fmla="*/ 4834063 w 7224491"/>
              <a:gd name="connsiteY82" fmla="*/ 1515632 h 3585881"/>
              <a:gd name="connsiteX83" fmla="*/ 4872163 w 7224491"/>
              <a:gd name="connsiteY83" fmla="*/ 1523252 h 3585881"/>
              <a:gd name="connsiteX84" fmla="*/ 4933123 w 7224491"/>
              <a:gd name="connsiteY84" fmla="*/ 1530872 h 3585881"/>
              <a:gd name="connsiteX85" fmla="*/ 5001703 w 7224491"/>
              <a:gd name="connsiteY85" fmla="*/ 1546112 h 3585881"/>
              <a:gd name="connsiteX86" fmla="*/ 5100763 w 7224491"/>
              <a:gd name="connsiteY86" fmla="*/ 1553732 h 3585881"/>
              <a:gd name="connsiteX87" fmla="*/ 5176963 w 7224491"/>
              <a:gd name="connsiteY87" fmla="*/ 1568972 h 3585881"/>
              <a:gd name="connsiteX88" fmla="*/ 5237923 w 7224491"/>
              <a:gd name="connsiteY88" fmla="*/ 1576592 h 3585881"/>
              <a:gd name="connsiteX89" fmla="*/ 5298883 w 7224491"/>
              <a:gd name="connsiteY89" fmla="*/ 1591832 h 3585881"/>
              <a:gd name="connsiteX90" fmla="*/ 5375083 w 7224491"/>
              <a:gd name="connsiteY90" fmla="*/ 1607072 h 3585881"/>
              <a:gd name="connsiteX91" fmla="*/ 5420803 w 7224491"/>
              <a:gd name="connsiteY91" fmla="*/ 1622312 h 3585881"/>
              <a:gd name="connsiteX92" fmla="*/ 5489383 w 7224491"/>
              <a:gd name="connsiteY92" fmla="*/ 1637552 h 3585881"/>
              <a:gd name="connsiteX93" fmla="*/ 5588443 w 7224491"/>
              <a:gd name="connsiteY93" fmla="*/ 1675652 h 3585881"/>
              <a:gd name="connsiteX94" fmla="*/ 5618923 w 7224491"/>
              <a:gd name="connsiteY94" fmla="*/ 1690892 h 3585881"/>
              <a:gd name="connsiteX95" fmla="*/ 5664643 w 7224491"/>
              <a:gd name="connsiteY95" fmla="*/ 1706132 h 3585881"/>
              <a:gd name="connsiteX96" fmla="*/ 5733223 w 7224491"/>
              <a:gd name="connsiteY96" fmla="*/ 1736612 h 3585881"/>
              <a:gd name="connsiteX97" fmla="*/ 5847523 w 7224491"/>
              <a:gd name="connsiteY97" fmla="*/ 1782332 h 3585881"/>
              <a:gd name="connsiteX98" fmla="*/ 5870383 w 7224491"/>
              <a:gd name="connsiteY98" fmla="*/ 1797572 h 3585881"/>
              <a:gd name="connsiteX99" fmla="*/ 5977063 w 7224491"/>
              <a:gd name="connsiteY99" fmla="*/ 1835672 h 3585881"/>
              <a:gd name="connsiteX100" fmla="*/ 6015163 w 7224491"/>
              <a:gd name="connsiteY100" fmla="*/ 1850912 h 3585881"/>
              <a:gd name="connsiteX101" fmla="*/ 6053263 w 7224491"/>
              <a:gd name="connsiteY101" fmla="*/ 1858532 h 3585881"/>
              <a:gd name="connsiteX102" fmla="*/ 6083743 w 7224491"/>
              <a:gd name="connsiteY102" fmla="*/ 1866152 h 3585881"/>
              <a:gd name="connsiteX103" fmla="*/ 6251383 w 7224491"/>
              <a:gd name="connsiteY103" fmla="*/ 1889012 h 3585881"/>
              <a:gd name="connsiteX104" fmla="*/ 6319963 w 7224491"/>
              <a:gd name="connsiteY104" fmla="*/ 1896632 h 3585881"/>
              <a:gd name="connsiteX105" fmla="*/ 6365683 w 7224491"/>
              <a:gd name="connsiteY105" fmla="*/ 1904252 h 3585881"/>
              <a:gd name="connsiteX106" fmla="*/ 6533323 w 7224491"/>
              <a:gd name="connsiteY106" fmla="*/ 1911872 h 3585881"/>
              <a:gd name="connsiteX107" fmla="*/ 6609523 w 7224491"/>
              <a:gd name="connsiteY107" fmla="*/ 1927112 h 3585881"/>
              <a:gd name="connsiteX108" fmla="*/ 7059593 w 7224491"/>
              <a:gd name="connsiteY108" fmla="*/ 1898496 h 3585881"/>
              <a:gd name="connsiteX109" fmla="*/ 7082201 w 7224491"/>
              <a:gd name="connsiteY109" fmla="*/ 230251 h 3585881"/>
              <a:gd name="connsiteX110" fmla="*/ 5087389 w 7224491"/>
              <a:gd name="connsiteY110" fmla="*/ 118830 h 3585881"/>
              <a:gd name="connsiteX111" fmla="*/ 85020 w 7224491"/>
              <a:gd name="connsiteY111" fmla="*/ 102203 h 3585881"/>
              <a:gd name="connsiteX0" fmla="*/ 85020 w 7112990"/>
              <a:gd name="connsiteY0" fmla="*/ 102203 h 3585881"/>
              <a:gd name="connsiteX1" fmla="*/ 2507 w 7112990"/>
              <a:gd name="connsiteY1" fmla="*/ 123945 h 3585881"/>
              <a:gd name="connsiteX2" fmla="*/ 2388 w 7112990"/>
              <a:gd name="connsiteY2" fmla="*/ 258332 h 3585881"/>
              <a:gd name="connsiteX3" fmla="*/ 25843 w 7112990"/>
              <a:gd name="connsiteY3" fmla="*/ 3344432 h 3585881"/>
              <a:gd name="connsiteX4" fmla="*/ 102043 w 7112990"/>
              <a:gd name="connsiteY4" fmla="*/ 3382532 h 3585881"/>
              <a:gd name="connsiteX5" fmla="*/ 208723 w 7112990"/>
              <a:gd name="connsiteY5" fmla="*/ 3405392 h 3585881"/>
              <a:gd name="connsiteX6" fmla="*/ 483043 w 7112990"/>
              <a:gd name="connsiteY6" fmla="*/ 3390152 h 3585881"/>
              <a:gd name="connsiteX7" fmla="*/ 536383 w 7112990"/>
              <a:gd name="connsiteY7" fmla="*/ 3374912 h 3585881"/>
              <a:gd name="connsiteX8" fmla="*/ 635443 w 7112990"/>
              <a:gd name="connsiteY8" fmla="*/ 3329192 h 3585881"/>
              <a:gd name="connsiteX9" fmla="*/ 681163 w 7112990"/>
              <a:gd name="connsiteY9" fmla="*/ 3313952 h 3585881"/>
              <a:gd name="connsiteX10" fmla="*/ 749743 w 7112990"/>
              <a:gd name="connsiteY10" fmla="*/ 3268232 h 3585881"/>
              <a:gd name="connsiteX11" fmla="*/ 864043 w 7112990"/>
              <a:gd name="connsiteY11" fmla="*/ 3184412 h 3585881"/>
              <a:gd name="connsiteX12" fmla="*/ 902143 w 7112990"/>
              <a:gd name="connsiteY12" fmla="*/ 3161552 h 3585881"/>
              <a:gd name="connsiteX13" fmla="*/ 947863 w 7112990"/>
              <a:gd name="connsiteY13" fmla="*/ 3108212 h 3585881"/>
              <a:gd name="connsiteX14" fmla="*/ 985963 w 7112990"/>
              <a:gd name="connsiteY14" fmla="*/ 3070112 h 3585881"/>
              <a:gd name="connsiteX15" fmla="*/ 1016443 w 7112990"/>
              <a:gd name="connsiteY15" fmla="*/ 3009152 h 3585881"/>
              <a:gd name="connsiteX16" fmla="*/ 1062163 w 7112990"/>
              <a:gd name="connsiteY16" fmla="*/ 2955812 h 3585881"/>
              <a:gd name="connsiteX17" fmla="*/ 1107883 w 7112990"/>
              <a:gd name="connsiteY17" fmla="*/ 2894852 h 3585881"/>
              <a:gd name="connsiteX18" fmla="*/ 1130743 w 7112990"/>
              <a:gd name="connsiteY18" fmla="*/ 2856752 h 3585881"/>
              <a:gd name="connsiteX19" fmla="*/ 1184083 w 7112990"/>
              <a:gd name="connsiteY19" fmla="*/ 2811032 h 3585881"/>
              <a:gd name="connsiteX20" fmla="*/ 1206943 w 7112990"/>
              <a:gd name="connsiteY20" fmla="*/ 2772932 h 3585881"/>
              <a:gd name="connsiteX21" fmla="*/ 1237423 w 7112990"/>
              <a:gd name="connsiteY21" fmla="*/ 2742452 h 3585881"/>
              <a:gd name="connsiteX22" fmla="*/ 1275523 w 7112990"/>
              <a:gd name="connsiteY22" fmla="*/ 2673872 h 3585881"/>
              <a:gd name="connsiteX23" fmla="*/ 1298383 w 7112990"/>
              <a:gd name="connsiteY23" fmla="*/ 2643392 h 3585881"/>
              <a:gd name="connsiteX24" fmla="*/ 1313623 w 7112990"/>
              <a:gd name="connsiteY24" fmla="*/ 2582432 h 3585881"/>
              <a:gd name="connsiteX25" fmla="*/ 1336483 w 7112990"/>
              <a:gd name="connsiteY25" fmla="*/ 2559572 h 3585881"/>
              <a:gd name="connsiteX26" fmla="*/ 1359343 w 7112990"/>
              <a:gd name="connsiteY26" fmla="*/ 2506232 h 3585881"/>
              <a:gd name="connsiteX27" fmla="*/ 1366963 w 7112990"/>
              <a:gd name="connsiteY27" fmla="*/ 2475752 h 3585881"/>
              <a:gd name="connsiteX28" fmla="*/ 1382203 w 7112990"/>
              <a:gd name="connsiteY28" fmla="*/ 2452892 h 3585881"/>
              <a:gd name="connsiteX29" fmla="*/ 1420303 w 7112990"/>
              <a:gd name="connsiteY29" fmla="*/ 2384312 h 3585881"/>
              <a:gd name="connsiteX30" fmla="*/ 1450783 w 7112990"/>
              <a:gd name="connsiteY30" fmla="*/ 2346212 h 3585881"/>
              <a:gd name="connsiteX31" fmla="*/ 1481263 w 7112990"/>
              <a:gd name="connsiteY31" fmla="*/ 2308112 h 3585881"/>
              <a:gd name="connsiteX32" fmla="*/ 1488883 w 7112990"/>
              <a:gd name="connsiteY32" fmla="*/ 2285252 h 3585881"/>
              <a:gd name="connsiteX33" fmla="*/ 1511743 w 7112990"/>
              <a:gd name="connsiteY33" fmla="*/ 2262392 h 3585881"/>
              <a:gd name="connsiteX34" fmla="*/ 1519363 w 7112990"/>
              <a:gd name="connsiteY34" fmla="*/ 2239532 h 3585881"/>
              <a:gd name="connsiteX35" fmla="*/ 1565083 w 7112990"/>
              <a:gd name="connsiteY35" fmla="*/ 2209052 h 3585881"/>
              <a:gd name="connsiteX36" fmla="*/ 1595563 w 7112990"/>
              <a:gd name="connsiteY36" fmla="*/ 2186192 h 3585881"/>
              <a:gd name="connsiteX37" fmla="*/ 1618423 w 7112990"/>
              <a:gd name="connsiteY37" fmla="*/ 2178572 h 3585881"/>
              <a:gd name="connsiteX38" fmla="*/ 1633663 w 7112990"/>
              <a:gd name="connsiteY38" fmla="*/ 2155712 h 3585881"/>
              <a:gd name="connsiteX39" fmla="*/ 1664143 w 7112990"/>
              <a:gd name="connsiteY39" fmla="*/ 2140472 h 3585881"/>
              <a:gd name="connsiteX40" fmla="*/ 1694623 w 7112990"/>
              <a:gd name="connsiteY40" fmla="*/ 2117612 h 3585881"/>
              <a:gd name="connsiteX41" fmla="*/ 1732723 w 7112990"/>
              <a:gd name="connsiteY41" fmla="*/ 2094752 h 3585881"/>
              <a:gd name="connsiteX42" fmla="*/ 1763203 w 7112990"/>
              <a:gd name="connsiteY42" fmla="*/ 2064272 h 3585881"/>
              <a:gd name="connsiteX43" fmla="*/ 1786063 w 7112990"/>
              <a:gd name="connsiteY43" fmla="*/ 2056652 h 3585881"/>
              <a:gd name="connsiteX44" fmla="*/ 1831783 w 7112990"/>
              <a:gd name="connsiteY44" fmla="*/ 2026172 h 3585881"/>
              <a:gd name="connsiteX45" fmla="*/ 1854643 w 7112990"/>
              <a:gd name="connsiteY45" fmla="*/ 2003312 h 3585881"/>
              <a:gd name="connsiteX46" fmla="*/ 1877503 w 7112990"/>
              <a:gd name="connsiteY46" fmla="*/ 1995692 h 3585881"/>
              <a:gd name="connsiteX47" fmla="*/ 1900363 w 7112990"/>
              <a:gd name="connsiteY47" fmla="*/ 1980452 h 3585881"/>
              <a:gd name="connsiteX48" fmla="*/ 1961323 w 7112990"/>
              <a:gd name="connsiteY48" fmla="*/ 1957592 h 3585881"/>
              <a:gd name="connsiteX49" fmla="*/ 2029903 w 7112990"/>
              <a:gd name="connsiteY49" fmla="*/ 1911872 h 3585881"/>
              <a:gd name="connsiteX50" fmla="*/ 2090863 w 7112990"/>
              <a:gd name="connsiteY50" fmla="*/ 1881392 h 3585881"/>
              <a:gd name="connsiteX51" fmla="*/ 2151823 w 7112990"/>
              <a:gd name="connsiteY51" fmla="*/ 1843292 h 3585881"/>
              <a:gd name="connsiteX52" fmla="*/ 2182303 w 7112990"/>
              <a:gd name="connsiteY52" fmla="*/ 1820432 h 3585881"/>
              <a:gd name="connsiteX53" fmla="*/ 2228023 w 7112990"/>
              <a:gd name="connsiteY53" fmla="*/ 1805192 h 3585881"/>
              <a:gd name="connsiteX54" fmla="*/ 2258503 w 7112990"/>
              <a:gd name="connsiteY54" fmla="*/ 1789952 h 3585881"/>
              <a:gd name="connsiteX55" fmla="*/ 2288983 w 7112990"/>
              <a:gd name="connsiteY55" fmla="*/ 1782332 h 3585881"/>
              <a:gd name="connsiteX56" fmla="*/ 2349943 w 7112990"/>
              <a:gd name="connsiteY56" fmla="*/ 1759472 h 3585881"/>
              <a:gd name="connsiteX57" fmla="*/ 2372803 w 7112990"/>
              <a:gd name="connsiteY57" fmla="*/ 1744232 h 3585881"/>
              <a:gd name="connsiteX58" fmla="*/ 2418523 w 7112990"/>
              <a:gd name="connsiteY58" fmla="*/ 1728992 h 3585881"/>
              <a:gd name="connsiteX59" fmla="*/ 2471863 w 7112990"/>
              <a:gd name="connsiteY59" fmla="*/ 1698512 h 3585881"/>
              <a:gd name="connsiteX60" fmla="*/ 2548063 w 7112990"/>
              <a:gd name="connsiteY60" fmla="*/ 1675652 h 3585881"/>
              <a:gd name="connsiteX61" fmla="*/ 2639503 w 7112990"/>
              <a:gd name="connsiteY61" fmla="*/ 1637552 h 3585881"/>
              <a:gd name="connsiteX62" fmla="*/ 2677603 w 7112990"/>
              <a:gd name="connsiteY62" fmla="*/ 1614692 h 3585881"/>
              <a:gd name="connsiteX63" fmla="*/ 2708083 w 7112990"/>
              <a:gd name="connsiteY63" fmla="*/ 1591832 h 3585881"/>
              <a:gd name="connsiteX64" fmla="*/ 2738563 w 7112990"/>
              <a:gd name="connsiteY64" fmla="*/ 1576592 h 3585881"/>
              <a:gd name="connsiteX65" fmla="*/ 2769043 w 7112990"/>
              <a:gd name="connsiteY65" fmla="*/ 1553732 h 3585881"/>
              <a:gd name="connsiteX66" fmla="*/ 2807143 w 7112990"/>
              <a:gd name="connsiteY66" fmla="*/ 1546112 h 3585881"/>
              <a:gd name="connsiteX67" fmla="*/ 2860483 w 7112990"/>
              <a:gd name="connsiteY67" fmla="*/ 1523252 h 3585881"/>
              <a:gd name="connsiteX68" fmla="*/ 2883343 w 7112990"/>
              <a:gd name="connsiteY68" fmla="*/ 1508012 h 3585881"/>
              <a:gd name="connsiteX69" fmla="*/ 2974783 w 7112990"/>
              <a:gd name="connsiteY69" fmla="*/ 1477532 h 3585881"/>
              <a:gd name="connsiteX70" fmla="*/ 3020503 w 7112990"/>
              <a:gd name="connsiteY70" fmla="*/ 1454672 h 3585881"/>
              <a:gd name="connsiteX71" fmla="*/ 3050983 w 7112990"/>
              <a:gd name="connsiteY71" fmla="*/ 1447052 h 3585881"/>
              <a:gd name="connsiteX72" fmla="*/ 3096703 w 7112990"/>
              <a:gd name="connsiteY72" fmla="*/ 1431812 h 3585881"/>
              <a:gd name="connsiteX73" fmla="*/ 3188143 w 7112990"/>
              <a:gd name="connsiteY73" fmla="*/ 1424192 h 3585881"/>
              <a:gd name="connsiteX74" fmla="*/ 3226243 w 7112990"/>
              <a:gd name="connsiteY74" fmla="*/ 1416572 h 3585881"/>
              <a:gd name="connsiteX75" fmla="*/ 3371023 w 7112990"/>
              <a:gd name="connsiteY75" fmla="*/ 1401332 h 3585881"/>
              <a:gd name="connsiteX76" fmla="*/ 4079683 w 7112990"/>
              <a:gd name="connsiteY76" fmla="*/ 1416572 h 3585881"/>
              <a:gd name="connsiteX77" fmla="*/ 4277803 w 7112990"/>
              <a:gd name="connsiteY77" fmla="*/ 1439432 h 3585881"/>
              <a:gd name="connsiteX78" fmla="*/ 4361623 w 7112990"/>
              <a:gd name="connsiteY78" fmla="*/ 1454672 h 3585881"/>
              <a:gd name="connsiteX79" fmla="*/ 4460683 w 7112990"/>
              <a:gd name="connsiteY79" fmla="*/ 1469912 h 3585881"/>
              <a:gd name="connsiteX80" fmla="*/ 4590223 w 7112990"/>
              <a:gd name="connsiteY80" fmla="*/ 1485152 h 3585881"/>
              <a:gd name="connsiteX81" fmla="*/ 4773103 w 7112990"/>
              <a:gd name="connsiteY81" fmla="*/ 1508012 h 3585881"/>
              <a:gd name="connsiteX82" fmla="*/ 4834063 w 7112990"/>
              <a:gd name="connsiteY82" fmla="*/ 1515632 h 3585881"/>
              <a:gd name="connsiteX83" fmla="*/ 4872163 w 7112990"/>
              <a:gd name="connsiteY83" fmla="*/ 1523252 h 3585881"/>
              <a:gd name="connsiteX84" fmla="*/ 4933123 w 7112990"/>
              <a:gd name="connsiteY84" fmla="*/ 1530872 h 3585881"/>
              <a:gd name="connsiteX85" fmla="*/ 5001703 w 7112990"/>
              <a:gd name="connsiteY85" fmla="*/ 1546112 h 3585881"/>
              <a:gd name="connsiteX86" fmla="*/ 5100763 w 7112990"/>
              <a:gd name="connsiteY86" fmla="*/ 1553732 h 3585881"/>
              <a:gd name="connsiteX87" fmla="*/ 5176963 w 7112990"/>
              <a:gd name="connsiteY87" fmla="*/ 1568972 h 3585881"/>
              <a:gd name="connsiteX88" fmla="*/ 5237923 w 7112990"/>
              <a:gd name="connsiteY88" fmla="*/ 1576592 h 3585881"/>
              <a:gd name="connsiteX89" fmla="*/ 5298883 w 7112990"/>
              <a:gd name="connsiteY89" fmla="*/ 1591832 h 3585881"/>
              <a:gd name="connsiteX90" fmla="*/ 5375083 w 7112990"/>
              <a:gd name="connsiteY90" fmla="*/ 1607072 h 3585881"/>
              <a:gd name="connsiteX91" fmla="*/ 5420803 w 7112990"/>
              <a:gd name="connsiteY91" fmla="*/ 1622312 h 3585881"/>
              <a:gd name="connsiteX92" fmla="*/ 5489383 w 7112990"/>
              <a:gd name="connsiteY92" fmla="*/ 1637552 h 3585881"/>
              <a:gd name="connsiteX93" fmla="*/ 5588443 w 7112990"/>
              <a:gd name="connsiteY93" fmla="*/ 1675652 h 3585881"/>
              <a:gd name="connsiteX94" fmla="*/ 5618923 w 7112990"/>
              <a:gd name="connsiteY94" fmla="*/ 1690892 h 3585881"/>
              <a:gd name="connsiteX95" fmla="*/ 5664643 w 7112990"/>
              <a:gd name="connsiteY95" fmla="*/ 1706132 h 3585881"/>
              <a:gd name="connsiteX96" fmla="*/ 5733223 w 7112990"/>
              <a:gd name="connsiteY96" fmla="*/ 1736612 h 3585881"/>
              <a:gd name="connsiteX97" fmla="*/ 5847523 w 7112990"/>
              <a:gd name="connsiteY97" fmla="*/ 1782332 h 3585881"/>
              <a:gd name="connsiteX98" fmla="*/ 5870383 w 7112990"/>
              <a:gd name="connsiteY98" fmla="*/ 1797572 h 3585881"/>
              <a:gd name="connsiteX99" fmla="*/ 5977063 w 7112990"/>
              <a:gd name="connsiteY99" fmla="*/ 1835672 h 3585881"/>
              <a:gd name="connsiteX100" fmla="*/ 6015163 w 7112990"/>
              <a:gd name="connsiteY100" fmla="*/ 1850912 h 3585881"/>
              <a:gd name="connsiteX101" fmla="*/ 6053263 w 7112990"/>
              <a:gd name="connsiteY101" fmla="*/ 1858532 h 3585881"/>
              <a:gd name="connsiteX102" fmla="*/ 6083743 w 7112990"/>
              <a:gd name="connsiteY102" fmla="*/ 1866152 h 3585881"/>
              <a:gd name="connsiteX103" fmla="*/ 6251383 w 7112990"/>
              <a:gd name="connsiteY103" fmla="*/ 1889012 h 3585881"/>
              <a:gd name="connsiteX104" fmla="*/ 6319963 w 7112990"/>
              <a:gd name="connsiteY104" fmla="*/ 1896632 h 3585881"/>
              <a:gd name="connsiteX105" fmla="*/ 6365683 w 7112990"/>
              <a:gd name="connsiteY105" fmla="*/ 1904252 h 3585881"/>
              <a:gd name="connsiteX106" fmla="*/ 6533323 w 7112990"/>
              <a:gd name="connsiteY106" fmla="*/ 1911872 h 3585881"/>
              <a:gd name="connsiteX107" fmla="*/ 6609523 w 7112990"/>
              <a:gd name="connsiteY107" fmla="*/ 1927112 h 3585881"/>
              <a:gd name="connsiteX108" fmla="*/ 7059593 w 7112990"/>
              <a:gd name="connsiteY108" fmla="*/ 1898496 h 3585881"/>
              <a:gd name="connsiteX109" fmla="*/ 7082201 w 7112990"/>
              <a:gd name="connsiteY109" fmla="*/ 230251 h 3585881"/>
              <a:gd name="connsiteX110" fmla="*/ 6596973 w 7112990"/>
              <a:gd name="connsiteY110" fmla="*/ 109771 h 3585881"/>
              <a:gd name="connsiteX111" fmla="*/ 85020 w 7112990"/>
              <a:gd name="connsiteY111" fmla="*/ 102203 h 3585881"/>
              <a:gd name="connsiteX0" fmla="*/ 85020 w 7249310"/>
              <a:gd name="connsiteY0" fmla="*/ 102203 h 3585881"/>
              <a:gd name="connsiteX1" fmla="*/ 2507 w 7249310"/>
              <a:gd name="connsiteY1" fmla="*/ 123945 h 3585881"/>
              <a:gd name="connsiteX2" fmla="*/ 2388 w 7249310"/>
              <a:gd name="connsiteY2" fmla="*/ 258332 h 3585881"/>
              <a:gd name="connsiteX3" fmla="*/ 25843 w 7249310"/>
              <a:gd name="connsiteY3" fmla="*/ 3344432 h 3585881"/>
              <a:gd name="connsiteX4" fmla="*/ 102043 w 7249310"/>
              <a:gd name="connsiteY4" fmla="*/ 3382532 h 3585881"/>
              <a:gd name="connsiteX5" fmla="*/ 208723 w 7249310"/>
              <a:gd name="connsiteY5" fmla="*/ 3405392 h 3585881"/>
              <a:gd name="connsiteX6" fmla="*/ 483043 w 7249310"/>
              <a:gd name="connsiteY6" fmla="*/ 3390152 h 3585881"/>
              <a:gd name="connsiteX7" fmla="*/ 536383 w 7249310"/>
              <a:gd name="connsiteY7" fmla="*/ 3374912 h 3585881"/>
              <a:gd name="connsiteX8" fmla="*/ 635443 w 7249310"/>
              <a:gd name="connsiteY8" fmla="*/ 3329192 h 3585881"/>
              <a:gd name="connsiteX9" fmla="*/ 681163 w 7249310"/>
              <a:gd name="connsiteY9" fmla="*/ 3313952 h 3585881"/>
              <a:gd name="connsiteX10" fmla="*/ 749743 w 7249310"/>
              <a:gd name="connsiteY10" fmla="*/ 3268232 h 3585881"/>
              <a:gd name="connsiteX11" fmla="*/ 864043 w 7249310"/>
              <a:gd name="connsiteY11" fmla="*/ 3184412 h 3585881"/>
              <a:gd name="connsiteX12" fmla="*/ 902143 w 7249310"/>
              <a:gd name="connsiteY12" fmla="*/ 3161552 h 3585881"/>
              <a:gd name="connsiteX13" fmla="*/ 947863 w 7249310"/>
              <a:gd name="connsiteY13" fmla="*/ 3108212 h 3585881"/>
              <a:gd name="connsiteX14" fmla="*/ 985963 w 7249310"/>
              <a:gd name="connsiteY14" fmla="*/ 3070112 h 3585881"/>
              <a:gd name="connsiteX15" fmla="*/ 1016443 w 7249310"/>
              <a:gd name="connsiteY15" fmla="*/ 3009152 h 3585881"/>
              <a:gd name="connsiteX16" fmla="*/ 1062163 w 7249310"/>
              <a:gd name="connsiteY16" fmla="*/ 2955812 h 3585881"/>
              <a:gd name="connsiteX17" fmla="*/ 1107883 w 7249310"/>
              <a:gd name="connsiteY17" fmla="*/ 2894852 h 3585881"/>
              <a:gd name="connsiteX18" fmla="*/ 1130743 w 7249310"/>
              <a:gd name="connsiteY18" fmla="*/ 2856752 h 3585881"/>
              <a:gd name="connsiteX19" fmla="*/ 1184083 w 7249310"/>
              <a:gd name="connsiteY19" fmla="*/ 2811032 h 3585881"/>
              <a:gd name="connsiteX20" fmla="*/ 1206943 w 7249310"/>
              <a:gd name="connsiteY20" fmla="*/ 2772932 h 3585881"/>
              <a:gd name="connsiteX21" fmla="*/ 1237423 w 7249310"/>
              <a:gd name="connsiteY21" fmla="*/ 2742452 h 3585881"/>
              <a:gd name="connsiteX22" fmla="*/ 1275523 w 7249310"/>
              <a:gd name="connsiteY22" fmla="*/ 2673872 h 3585881"/>
              <a:gd name="connsiteX23" fmla="*/ 1298383 w 7249310"/>
              <a:gd name="connsiteY23" fmla="*/ 2643392 h 3585881"/>
              <a:gd name="connsiteX24" fmla="*/ 1313623 w 7249310"/>
              <a:gd name="connsiteY24" fmla="*/ 2582432 h 3585881"/>
              <a:gd name="connsiteX25" fmla="*/ 1336483 w 7249310"/>
              <a:gd name="connsiteY25" fmla="*/ 2559572 h 3585881"/>
              <a:gd name="connsiteX26" fmla="*/ 1359343 w 7249310"/>
              <a:gd name="connsiteY26" fmla="*/ 2506232 h 3585881"/>
              <a:gd name="connsiteX27" fmla="*/ 1366963 w 7249310"/>
              <a:gd name="connsiteY27" fmla="*/ 2475752 h 3585881"/>
              <a:gd name="connsiteX28" fmla="*/ 1382203 w 7249310"/>
              <a:gd name="connsiteY28" fmla="*/ 2452892 h 3585881"/>
              <a:gd name="connsiteX29" fmla="*/ 1420303 w 7249310"/>
              <a:gd name="connsiteY29" fmla="*/ 2384312 h 3585881"/>
              <a:gd name="connsiteX30" fmla="*/ 1450783 w 7249310"/>
              <a:gd name="connsiteY30" fmla="*/ 2346212 h 3585881"/>
              <a:gd name="connsiteX31" fmla="*/ 1481263 w 7249310"/>
              <a:gd name="connsiteY31" fmla="*/ 2308112 h 3585881"/>
              <a:gd name="connsiteX32" fmla="*/ 1488883 w 7249310"/>
              <a:gd name="connsiteY32" fmla="*/ 2285252 h 3585881"/>
              <a:gd name="connsiteX33" fmla="*/ 1511743 w 7249310"/>
              <a:gd name="connsiteY33" fmla="*/ 2262392 h 3585881"/>
              <a:gd name="connsiteX34" fmla="*/ 1519363 w 7249310"/>
              <a:gd name="connsiteY34" fmla="*/ 2239532 h 3585881"/>
              <a:gd name="connsiteX35" fmla="*/ 1565083 w 7249310"/>
              <a:gd name="connsiteY35" fmla="*/ 2209052 h 3585881"/>
              <a:gd name="connsiteX36" fmla="*/ 1595563 w 7249310"/>
              <a:gd name="connsiteY36" fmla="*/ 2186192 h 3585881"/>
              <a:gd name="connsiteX37" fmla="*/ 1618423 w 7249310"/>
              <a:gd name="connsiteY37" fmla="*/ 2178572 h 3585881"/>
              <a:gd name="connsiteX38" fmla="*/ 1633663 w 7249310"/>
              <a:gd name="connsiteY38" fmla="*/ 2155712 h 3585881"/>
              <a:gd name="connsiteX39" fmla="*/ 1664143 w 7249310"/>
              <a:gd name="connsiteY39" fmla="*/ 2140472 h 3585881"/>
              <a:gd name="connsiteX40" fmla="*/ 1694623 w 7249310"/>
              <a:gd name="connsiteY40" fmla="*/ 2117612 h 3585881"/>
              <a:gd name="connsiteX41" fmla="*/ 1732723 w 7249310"/>
              <a:gd name="connsiteY41" fmla="*/ 2094752 h 3585881"/>
              <a:gd name="connsiteX42" fmla="*/ 1763203 w 7249310"/>
              <a:gd name="connsiteY42" fmla="*/ 2064272 h 3585881"/>
              <a:gd name="connsiteX43" fmla="*/ 1786063 w 7249310"/>
              <a:gd name="connsiteY43" fmla="*/ 2056652 h 3585881"/>
              <a:gd name="connsiteX44" fmla="*/ 1831783 w 7249310"/>
              <a:gd name="connsiteY44" fmla="*/ 2026172 h 3585881"/>
              <a:gd name="connsiteX45" fmla="*/ 1854643 w 7249310"/>
              <a:gd name="connsiteY45" fmla="*/ 2003312 h 3585881"/>
              <a:gd name="connsiteX46" fmla="*/ 1877503 w 7249310"/>
              <a:gd name="connsiteY46" fmla="*/ 1995692 h 3585881"/>
              <a:gd name="connsiteX47" fmla="*/ 1900363 w 7249310"/>
              <a:gd name="connsiteY47" fmla="*/ 1980452 h 3585881"/>
              <a:gd name="connsiteX48" fmla="*/ 1961323 w 7249310"/>
              <a:gd name="connsiteY48" fmla="*/ 1957592 h 3585881"/>
              <a:gd name="connsiteX49" fmla="*/ 2029903 w 7249310"/>
              <a:gd name="connsiteY49" fmla="*/ 1911872 h 3585881"/>
              <a:gd name="connsiteX50" fmla="*/ 2090863 w 7249310"/>
              <a:gd name="connsiteY50" fmla="*/ 1881392 h 3585881"/>
              <a:gd name="connsiteX51" fmla="*/ 2151823 w 7249310"/>
              <a:gd name="connsiteY51" fmla="*/ 1843292 h 3585881"/>
              <a:gd name="connsiteX52" fmla="*/ 2182303 w 7249310"/>
              <a:gd name="connsiteY52" fmla="*/ 1820432 h 3585881"/>
              <a:gd name="connsiteX53" fmla="*/ 2228023 w 7249310"/>
              <a:gd name="connsiteY53" fmla="*/ 1805192 h 3585881"/>
              <a:gd name="connsiteX54" fmla="*/ 2258503 w 7249310"/>
              <a:gd name="connsiteY54" fmla="*/ 1789952 h 3585881"/>
              <a:gd name="connsiteX55" fmla="*/ 2288983 w 7249310"/>
              <a:gd name="connsiteY55" fmla="*/ 1782332 h 3585881"/>
              <a:gd name="connsiteX56" fmla="*/ 2349943 w 7249310"/>
              <a:gd name="connsiteY56" fmla="*/ 1759472 h 3585881"/>
              <a:gd name="connsiteX57" fmla="*/ 2372803 w 7249310"/>
              <a:gd name="connsiteY57" fmla="*/ 1744232 h 3585881"/>
              <a:gd name="connsiteX58" fmla="*/ 2418523 w 7249310"/>
              <a:gd name="connsiteY58" fmla="*/ 1728992 h 3585881"/>
              <a:gd name="connsiteX59" fmla="*/ 2471863 w 7249310"/>
              <a:gd name="connsiteY59" fmla="*/ 1698512 h 3585881"/>
              <a:gd name="connsiteX60" fmla="*/ 2548063 w 7249310"/>
              <a:gd name="connsiteY60" fmla="*/ 1675652 h 3585881"/>
              <a:gd name="connsiteX61" fmla="*/ 2639503 w 7249310"/>
              <a:gd name="connsiteY61" fmla="*/ 1637552 h 3585881"/>
              <a:gd name="connsiteX62" fmla="*/ 2677603 w 7249310"/>
              <a:gd name="connsiteY62" fmla="*/ 1614692 h 3585881"/>
              <a:gd name="connsiteX63" fmla="*/ 2708083 w 7249310"/>
              <a:gd name="connsiteY63" fmla="*/ 1591832 h 3585881"/>
              <a:gd name="connsiteX64" fmla="*/ 2738563 w 7249310"/>
              <a:gd name="connsiteY64" fmla="*/ 1576592 h 3585881"/>
              <a:gd name="connsiteX65" fmla="*/ 2769043 w 7249310"/>
              <a:gd name="connsiteY65" fmla="*/ 1553732 h 3585881"/>
              <a:gd name="connsiteX66" fmla="*/ 2807143 w 7249310"/>
              <a:gd name="connsiteY66" fmla="*/ 1546112 h 3585881"/>
              <a:gd name="connsiteX67" fmla="*/ 2860483 w 7249310"/>
              <a:gd name="connsiteY67" fmla="*/ 1523252 h 3585881"/>
              <a:gd name="connsiteX68" fmla="*/ 2883343 w 7249310"/>
              <a:gd name="connsiteY68" fmla="*/ 1508012 h 3585881"/>
              <a:gd name="connsiteX69" fmla="*/ 2974783 w 7249310"/>
              <a:gd name="connsiteY69" fmla="*/ 1477532 h 3585881"/>
              <a:gd name="connsiteX70" fmla="*/ 3020503 w 7249310"/>
              <a:gd name="connsiteY70" fmla="*/ 1454672 h 3585881"/>
              <a:gd name="connsiteX71" fmla="*/ 3050983 w 7249310"/>
              <a:gd name="connsiteY71" fmla="*/ 1447052 h 3585881"/>
              <a:gd name="connsiteX72" fmla="*/ 3096703 w 7249310"/>
              <a:gd name="connsiteY72" fmla="*/ 1431812 h 3585881"/>
              <a:gd name="connsiteX73" fmla="*/ 3188143 w 7249310"/>
              <a:gd name="connsiteY73" fmla="*/ 1424192 h 3585881"/>
              <a:gd name="connsiteX74" fmla="*/ 3226243 w 7249310"/>
              <a:gd name="connsiteY74" fmla="*/ 1416572 h 3585881"/>
              <a:gd name="connsiteX75" fmla="*/ 3371023 w 7249310"/>
              <a:gd name="connsiteY75" fmla="*/ 1401332 h 3585881"/>
              <a:gd name="connsiteX76" fmla="*/ 4079683 w 7249310"/>
              <a:gd name="connsiteY76" fmla="*/ 1416572 h 3585881"/>
              <a:gd name="connsiteX77" fmla="*/ 4277803 w 7249310"/>
              <a:gd name="connsiteY77" fmla="*/ 1439432 h 3585881"/>
              <a:gd name="connsiteX78" fmla="*/ 4361623 w 7249310"/>
              <a:gd name="connsiteY78" fmla="*/ 1454672 h 3585881"/>
              <a:gd name="connsiteX79" fmla="*/ 4460683 w 7249310"/>
              <a:gd name="connsiteY79" fmla="*/ 1469912 h 3585881"/>
              <a:gd name="connsiteX80" fmla="*/ 4590223 w 7249310"/>
              <a:gd name="connsiteY80" fmla="*/ 1485152 h 3585881"/>
              <a:gd name="connsiteX81" fmla="*/ 4773103 w 7249310"/>
              <a:gd name="connsiteY81" fmla="*/ 1508012 h 3585881"/>
              <a:gd name="connsiteX82" fmla="*/ 4834063 w 7249310"/>
              <a:gd name="connsiteY82" fmla="*/ 1515632 h 3585881"/>
              <a:gd name="connsiteX83" fmla="*/ 4872163 w 7249310"/>
              <a:gd name="connsiteY83" fmla="*/ 1523252 h 3585881"/>
              <a:gd name="connsiteX84" fmla="*/ 4933123 w 7249310"/>
              <a:gd name="connsiteY84" fmla="*/ 1530872 h 3585881"/>
              <a:gd name="connsiteX85" fmla="*/ 5001703 w 7249310"/>
              <a:gd name="connsiteY85" fmla="*/ 1546112 h 3585881"/>
              <a:gd name="connsiteX86" fmla="*/ 5100763 w 7249310"/>
              <a:gd name="connsiteY86" fmla="*/ 1553732 h 3585881"/>
              <a:gd name="connsiteX87" fmla="*/ 5176963 w 7249310"/>
              <a:gd name="connsiteY87" fmla="*/ 1568972 h 3585881"/>
              <a:gd name="connsiteX88" fmla="*/ 5237923 w 7249310"/>
              <a:gd name="connsiteY88" fmla="*/ 1576592 h 3585881"/>
              <a:gd name="connsiteX89" fmla="*/ 5298883 w 7249310"/>
              <a:gd name="connsiteY89" fmla="*/ 1591832 h 3585881"/>
              <a:gd name="connsiteX90" fmla="*/ 5375083 w 7249310"/>
              <a:gd name="connsiteY90" fmla="*/ 1607072 h 3585881"/>
              <a:gd name="connsiteX91" fmla="*/ 5420803 w 7249310"/>
              <a:gd name="connsiteY91" fmla="*/ 1622312 h 3585881"/>
              <a:gd name="connsiteX92" fmla="*/ 5489383 w 7249310"/>
              <a:gd name="connsiteY92" fmla="*/ 1637552 h 3585881"/>
              <a:gd name="connsiteX93" fmla="*/ 5588443 w 7249310"/>
              <a:gd name="connsiteY93" fmla="*/ 1675652 h 3585881"/>
              <a:gd name="connsiteX94" fmla="*/ 5618923 w 7249310"/>
              <a:gd name="connsiteY94" fmla="*/ 1690892 h 3585881"/>
              <a:gd name="connsiteX95" fmla="*/ 5664643 w 7249310"/>
              <a:gd name="connsiteY95" fmla="*/ 1706132 h 3585881"/>
              <a:gd name="connsiteX96" fmla="*/ 5733223 w 7249310"/>
              <a:gd name="connsiteY96" fmla="*/ 1736612 h 3585881"/>
              <a:gd name="connsiteX97" fmla="*/ 5847523 w 7249310"/>
              <a:gd name="connsiteY97" fmla="*/ 1782332 h 3585881"/>
              <a:gd name="connsiteX98" fmla="*/ 5870383 w 7249310"/>
              <a:gd name="connsiteY98" fmla="*/ 1797572 h 3585881"/>
              <a:gd name="connsiteX99" fmla="*/ 5977063 w 7249310"/>
              <a:gd name="connsiteY99" fmla="*/ 1835672 h 3585881"/>
              <a:gd name="connsiteX100" fmla="*/ 6015163 w 7249310"/>
              <a:gd name="connsiteY100" fmla="*/ 1850912 h 3585881"/>
              <a:gd name="connsiteX101" fmla="*/ 6053263 w 7249310"/>
              <a:gd name="connsiteY101" fmla="*/ 1858532 h 3585881"/>
              <a:gd name="connsiteX102" fmla="*/ 6083743 w 7249310"/>
              <a:gd name="connsiteY102" fmla="*/ 1866152 h 3585881"/>
              <a:gd name="connsiteX103" fmla="*/ 6251383 w 7249310"/>
              <a:gd name="connsiteY103" fmla="*/ 1889012 h 3585881"/>
              <a:gd name="connsiteX104" fmla="*/ 6319963 w 7249310"/>
              <a:gd name="connsiteY104" fmla="*/ 1896632 h 3585881"/>
              <a:gd name="connsiteX105" fmla="*/ 6365683 w 7249310"/>
              <a:gd name="connsiteY105" fmla="*/ 1904252 h 3585881"/>
              <a:gd name="connsiteX106" fmla="*/ 6533323 w 7249310"/>
              <a:gd name="connsiteY106" fmla="*/ 1911872 h 3585881"/>
              <a:gd name="connsiteX107" fmla="*/ 6609523 w 7249310"/>
              <a:gd name="connsiteY107" fmla="*/ 1927112 h 3585881"/>
              <a:gd name="connsiteX108" fmla="*/ 7059593 w 7249310"/>
              <a:gd name="connsiteY108" fmla="*/ 1898496 h 3585881"/>
              <a:gd name="connsiteX109" fmla="*/ 7072825 w 7249310"/>
              <a:gd name="connsiteY109" fmla="*/ 538253 h 3585881"/>
              <a:gd name="connsiteX110" fmla="*/ 6596973 w 7249310"/>
              <a:gd name="connsiteY110" fmla="*/ 109771 h 3585881"/>
              <a:gd name="connsiteX111" fmla="*/ 85020 w 7249310"/>
              <a:gd name="connsiteY111" fmla="*/ 102203 h 3585881"/>
              <a:gd name="connsiteX0" fmla="*/ 85020 w 7284017"/>
              <a:gd name="connsiteY0" fmla="*/ 102203 h 3585881"/>
              <a:gd name="connsiteX1" fmla="*/ 2507 w 7284017"/>
              <a:gd name="connsiteY1" fmla="*/ 123945 h 3585881"/>
              <a:gd name="connsiteX2" fmla="*/ 2388 w 7284017"/>
              <a:gd name="connsiteY2" fmla="*/ 258332 h 3585881"/>
              <a:gd name="connsiteX3" fmla="*/ 25843 w 7284017"/>
              <a:gd name="connsiteY3" fmla="*/ 3344432 h 3585881"/>
              <a:gd name="connsiteX4" fmla="*/ 102043 w 7284017"/>
              <a:gd name="connsiteY4" fmla="*/ 3382532 h 3585881"/>
              <a:gd name="connsiteX5" fmla="*/ 208723 w 7284017"/>
              <a:gd name="connsiteY5" fmla="*/ 3405392 h 3585881"/>
              <a:gd name="connsiteX6" fmla="*/ 483043 w 7284017"/>
              <a:gd name="connsiteY6" fmla="*/ 3390152 h 3585881"/>
              <a:gd name="connsiteX7" fmla="*/ 536383 w 7284017"/>
              <a:gd name="connsiteY7" fmla="*/ 3374912 h 3585881"/>
              <a:gd name="connsiteX8" fmla="*/ 635443 w 7284017"/>
              <a:gd name="connsiteY8" fmla="*/ 3329192 h 3585881"/>
              <a:gd name="connsiteX9" fmla="*/ 681163 w 7284017"/>
              <a:gd name="connsiteY9" fmla="*/ 3313952 h 3585881"/>
              <a:gd name="connsiteX10" fmla="*/ 749743 w 7284017"/>
              <a:gd name="connsiteY10" fmla="*/ 3268232 h 3585881"/>
              <a:gd name="connsiteX11" fmla="*/ 864043 w 7284017"/>
              <a:gd name="connsiteY11" fmla="*/ 3184412 h 3585881"/>
              <a:gd name="connsiteX12" fmla="*/ 902143 w 7284017"/>
              <a:gd name="connsiteY12" fmla="*/ 3161552 h 3585881"/>
              <a:gd name="connsiteX13" fmla="*/ 947863 w 7284017"/>
              <a:gd name="connsiteY13" fmla="*/ 3108212 h 3585881"/>
              <a:gd name="connsiteX14" fmla="*/ 985963 w 7284017"/>
              <a:gd name="connsiteY14" fmla="*/ 3070112 h 3585881"/>
              <a:gd name="connsiteX15" fmla="*/ 1016443 w 7284017"/>
              <a:gd name="connsiteY15" fmla="*/ 3009152 h 3585881"/>
              <a:gd name="connsiteX16" fmla="*/ 1062163 w 7284017"/>
              <a:gd name="connsiteY16" fmla="*/ 2955812 h 3585881"/>
              <a:gd name="connsiteX17" fmla="*/ 1107883 w 7284017"/>
              <a:gd name="connsiteY17" fmla="*/ 2894852 h 3585881"/>
              <a:gd name="connsiteX18" fmla="*/ 1130743 w 7284017"/>
              <a:gd name="connsiteY18" fmla="*/ 2856752 h 3585881"/>
              <a:gd name="connsiteX19" fmla="*/ 1184083 w 7284017"/>
              <a:gd name="connsiteY19" fmla="*/ 2811032 h 3585881"/>
              <a:gd name="connsiteX20" fmla="*/ 1206943 w 7284017"/>
              <a:gd name="connsiteY20" fmla="*/ 2772932 h 3585881"/>
              <a:gd name="connsiteX21" fmla="*/ 1237423 w 7284017"/>
              <a:gd name="connsiteY21" fmla="*/ 2742452 h 3585881"/>
              <a:gd name="connsiteX22" fmla="*/ 1275523 w 7284017"/>
              <a:gd name="connsiteY22" fmla="*/ 2673872 h 3585881"/>
              <a:gd name="connsiteX23" fmla="*/ 1298383 w 7284017"/>
              <a:gd name="connsiteY23" fmla="*/ 2643392 h 3585881"/>
              <a:gd name="connsiteX24" fmla="*/ 1313623 w 7284017"/>
              <a:gd name="connsiteY24" fmla="*/ 2582432 h 3585881"/>
              <a:gd name="connsiteX25" fmla="*/ 1336483 w 7284017"/>
              <a:gd name="connsiteY25" fmla="*/ 2559572 h 3585881"/>
              <a:gd name="connsiteX26" fmla="*/ 1359343 w 7284017"/>
              <a:gd name="connsiteY26" fmla="*/ 2506232 h 3585881"/>
              <a:gd name="connsiteX27" fmla="*/ 1366963 w 7284017"/>
              <a:gd name="connsiteY27" fmla="*/ 2475752 h 3585881"/>
              <a:gd name="connsiteX28" fmla="*/ 1382203 w 7284017"/>
              <a:gd name="connsiteY28" fmla="*/ 2452892 h 3585881"/>
              <a:gd name="connsiteX29" fmla="*/ 1420303 w 7284017"/>
              <a:gd name="connsiteY29" fmla="*/ 2384312 h 3585881"/>
              <a:gd name="connsiteX30" fmla="*/ 1450783 w 7284017"/>
              <a:gd name="connsiteY30" fmla="*/ 2346212 h 3585881"/>
              <a:gd name="connsiteX31" fmla="*/ 1481263 w 7284017"/>
              <a:gd name="connsiteY31" fmla="*/ 2308112 h 3585881"/>
              <a:gd name="connsiteX32" fmla="*/ 1488883 w 7284017"/>
              <a:gd name="connsiteY32" fmla="*/ 2285252 h 3585881"/>
              <a:gd name="connsiteX33" fmla="*/ 1511743 w 7284017"/>
              <a:gd name="connsiteY33" fmla="*/ 2262392 h 3585881"/>
              <a:gd name="connsiteX34" fmla="*/ 1519363 w 7284017"/>
              <a:gd name="connsiteY34" fmla="*/ 2239532 h 3585881"/>
              <a:gd name="connsiteX35" fmla="*/ 1565083 w 7284017"/>
              <a:gd name="connsiteY35" fmla="*/ 2209052 h 3585881"/>
              <a:gd name="connsiteX36" fmla="*/ 1595563 w 7284017"/>
              <a:gd name="connsiteY36" fmla="*/ 2186192 h 3585881"/>
              <a:gd name="connsiteX37" fmla="*/ 1618423 w 7284017"/>
              <a:gd name="connsiteY37" fmla="*/ 2178572 h 3585881"/>
              <a:gd name="connsiteX38" fmla="*/ 1633663 w 7284017"/>
              <a:gd name="connsiteY38" fmla="*/ 2155712 h 3585881"/>
              <a:gd name="connsiteX39" fmla="*/ 1664143 w 7284017"/>
              <a:gd name="connsiteY39" fmla="*/ 2140472 h 3585881"/>
              <a:gd name="connsiteX40" fmla="*/ 1694623 w 7284017"/>
              <a:gd name="connsiteY40" fmla="*/ 2117612 h 3585881"/>
              <a:gd name="connsiteX41" fmla="*/ 1732723 w 7284017"/>
              <a:gd name="connsiteY41" fmla="*/ 2094752 h 3585881"/>
              <a:gd name="connsiteX42" fmla="*/ 1763203 w 7284017"/>
              <a:gd name="connsiteY42" fmla="*/ 2064272 h 3585881"/>
              <a:gd name="connsiteX43" fmla="*/ 1786063 w 7284017"/>
              <a:gd name="connsiteY43" fmla="*/ 2056652 h 3585881"/>
              <a:gd name="connsiteX44" fmla="*/ 1831783 w 7284017"/>
              <a:gd name="connsiteY44" fmla="*/ 2026172 h 3585881"/>
              <a:gd name="connsiteX45" fmla="*/ 1854643 w 7284017"/>
              <a:gd name="connsiteY45" fmla="*/ 2003312 h 3585881"/>
              <a:gd name="connsiteX46" fmla="*/ 1877503 w 7284017"/>
              <a:gd name="connsiteY46" fmla="*/ 1995692 h 3585881"/>
              <a:gd name="connsiteX47" fmla="*/ 1900363 w 7284017"/>
              <a:gd name="connsiteY47" fmla="*/ 1980452 h 3585881"/>
              <a:gd name="connsiteX48" fmla="*/ 1961323 w 7284017"/>
              <a:gd name="connsiteY48" fmla="*/ 1957592 h 3585881"/>
              <a:gd name="connsiteX49" fmla="*/ 2029903 w 7284017"/>
              <a:gd name="connsiteY49" fmla="*/ 1911872 h 3585881"/>
              <a:gd name="connsiteX50" fmla="*/ 2090863 w 7284017"/>
              <a:gd name="connsiteY50" fmla="*/ 1881392 h 3585881"/>
              <a:gd name="connsiteX51" fmla="*/ 2151823 w 7284017"/>
              <a:gd name="connsiteY51" fmla="*/ 1843292 h 3585881"/>
              <a:gd name="connsiteX52" fmla="*/ 2182303 w 7284017"/>
              <a:gd name="connsiteY52" fmla="*/ 1820432 h 3585881"/>
              <a:gd name="connsiteX53" fmla="*/ 2228023 w 7284017"/>
              <a:gd name="connsiteY53" fmla="*/ 1805192 h 3585881"/>
              <a:gd name="connsiteX54" fmla="*/ 2258503 w 7284017"/>
              <a:gd name="connsiteY54" fmla="*/ 1789952 h 3585881"/>
              <a:gd name="connsiteX55" fmla="*/ 2288983 w 7284017"/>
              <a:gd name="connsiteY55" fmla="*/ 1782332 h 3585881"/>
              <a:gd name="connsiteX56" fmla="*/ 2349943 w 7284017"/>
              <a:gd name="connsiteY56" fmla="*/ 1759472 h 3585881"/>
              <a:gd name="connsiteX57" fmla="*/ 2372803 w 7284017"/>
              <a:gd name="connsiteY57" fmla="*/ 1744232 h 3585881"/>
              <a:gd name="connsiteX58" fmla="*/ 2418523 w 7284017"/>
              <a:gd name="connsiteY58" fmla="*/ 1728992 h 3585881"/>
              <a:gd name="connsiteX59" fmla="*/ 2471863 w 7284017"/>
              <a:gd name="connsiteY59" fmla="*/ 1698512 h 3585881"/>
              <a:gd name="connsiteX60" fmla="*/ 2548063 w 7284017"/>
              <a:gd name="connsiteY60" fmla="*/ 1675652 h 3585881"/>
              <a:gd name="connsiteX61" fmla="*/ 2639503 w 7284017"/>
              <a:gd name="connsiteY61" fmla="*/ 1637552 h 3585881"/>
              <a:gd name="connsiteX62" fmla="*/ 2677603 w 7284017"/>
              <a:gd name="connsiteY62" fmla="*/ 1614692 h 3585881"/>
              <a:gd name="connsiteX63" fmla="*/ 2708083 w 7284017"/>
              <a:gd name="connsiteY63" fmla="*/ 1591832 h 3585881"/>
              <a:gd name="connsiteX64" fmla="*/ 2738563 w 7284017"/>
              <a:gd name="connsiteY64" fmla="*/ 1576592 h 3585881"/>
              <a:gd name="connsiteX65" fmla="*/ 2769043 w 7284017"/>
              <a:gd name="connsiteY65" fmla="*/ 1553732 h 3585881"/>
              <a:gd name="connsiteX66" fmla="*/ 2807143 w 7284017"/>
              <a:gd name="connsiteY66" fmla="*/ 1546112 h 3585881"/>
              <a:gd name="connsiteX67" fmla="*/ 2860483 w 7284017"/>
              <a:gd name="connsiteY67" fmla="*/ 1523252 h 3585881"/>
              <a:gd name="connsiteX68" fmla="*/ 2883343 w 7284017"/>
              <a:gd name="connsiteY68" fmla="*/ 1508012 h 3585881"/>
              <a:gd name="connsiteX69" fmla="*/ 2974783 w 7284017"/>
              <a:gd name="connsiteY69" fmla="*/ 1477532 h 3585881"/>
              <a:gd name="connsiteX70" fmla="*/ 3020503 w 7284017"/>
              <a:gd name="connsiteY70" fmla="*/ 1454672 h 3585881"/>
              <a:gd name="connsiteX71" fmla="*/ 3050983 w 7284017"/>
              <a:gd name="connsiteY71" fmla="*/ 1447052 h 3585881"/>
              <a:gd name="connsiteX72" fmla="*/ 3096703 w 7284017"/>
              <a:gd name="connsiteY72" fmla="*/ 1431812 h 3585881"/>
              <a:gd name="connsiteX73" fmla="*/ 3188143 w 7284017"/>
              <a:gd name="connsiteY73" fmla="*/ 1424192 h 3585881"/>
              <a:gd name="connsiteX74" fmla="*/ 3226243 w 7284017"/>
              <a:gd name="connsiteY74" fmla="*/ 1416572 h 3585881"/>
              <a:gd name="connsiteX75" fmla="*/ 3371023 w 7284017"/>
              <a:gd name="connsiteY75" fmla="*/ 1401332 h 3585881"/>
              <a:gd name="connsiteX76" fmla="*/ 4079683 w 7284017"/>
              <a:gd name="connsiteY76" fmla="*/ 1416572 h 3585881"/>
              <a:gd name="connsiteX77" fmla="*/ 4277803 w 7284017"/>
              <a:gd name="connsiteY77" fmla="*/ 1439432 h 3585881"/>
              <a:gd name="connsiteX78" fmla="*/ 4361623 w 7284017"/>
              <a:gd name="connsiteY78" fmla="*/ 1454672 h 3585881"/>
              <a:gd name="connsiteX79" fmla="*/ 4460683 w 7284017"/>
              <a:gd name="connsiteY79" fmla="*/ 1469912 h 3585881"/>
              <a:gd name="connsiteX80" fmla="*/ 4590223 w 7284017"/>
              <a:gd name="connsiteY80" fmla="*/ 1485152 h 3585881"/>
              <a:gd name="connsiteX81" fmla="*/ 4773103 w 7284017"/>
              <a:gd name="connsiteY81" fmla="*/ 1508012 h 3585881"/>
              <a:gd name="connsiteX82" fmla="*/ 4834063 w 7284017"/>
              <a:gd name="connsiteY82" fmla="*/ 1515632 h 3585881"/>
              <a:gd name="connsiteX83" fmla="*/ 4872163 w 7284017"/>
              <a:gd name="connsiteY83" fmla="*/ 1523252 h 3585881"/>
              <a:gd name="connsiteX84" fmla="*/ 4933123 w 7284017"/>
              <a:gd name="connsiteY84" fmla="*/ 1530872 h 3585881"/>
              <a:gd name="connsiteX85" fmla="*/ 5001703 w 7284017"/>
              <a:gd name="connsiteY85" fmla="*/ 1546112 h 3585881"/>
              <a:gd name="connsiteX86" fmla="*/ 5100763 w 7284017"/>
              <a:gd name="connsiteY86" fmla="*/ 1553732 h 3585881"/>
              <a:gd name="connsiteX87" fmla="*/ 5176963 w 7284017"/>
              <a:gd name="connsiteY87" fmla="*/ 1568972 h 3585881"/>
              <a:gd name="connsiteX88" fmla="*/ 5237923 w 7284017"/>
              <a:gd name="connsiteY88" fmla="*/ 1576592 h 3585881"/>
              <a:gd name="connsiteX89" fmla="*/ 5298883 w 7284017"/>
              <a:gd name="connsiteY89" fmla="*/ 1591832 h 3585881"/>
              <a:gd name="connsiteX90" fmla="*/ 5375083 w 7284017"/>
              <a:gd name="connsiteY90" fmla="*/ 1607072 h 3585881"/>
              <a:gd name="connsiteX91" fmla="*/ 5420803 w 7284017"/>
              <a:gd name="connsiteY91" fmla="*/ 1622312 h 3585881"/>
              <a:gd name="connsiteX92" fmla="*/ 5489383 w 7284017"/>
              <a:gd name="connsiteY92" fmla="*/ 1637552 h 3585881"/>
              <a:gd name="connsiteX93" fmla="*/ 5588443 w 7284017"/>
              <a:gd name="connsiteY93" fmla="*/ 1675652 h 3585881"/>
              <a:gd name="connsiteX94" fmla="*/ 5618923 w 7284017"/>
              <a:gd name="connsiteY94" fmla="*/ 1690892 h 3585881"/>
              <a:gd name="connsiteX95" fmla="*/ 5664643 w 7284017"/>
              <a:gd name="connsiteY95" fmla="*/ 1706132 h 3585881"/>
              <a:gd name="connsiteX96" fmla="*/ 5733223 w 7284017"/>
              <a:gd name="connsiteY96" fmla="*/ 1736612 h 3585881"/>
              <a:gd name="connsiteX97" fmla="*/ 5847523 w 7284017"/>
              <a:gd name="connsiteY97" fmla="*/ 1782332 h 3585881"/>
              <a:gd name="connsiteX98" fmla="*/ 5870383 w 7284017"/>
              <a:gd name="connsiteY98" fmla="*/ 1797572 h 3585881"/>
              <a:gd name="connsiteX99" fmla="*/ 5977063 w 7284017"/>
              <a:gd name="connsiteY99" fmla="*/ 1835672 h 3585881"/>
              <a:gd name="connsiteX100" fmla="*/ 6015163 w 7284017"/>
              <a:gd name="connsiteY100" fmla="*/ 1850912 h 3585881"/>
              <a:gd name="connsiteX101" fmla="*/ 6053263 w 7284017"/>
              <a:gd name="connsiteY101" fmla="*/ 1858532 h 3585881"/>
              <a:gd name="connsiteX102" fmla="*/ 6083743 w 7284017"/>
              <a:gd name="connsiteY102" fmla="*/ 1866152 h 3585881"/>
              <a:gd name="connsiteX103" fmla="*/ 6251383 w 7284017"/>
              <a:gd name="connsiteY103" fmla="*/ 1889012 h 3585881"/>
              <a:gd name="connsiteX104" fmla="*/ 6319963 w 7284017"/>
              <a:gd name="connsiteY104" fmla="*/ 1896632 h 3585881"/>
              <a:gd name="connsiteX105" fmla="*/ 6365683 w 7284017"/>
              <a:gd name="connsiteY105" fmla="*/ 1904252 h 3585881"/>
              <a:gd name="connsiteX106" fmla="*/ 6533323 w 7284017"/>
              <a:gd name="connsiteY106" fmla="*/ 1911872 h 3585881"/>
              <a:gd name="connsiteX107" fmla="*/ 6609523 w 7284017"/>
              <a:gd name="connsiteY107" fmla="*/ 1927112 h 3585881"/>
              <a:gd name="connsiteX108" fmla="*/ 7059593 w 7284017"/>
              <a:gd name="connsiteY108" fmla="*/ 1898496 h 3585881"/>
              <a:gd name="connsiteX109" fmla="*/ 7072825 w 7284017"/>
              <a:gd name="connsiteY109" fmla="*/ 538253 h 3585881"/>
              <a:gd name="connsiteX110" fmla="*/ 6596973 w 7284017"/>
              <a:gd name="connsiteY110" fmla="*/ 109771 h 3585881"/>
              <a:gd name="connsiteX111" fmla="*/ 85020 w 7284017"/>
              <a:gd name="connsiteY111" fmla="*/ 102203 h 3585881"/>
              <a:gd name="connsiteX0" fmla="*/ 85020 w 7267732"/>
              <a:gd name="connsiteY0" fmla="*/ 126908 h 3610586"/>
              <a:gd name="connsiteX1" fmla="*/ 2507 w 7267732"/>
              <a:gd name="connsiteY1" fmla="*/ 148650 h 3610586"/>
              <a:gd name="connsiteX2" fmla="*/ 2388 w 7267732"/>
              <a:gd name="connsiteY2" fmla="*/ 283037 h 3610586"/>
              <a:gd name="connsiteX3" fmla="*/ 25843 w 7267732"/>
              <a:gd name="connsiteY3" fmla="*/ 3369137 h 3610586"/>
              <a:gd name="connsiteX4" fmla="*/ 102043 w 7267732"/>
              <a:gd name="connsiteY4" fmla="*/ 3407237 h 3610586"/>
              <a:gd name="connsiteX5" fmla="*/ 208723 w 7267732"/>
              <a:gd name="connsiteY5" fmla="*/ 3430097 h 3610586"/>
              <a:gd name="connsiteX6" fmla="*/ 483043 w 7267732"/>
              <a:gd name="connsiteY6" fmla="*/ 3414857 h 3610586"/>
              <a:gd name="connsiteX7" fmla="*/ 536383 w 7267732"/>
              <a:gd name="connsiteY7" fmla="*/ 3399617 h 3610586"/>
              <a:gd name="connsiteX8" fmla="*/ 635443 w 7267732"/>
              <a:gd name="connsiteY8" fmla="*/ 3353897 h 3610586"/>
              <a:gd name="connsiteX9" fmla="*/ 681163 w 7267732"/>
              <a:gd name="connsiteY9" fmla="*/ 3338657 h 3610586"/>
              <a:gd name="connsiteX10" fmla="*/ 749743 w 7267732"/>
              <a:gd name="connsiteY10" fmla="*/ 3292937 h 3610586"/>
              <a:gd name="connsiteX11" fmla="*/ 864043 w 7267732"/>
              <a:gd name="connsiteY11" fmla="*/ 3209117 h 3610586"/>
              <a:gd name="connsiteX12" fmla="*/ 902143 w 7267732"/>
              <a:gd name="connsiteY12" fmla="*/ 3186257 h 3610586"/>
              <a:gd name="connsiteX13" fmla="*/ 947863 w 7267732"/>
              <a:gd name="connsiteY13" fmla="*/ 3132917 h 3610586"/>
              <a:gd name="connsiteX14" fmla="*/ 985963 w 7267732"/>
              <a:gd name="connsiteY14" fmla="*/ 3094817 h 3610586"/>
              <a:gd name="connsiteX15" fmla="*/ 1016443 w 7267732"/>
              <a:gd name="connsiteY15" fmla="*/ 3033857 h 3610586"/>
              <a:gd name="connsiteX16" fmla="*/ 1062163 w 7267732"/>
              <a:gd name="connsiteY16" fmla="*/ 2980517 h 3610586"/>
              <a:gd name="connsiteX17" fmla="*/ 1107883 w 7267732"/>
              <a:gd name="connsiteY17" fmla="*/ 2919557 h 3610586"/>
              <a:gd name="connsiteX18" fmla="*/ 1130743 w 7267732"/>
              <a:gd name="connsiteY18" fmla="*/ 2881457 h 3610586"/>
              <a:gd name="connsiteX19" fmla="*/ 1184083 w 7267732"/>
              <a:gd name="connsiteY19" fmla="*/ 2835737 h 3610586"/>
              <a:gd name="connsiteX20" fmla="*/ 1206943 w 7267732"/>
              <a:gd name="connsiteY20" fmla="*/ 2797637 h 3610586"/>
              <a:gd name="connsiteX21" fmla="*/ 1237423 w 7267732"/>
              <a:gd name="connsiteY21" fmla="*/ 2767157 h 3610586"/>
              <a:gd name="connsiteX22" fmla="*/ 1275523 w 7267732"/>
              <a:gd name="connsiteY22" fmla="*/ 2698577 h 3610586"/>
              <a:gd name="connsiteX23" fmla="*/ 1298383 w 7267732"/>
              <a:gd name="connsiteY23" fmla="*/ 2668097 h 3610586"/>
              <a:gd name="connsiteX24" fmla="*/ 1313623 w 7267732"/>
              <a:gd name="connsiteY24" fmla="*/ 2607137 h 3610586"/>
              <a:gd name="connsiteX25" fmla="*/ 1336483 w 7267732"/>
              <a:gd name="connsiteY25" fmla="*/ 2584277 h 3610586"/>
              <a:gd name="connsiteX26" fmla="*/ 1359343 w 7267732"/>
              <a:gd name="connsiteY26" fmla="*/ 2530937 h 3610586"/>
              <a:gd name="connsiteX27" fmla="*/ 1366963 w 7267732"/>
              <a:gd name="connsiteY27" fmla="*/ 2500457 h 3610586"/>
              <a:gd name="connsiteX28" fmla="*/ 1382203 w 7267732"/>
              <a:gd name="connsiteY28" fmla="*/ 2477597 h 3610586"/>
              <a:gd name="connsiteX29" fmla="*/ 1420303 w 7267732"/>
              <a:gd name="connsiteY29" fmla="*/ 2409017 h 3610586"/>
              <a:gd name="connsiteX30" fmla="*/ 1450783 w 7267732"/>
              <a:gd name="connsiteY30" fmla="*/ 2370917 h 3610586"/>
              <a:gd name="connsiteX31" fmla="*/ 1481263 w 7267732"/>
              <a:gd name="connsiteY31" fmla="*/ 2332817 h 3610586"/>
              <a:gd name="connsiteX32" fmla="*/ 1488883 w 7267732"/>
              <a:gd name="connsiteY32" fmla="*/ 2309957 h 3610586"/>
              <a:gd name="connsiteX33" fmla="*/ 1511743 w 7267732"/>
              <a:gd name="connsiteY33" fmla="*/ 2287097 h 3610586"/>
              <a:gd name="connsiteX34" fmla="*/ 1519363 w 7267732"/>
              <a:gd name="connsiteY34" fmla="*/ 2264237 h 3610586"/>
              <a:gd name="connsiteX35" fmla="*/ 1565083 w 7267732"/>
              <a:gd name="connsiteY35" fmla="*/ 2233757 h 3610586"/>
              <a:gd name="connsiteX36" fmla="*/ 1595563 w 7267732"/>
              <a:gd name="connsiteY36" fmla="*/ 2210897 h 3610586"/>
              <a:gd name="connsiteX37" fmla="*/ 1618423 w 7267732"/>
              <a:gd name="connsiteY37" fmla="*/ 2203277 h 3610586"/>
              <a:gd name="connsiteX38" fmla="*/ 1633663 w 7267732"/>
              <a:gd name="connsiteY38" fmla="*/ 2180417 h 3610586"/>
              <a:gd name="connsiteX39" fmla="*/ 1664143 w 7267732"/>
              <a:gd name="connsiteY39" fmla="*/ 2165177 h 3610586"/>
              <a:gd name="connsiteX40" fmla="*/ 1694623 w 7267732"/>
              <a:gd name="connsiteY40" fmla="*/ 2142317 h 3610586"/>
              <a:gd name="connsiteX41" fmla="*/ 1732723 w 7267732"/>
              <a:gd name="connsiteY41" fmla="*/ 2119457 h 3610586"/>
              <a:gd name="connsiteX42" fmla="*/ 1763203 w 7267732"/>
              <a:gd name="connsiteY42" fmla="*/ 2088977 h 3610586"/>
              <a:gd name="connsiteX43" fmla="*/ 1786063 w 7267732"/>
              <a:gd name="connsiteY43" fmla="*/ 2081357 h 3610586"/>
              <a:gd name="connsiteX44" fmla="*/ 1831783 w 7267732"/>
              <a:gd name="connsiteY44" fmla="*/ 2050877 h 3610586"/>
              <a:gd name="connsiteX45" fmla="*/ 1854643 w 7267732"/>
              <a:gd name="connsiteY45" fmla="*/ 2028017 h 3610586"/>
              <a:gd name="connsiteX46" fmla="*/ 1877503 w 7267732"/>
              <a:gd name="connsiteY46" fmla="*/ 2020397 h 3610586"/>
              <a:gd name="connsiteX47" fmla="*/ 1900363 w 7267732"/>
              <a:gd name="connsiteY47" fmla="*/ 2005157 h 3610586"/>
              <a:gd name="connsiteX48" fmla="*/ 1961323 w 7267732"/>
              <a:gd name="connsiteY48" fmla="*/ 1982297 h 3610586"/>
              <a:gd name="connsiteX49" fmla="*/ 2029903 w 7267732"/>
              <a:gd name="connsiteY49" fmla="*/ 1936577 h 3610586"/>
              <a:gd name="connsiteX50" fmla="*/ 2090863 w 7267732"/>
              <a:gd name="connsiteY50" fmla="*/ 1906097 h 3610586"/>
              <a:gd name="connsiteX51" fmla="*/ 2151823 w 7267732"/>
              <a:gd name="connsiteY51" fmla="*/ 1867997 h 3610586"/>
              <a:gd name="connsiteX52" fmla="*/ 2182303 w 7267732"/>
              <a:gd name="connsiteY52" fmla="*/ 1845137 h 3610586"/>
              <a:gd name="connsiteX53" fmla="*/ 2228023 w 7267732"/>
              <a:gd name="connsiteY53" fmla="*/ 1829897 h 3610586"/>
              <a:gd name="connsiteX54" fmla="*/ 2258503 w 7267732"/>
              <a:gd name="connsiteY54" fmla="*/ 1814657 h 3610586"/>
              <a:gd name="connsiteX55" fmla="*/ 2288983 w 7267732"/>
              <a:gd name="connsiteY55" fmla="*/ 1807037 h 3610586"/>
              <a:gd name="connsiteX56" fmla="*/ 2349943 w 7267732"/>
              <a:gd name="connsiteY56" fmla="*/ 1784177 h 3610586"/>
              <a:gd name="connsiteX57" fmla="*/ 2372803 w 7267732"/>
              <a:gd name="connsiteY57" fmla="*/ 1768937 h 3610586"/>
              <a:gd name="connsiteX58" fmla="*/ 2418523 w 7267732"/>
              <a:gd name="connsiteY58" fmla="*/ 1753697 h 3610586"/>
              <a:gd name="connsiteX59" fmla="*/ 2471863 w 7267732"/>
              <a:gd name="connsiteY59" fmla="*/ 1723217 h 3610586"/>
              <a:gd name="connsiteX60" fmla="*/ 2548063 w 7267732"/>
              <a:gd name="connsiteY60" fmla="*/ 1700357 h 3610586"/>
              <a:gd name="connsiteX61" fmla="*/ 2639503 w 7267732"/>
              <a:gd name="connsiteY61" fmla="*/ 1662257 h 3610586"/>
              <a:gd name="connsiteX62" fmla="*/ 2677603 w 7267732"/>
              <a:gd name="connsiteY62" fmla="*/ 1639397 h 3610586"/>
              <a:gd name="connsiteX63" fmla="*/ 2708083 w 7267732"/>
              <a:gd name="connsiteY63" fmla="*/ 1616537 h 3610586"/>
              <a:gd name="connsiteX64" fmla="*/ 2738563 w 7267732"/>
              <a:gd name="connsiteY64" fmla="*/ 1601297 h 3610586"/>
              <a:gd name="connsiteX65" fmla="*/ 2769043 w 7267732"/>
              <a:gd name="connsiteY65" fmla="*/ 1578437 h 3610586"/>
              <a:gd name="connsiteX66" fmla="*/ 2807143 w 7267732"/>
              <a:gd name="connsiteY66" fmla="*/ 1570817 h 3610586"/>
              <a:gd name="connsiteX67" fmla="*/ 2860483 w 7267732"/>
              <a:gd name="connsiteY67" fmla="*/ 1547957 h 3610586"/>
              <a:gd name="connsiteX68" fmla="*/ 2883343 w 7267732"/>
              <a:gd name="connsiteY68" fmla="*/ 1532717 h 3610586"/>
              <a:gd name="connsiteX69" fmla="*/ 2974783 w 7267732"/>
              <a:gd name="connsiteY69" fmla="*/ 1502237 h 3610586"/>
              <a:gd name="connsiteX70" fmla="*/ 3020503 w 7267732"/>
              <a:gd name="connsiteY70" fmla="*/ 1479377 h 3610586"/>
              <a:gd name="connsiteX71" fmla="*/ 3050983 w 7267732"/>
              <a:gd name="connsiteY71" fmla="*/ 1471757 h 3610586"/>
              <a:gd name="connsiteX72" fmla="*/ 3096703 w 7267732"/>
              <a:gd name="connsiteY72" fmla="*/ 1456517 h 3610586"/>
              <a:gd name="connsiteX73" fmla="*/ 3188143 w 7267732"/>
              <a:gd name="connsiteY73" fmla="*/ 1448897 h 3610586"/>
              <a:gd name="connsiteX74" fmla="*/ 3226243 w 7267732"/>
              <a:gd name="connsiteY74" fmla="*/ 1441277 h 3610586"/>
              <a:gd name="connsiteX75" fmla="*/ 3371023 w 7267732"/>
              <a:gd name="connsiteY75" fmla="*/ 1426037 h 3610586"/>
              <a:gd name="connsiteX76" fmla="*/ 4079683 w 7267732"/>
              <a:gd name="connsiteY76" fmla="*/ 1441277 h 3610586"/>
              <a:gd name="connsiteX77" fmla="*/ 4277803 w 7267732"/>
              <a:gd name="connsiteY77" fmla="*/ 1464137 h 3610586"/>
              <a:gd name="connsiteX78" fmla="*/ 4361623 w 7267732"/>
              <a:gd name="connsiteY78" fmla="*/ 1479377 h 3610586"/>
              <a:gd name="connsiteX79" fmla="*/ 4460683 w 7267732"/>
              <a:gd name="connsiteY79" fmla="*/ 1494617 h 3610586"/>
              <a:gd name="connsiteX80" fmla="*/ 4590223 w 7267732"/>
              <a:gd name="connsiteY80" fmla="*/ 1509857 h 3610586"/>
              <a:gd name="connsiteX81" fmla="*/ 4773103 w 7267732"/>
              <a:gd name="connsiteY81" fmla="*/ 1532717 h 3610586"/>
              <a:gd name="connsiteX82" fmla="*/ 4834063 w 7267732"/>
              <a:gd name="connsiteY82" fmla="*/ 1540337 h 3610586"/>
              <a:gd name="connsiteX83" fmla="*/ 4872163 w 7267732"/>
              <a:gd name="connsiteY83" fmla="*/ 1547957 h 3610586"/>
              <a:gd name="connsiteX84" fmla="*/ 4933123 w 7267732"/>
              <a:gd name="connsiteY84" fmla="*/ 1555577 h 3610586"/>
              <a:gd name="connsiteX85" fmla="*/ 5001703 w 7267732"/>
              <a:gd name="connsiteY85" fmla="*/ 1570817 h 3610586"/>
              <a:gd name="connsiteX86" fmla="*/ 5100763 w 7267732"/>
              <a:gd name="connsiteY86" fmla="*/ 1578437 h 3610586"/>
              <a:gd name="connsiteX87" fmla="*/ 5176963 w 7267732"/>
              <a:gd name="connsiteY87" fmla="*/ 1593677 h 3610586"/>
              <a:gd name="connsiteX88" fmla="*/ 5237923 w 7267732"/>
              <a:gd name="connsiteY88" fmla="*/ 1601297 h 3610586"/>
              <a:gd name="connsiteX89" fmla="*/ 5298883 w 7267732"/>
              <a:gd name="connsiteY89" fmla="*/ 1616537 h 3610586"/>
              <a:gd name="connsiteX90" fmla="*/ 5375083 w 7267732"/>
              <a:gd name="connsiteY90" fmla="*/ 1631777 h 3610586"/>
              <a:gd name="connsiteX91" fmla="*/ 5420803 w 7267732"/>
              <a:gd name="connsiteY91" fmla="*/ 1647017 h 3610586"/>
              <a:gd name="connsiteX92" fmla="*/ 5489383 w 7267732"/>
              <a:gd name="connsiteY92" fmla="*/ 1662257 h 3610586"/>
              <a:gd name="connsiteX93" fmla="*/ 5588443 w 7267732"/>
              <a:gd name="connsiteY93" fmla="*/ 1700357 h 3610586"/>
              <a:gd name="connsiteX94" fmla="*/ 5618923 w 7267732"/>
              <a:gd name="connsiteY94" fmla="*/ 1715597 h 3610586"/>
              <a:gd name="connsiteX95" fmla="*/ 5664643 w 7267732"/>
              <a:gd name="connsiteY95" fmla="*/ 1730837 h 3610586"/>
              <a:gd name="connsiteX96" fmla="*/ 5733223 w 7267732"/>
              <a:gd name="connsiteY96" fmla="*/ 1761317 h 3610586"/>
              <a:gd name="connsiteX97" fmla="*/ 5847523 w 7267732"/>
              <a:gd name="connsiteY97" fmla="*/ 1807037 h 3610586"/>
              <a:gd name="connsiteX98" fmla="*/ 5870383 w 7267732"/>
              <a:gd name="connsiteY98" fmla="*/ 1822277 h 3610586"/>
              <a:gd name="connsiteX99" fmla="*/ 5977063 w 7267732"/>
              <a:gd name="connsiteY99" fmla="*/ 1860377 h 3610586"/>
              <a:gd name="connsiteX100" fmla="*/ 6015163 w 7267732"/>
              <a:gd name="connsiteY100" fmla="*/ 1875617 h 3610586"/>
              <a:gd name="connsiteX101" fmla="*/ 6053263 w 7267732"/>
              <a:gd name="connsiteY101" fmla="*/ 1883237 h 3610586"/>
              <a:gd name="connsiteX102" fmla="*/ 6083743 w 7267732"/>
              <a:gd name="connsiteY102" fmla="*/ 1890857 h 3610586"/>
              <a:gd name="connsiteX103" fmla="*/ 6251383 w 7267732"/>
              <a:gd name="connsiteY103" fmla="*/ 1913717 h 3610586"/>
              <a:gd name="connsiteX104" fmla="*/ 6319963 w 7267732"/>
              <a:gd name="connsiteY104" fmla="*/ 1921337 h 3610586"/>
              <a:gd name="connsiteX105" fmla="*/ 6365683 w 7267732"/>
              <a:gd name="connsiteY105" fmla="*/ 1928957 h 3610586"/>
              <a:gd name="connsiteX106" fmla="*/ 6533323 w 7267732"/>
              <a:gd name="connsiteY106" fmla="*/ 1936577 h 3610586"/>
              <a:gd name="connsiteX107" fmla="*/ 6609523 w 7267732"/>
              <a:gd name="connsiteY107" fmla="*/ 1951817 h 3610586"/>
              <a:gd name="connsiteX108" fmla="*/ 7059593 w 7267732"/>
              <a:gd name="connsiteY108" fmla="*/ 1923201 h 3610586"/>
              <a:gd name="connsiteX109" fmla="*/ 6596973 w 7267732"/>
              <a:gd name="connsiteY109" fmla="*/ 134476 h 3610586"/>
              <a:gd name="connsiteX110" fmla="*/ 85020 w 7267732"/>
              <a:gd name="connsiteY110" fmla="*/ 126908 h 3610586"/>
              <a:gd name="connsiteX0" fmla="*/ 85020 w 7267732"/>
              <a:gd name="connsiteY0" fmla="*/ 126908 h 3610586"/>
              <a:gd name="connsiteX1" fmla="*/ 2507 w 7267732"/>
              <a:gd name="connsiteY1" fmla="*/ 148650 h 3610586"/>
              <a:gd name="connsiteX2" fmla="*/ 2388 w 7267732"/>
              <a:gd name="connsiteY2" fmla="*/ 283037 h 3610586"/>
              <a:gd name="connsiteX3" fmla="*/ 25843 w 7267732"/>
              <a:gd name="connsiteY3" fmla="*/ 3369137 h 3610586"/>
              <a:gd name="connsiteX4" fmla="*/ 102043 w 7267732"/>
              <a:gd name="connsiteY4" fmla="*/ 3407237 h 3610586"/>
              <a:gd name="connsiteX5" fmla="*/ 208723 w 7267732"/>
              <a:gd name="connsiteY5" fmla="*/ 3430097 h 3610586"/>
              <a:gd name="connsiteX6" fmla="*/ 483043 w 7267732"/>
              <a:gd name="connsiteY6" fmla="*/ 3414857 h 3610586"/>
              <a:gd name="connsiteX7" fmla="*/ 536383 w 7267732"/>
              <a:gd name="connsiteY7" fmla="*/ 3399617 h 3610586"/>
              <a:gd name="connsiteX8" fmla="*/ 635443 w 7267732"/>
              <a:gd name="connsiteY8" fmla="*/ 3353897 h 3610586"/>
              <a:gd name="connsiteX9" fmla="*/ 681163 w 7267732"/>
              <a:gd name="connsiteY9" fmla="*/ 3338657 h 3610586"/>
              <a:gd name="connsiteX10" fmla="*/ 749743 w 7267732"/>
              <a:gd name="connsiteY10" fmla="*/ 3292937 h 3610586"/>
              <a:gd name="connsiteX11" fmla="*/ 864043 w 7267732"/>
              <a:gd name="connsiteY11" fmla="*/ 3209117 h 3610586"/>
              <a:gd name="connsiteX12" fmla="*/ 902143 w 7267732"/>
              <a:gd name="connsiteY12" fmla="*/ 3186257 h 3610586"/>
              <a:gd name="connsiteX13" fmla="*/ 947863 w 7267732"/>
              <a:gd name="connsiteY13" fmla="*/ 3132917 h 3610586"/>
              <a:gd name="connsiteX14" fmla="*/ 985963 w 7267732"/>
              <a:gd name="connsiteY14" fmla="*/ 3094817 h 3610586"/>
              <a:gd name="connsiteX15" fmla="*/ 1016443 w 7267732"/>
              <a:gd name="connsiteY15" fmla="*/ 3033857 h 3610586"/>
              <a:gd name="connsiteX16" fmla="*/ 1062163 w 7267732"/>
              <a:gd name="connsiteY16" fmla="*/ 2980517 h 3610586"/>
              <a:gd name="connsiteX17" fmla="*/ 1107883 w 7267732"/>
              <a:gd name="connsiteY17" fmla="*/ 2919557 h 3610586"/>
              <a:gd name="connsiteX18" fmla="*/ 1130743 w 7267732"/>
              <a:gd name="connsiteY18" fmla="*/ 2881457 h 3610586"/>
              <a:gd name="connsiteX19" fmla="*/ 1184083 w 7267732"/>
              <a:gd name="connsiteY19" fmla="*/ 2835737 h 3610586"/>
              <a:gd name="connsiteX20" fmla="*/ 1206943 w 7267732"/>
              <a:gd name="connsiteY20" fmla="*/ 2797637 h 3610586"/>
              <a:gd name="connsiteX21" fmla="*/ 1237423 w 7267732"/>
              <a:gd name="connsiteY21" fmla="*/ 2767157 h 3610586"/>
              <a:gd name="connsiteX22" fmla="*/ 1275523 w 7267732"/>
              <a:gd name="connsiteY22" fmla="*/ 2698577 h 3610586"/>
              <a:gd name="connsiteX23" fmla="*/ 1298383 w 7267732"/>
              <a:gd name="connsiteY23" fmla="*/ 2668097 h 3610586"/>
              <a:gd name="connsiteX24" fmla="*/ 1313623 w 7267732"/>
              <a:gd name="connsiteY24" fmla="*/ 2607137 h 3610586"/>
              <a:gd name="connsiteX25" fmla="*/ 1336483 w 7267732"/>
              <a:gd name="connsiteY25" fmla="*/ 2584277 h 3610586"/>
              <a:gd name="connsiteX26" fmla="*/ 1359343 w 7267732"/>
              <a:gd name="connsiteY26" fmla="*/ 2530937 h 3610586"/>
              <a:gd name="connsiteX27" fmla="*/ 1366963 w 7267732"/>
              <a:gd name="connsiteY27" fmla="*/ 2500457 h 3610586"/>
              <a:gd name="connsiteX28" fmla="*/ 1382203 w 7267732"/>
              <a:gd name="connsiteY28" fmla="*/ 2477597 h 3610586"/>
              <a:gd name="connsiteX29" fmla="*/ 1420303 w 7267732"/>
              <a:gd name="connsiteY29" fmla="*/ 2409017 h 3610586"/>
              <a:gd name="connsiteX30" fmla="*/ 1450783 w 7267732"/>
              <a:gd name="connsiteY30" fmla="*/ 2370917 h 3610586"/>
              <a:gd name="connsiteX31" fmla="*/ 1481263 w 7267732"/>
              <a:gd name="connsiteY31" fmla="*/ 2332817 h 3610586"/>
              <a:gd name="connsiteX32" fmla="*/ 1488883 w 7267732"/>
              <a:gd name="connsiteY32" fmla="*/ 2309957 h 3610586"/>
              <a:gd name="connsiteX33" fmla="*/ 1511743 w 7267732"/>
              <a:gd name="connsiteY33" fmla="*/ 2287097 h 3610586"/>
              <a:gd name="connsiteX34" fmla="*/ 1519363 w 7267732"/>
              <a:gd name="connsiteY34" fmla="*/ 2264237 h 3610586"/>
              <a:gd name="connsiteX35" fmla="*/ 1565083 w 7267732"/>
              <a:gd name="connsiteY35" fmla="*/ 2233757 h 3610586"/>
              <a:gd name="connsiteX36" fmla="*/ 1595563 w 7267732"/>
              <a:gd name="connsiteY36" fmla="*/ 2210897 h 3610586"/>
              <a:gd name="connsiteX37" fmla="*/ 1618423 w 7267732"/>
              <a:gd name="connsiteY37" fmla="*/ 2203277 h 3610586"/>
              <a:gd name="connsiteX38" fmla="*/ 1633663 w 7267732"/>
              <a:gd name="connsiteY38" fmla="*/ 2180417 h 3610586"/>
              <a:gd name="connsiteX39" fmla="*/ 1664143 w 7267732"/>
              <a:gd name="connsiteY39" fmla="*/ 2165177 h 3610586"/>
              <a:gd name="connsiteX40" fmla="*/ 1694623 w 7267732"/>
              <a:gd name="connsiteY40" fmla="*/ 2142317 h 3610586"/>
              <a:gd name="connsiteX41" fmla="*/ 1732723 w 7267732"/>
              <a:gd name="connsiteY41" fmla="*/ 2119457 h 3610586"/>
              <a:gd name="connsiteX42" fmla="*/ 1763203 w 7267732"/>
              <a:gd name="connsiteY42" fmla="*/ 2088977 h 3610586"/>
              <a:gd name="connsiteX43" fmla="*/ 1786063 w 7267732"/>
              <a:gd name="connsiteY43" fmla="*/ 2081357 h 3610586"/>
              <a:gd name="connsiteX44" fmla="*/ 1831783 w 7267732"/>
              <a:gd name="connsiteY44" fmla="*/ 2050877 h 3610586"/>
              <a:gd name="connsiteX45" fmla="*/ 1854643 w 7267732"/>
              <a:gd name="connsiteY45" fmla="*/ 2028017 h 3610586"/>
              <a:gd name="connsiteX46" fmla="*/ 1877503 w 7267732"/>
              <a:gd name="connsiteY46" fmla="*/ 2020397 h 3610586"/>
              <a:gd name="connsiteX47" fmla="*/ 1900363 w 7267732"/>
              <a:gd name="connsiteY47" fmla="*/ 2005157 h 3610586"/>
              <a:gd name="connsiteX48" fmla="*/ 1961323 w 7267732"/>
              <a:gd name="connsiteY48" fmla="*/ 1982297 h 3610586"/>
              <a:gd name="connsiteX49" fmla="*/ 2029903 w 7267732"/>
              <a:gd name="connsiteY49" fmla="*/ 1936577 h 3610586"/>
              <a:gd name="connsiteX50" fmla="*/ 2090863 w 7267732"/>
              <a:gd name="connsiteY50" fmla="*/ 1906097 h 3610586"/>
              <a:gd name="connsiteX51" fmla="*/ 2151823 w 7267732"/>
              <a:gd name="connsiteY51" fmla="*/ 1867997 h 3610586"/>
              <a:gd name="connsiteX52" fmla="*/ 2182303 w 7267732"/>
              <a:gd name="connsiteY52" fmla="*/ 1845137 h 3610586"/>
              <a:gd name="connsiteX53" fmla="*/ 2228023 w 7267732"/>
              <a:gd name="connsiteY53" fmla="*/ 1829897 h 3610586"/>
              <a:gd name="connsiteX54" fmla="*/ 2258503 w 7267732"/>
              <a:gd name="connsiteY54" fmla="*/ 1814657 h 3610586"/>
              <a:gd name="connsiteX55" fmla="*/ 2288983 w 7267732"/>
              <a:gd name="connsiteY55" fmla="*/ 1807037 h 3610586"/>
              <a:gd name="connsiteX56" fmla="*/ 2349943 w 7267732"/>
              <a:gd name="connsiteY56" fmla="*/ 1784177 h 3610586"/>
              <a:gd name="connsiteX57" fmla="*/ 2372803 w 7267732"/>
              <a:gd name="connsiteY57" fmla="*/ 1768937 h 3610586"/>
              <a:gd name="connsiteX58" fmla="*/ 2418523 w 7267732"/>
              <a:gd name="connsiteY58" fmla="*/ 1753697 h 3610586"/>
              <a:gd name="connsiteX59" fmla="*/ 2471863 w 7267732"/>
              <a:gd name="connsiteY59" fmla="*/ 1723217 h 3610586"/>
              <a:gd name="connsiteX60" fmla="*/ 2548063 w 7267732"/>
              <a:gd name="connsiteY60" fmla="*/ 1700357 h 3610586"/>
              <a:gd name="connsiteX61" fmla="*/ 2639503 w 7267732"/>
              <a:gd name="connsiteY61" fmla="*/ 1662257 h 3610586"/>
              <a:gd name="connsiteX62" fmla="*/ 2677603 w 7267732"/>
              <a:gd name="connsiteY62" fmla="*/ 1639397 h 3610586"/>
              <a:gd name="connsiteX63" fmla="*/ 2708083 w 7267732"/>
              <a:gd name="connsiteY63" fmla="*/ 1616537 h 3610586"/>
              <a:gd name="connsiteX64" fmla="*/ 2738563 w 7267732"/>
              <a:gd name="connsiteY64" fmla="*/ 1601297 h 3610586"/>
              <a:gd name="connsiteX65" fmla="*/ 2769043 w 7267732"/>
              <a:gd name="connsiteY65" fmla="*/ 1578437 h 3610586"/>
              <a:gd name="connsiteX66" fmla="*/ 2807143 w 7267732"/>
              <a:gd name="connsiteY66" fmla="*/ 1570817 h 3610586"/>
              <a:gd name="connsiteX67" fmla="*/ 2860483 w 7267732"/>
              <a:gd name="connsiteY67" fmla="*/ 1547957 h 3610586"/>
              <a:gd name="connsiteX68" fmla="*/ 2883343 w 7267732"/>
              <a:gd name="connsiteY68" fmla="*/ 1532717 h 3610586"/>
              <a:gd name="connsiteX69" fmla="*/ 2974783 w 7267732"/>
              <a:gd name="connsiteY69" fmla="*/ 1502237 h 3610586"/>
              <a:gd name="connsiteX70" fmla="*/ 3020503 w 7267732"/>
              <a:gd name="connsiteY70" fmla="*/ 1479377 h 3610586"/>
              <a:gd name="connsiteX71" fmla="*/ 3050983 w 7267732"/>
              <a:gd name="connsiteY71" fmla="*/ 1471757 h 3610586"/>
              <a:gd name="connsiteX72" fmla="*/ 3096703 w 7267732"/>
              <a:gd name="connsiteY72" fmla="*/ 1456517 h 3610586"/>
              <a:gd name="connsiteX73" fmla="*/ 3188143 w 7267732"/>
              <a:gd name="connsiteY73" fmla="*/ 1448897 h 3610586"/>
              <a:gd name="connsiteX74" fmla="*/ 3226243 w 7267732"/>
              <a:gd name="connsiteY74" fmla="*/ 1441277 h 3610586"/>
              <a:gd name="connsiteX75" fmla="*/ 3371023 w 7267732"/>
              <a:gd name="connsiteY75" fmla="*/ 1426037 h 3610586"/>
              <a:gd name="connsiteX76" fmla="*/ 4079683 w 7267732"/>
              <a:gd name="connsiteY76" fmla="*/ 1441277 h 3610586"/>
              <a:gd name="connsiteX77" fmla="*/ 4277803 w 7267732"/>
              <a:gd name="connsiteY77" fmla="*/ 1464137 h 3610586"/>
              <a:gd name="connsiteX78" fmla="*/ 4361623 w 7267732"/>
              <a:gd name="connsiteY78" fmla="*/ 1479377 h 3610586"/>
              <a:gd name="connsiteX79" fmla="*/ 4460683 w 7267732"/>
              <a:gd name="connsiteY79" fmla="*/ 1494617 h 3610586"/>
              <a:gd name="connsiteX80" fmla="*/ 4590223 w 7267732"/>
              <a:gd name="connsiteY80" fmla="*/ 1509857 h 3610586"/>
              <a:gd name="connsiteX81" fmla="*/ 4773103 w 7267732"/>
              <a:gd name="connsiteY81" fmla="*/ 1532717 h 3610586"/>
              <a:gd name="connsiteX82" fmla="*/ 4834063 w 7267732"/>
              <a:gd name="connsiteY82" fmla="*/ 1540337 h 3610586"/>
              <a:gd name="connsiteX83" fmla="*/ 4872163 w 7267732"/>
              <a:gd name="connsiteY83" fmla="*/ 1547957 h 3610586"/>
              <a:gd name="connsiteX84" fmla="*/ 4933123 w 7267732"/>
              <a:gd name="connsiteY84" fmla="*/ 1555577 h 3610586"/>
              <a:gd name="connsiteX85" fmla="*/ 5001703 w 7267732"/>
              <a:gd name="connsiteY85" fmla="*/ 1570817 h 3610586"/>
              <a:gd name="connsiteX86" fmla="*/ 5100763 w 7267732"/>
              <a:gd name="connsiteY86" fmla="*/ 1578437 h 3610586"/>
              <a:gd name="connsiteX87" fmla="*/ 5176963 w 7267732"/>
              <a:gd name="connsiteY87" fmla="*/ 1593677 h 3610586"/>
              <a:gd name="connsiteX88" fmla="*/ 5237923 w 7267732"/>
              <a:gd name="connsiteY88" fmla="*/ 1601297 h 3610586"/>
              <a:gd name="connsiteX89" fmla="*/ 5298883 w 7267732"/>
              <a:gd name="connsiteY89" fmla="*/ 1616537 h 3610586"/>
              <a:gd name="connsiteX90" fmla="*/ 5375083 w 7267732"/>
              <a:gd name="connsiteY90" fmla="*/ 1631777 h 3610586"/>
              <a:gd name="connsiteX91" fmla="*/ 5420803 w 7267732"/>
              <a:gd name="connsiteY91" fmla="*/ 1647017 h 3610586"/>
              <a:gd name="connsiteX92" fmla="*/ 5489383 w 7267732"/>
              <a:gd name="connsiteY92" fmla="*/ 1662257 h 3610586"/>
              <a:gd name="connsiteX93" fmla="*/ 5588443 w 7267732"/>
              <a:gd name="connsiteY93" fmla="*/ 1700357 h 3610586"/>
              <a:gd name="connsiteX94" fmla="*/ 5618923 w 7267732"/>
              <a:gd name="connsiteY94" fmla="*/ 1715597 h 3610586"/>
              <a:gd name="connsiteX95" fmla="*/ 5664643 w 7267732"/>
              <a:gd name="connsiteY95" fmla="*/ 1730837 h 3610586"/>
              <a:gd name="connsiteX96" fmla="*/ 5733223 w 7267732"/>
              <a:gd name="connsiteY96" fmla="*/ 1761317 h 3610586"/>
              <a:gd name="connsiteX97" fmla="*/ 5847523 w 7267732"/>
              <a:gd name="connsiteY97" fmla="*/ 1807037 h 3610586"/>
              <a:gd name="connsiteX98" fmla="*/ 5870383 w 7267732"/>
              <a:gd name="connsiteY98" fmla="*/ 1822277 h 3610586"/>
              <a:gd name="connsiteX99" fmla="*/ 5977063 w 7267732"/>
              <a:gd name="connsiteY99" fmla="*/ 1860377 h 3610586"/>
              <a:gd name="connsiteX100" fmla="*/ 6015163 w 7267732"/>
              <a:gd name="connsiteY100" fmla="*/ 1875617 h 3610586"/>
              <a:gd name="connsiteX101" fmla="*/ 6053263 w 7267732"/>
              <a:gd name="connsiteY101" fmla="*/ 1883237 h 3610586"/>
              <a:gd name="connsiteX102" fmla="*/ 6083743 w 7267732"/>
              <a:gd name="connsiteY102" fmla="*/ 1890857 h 3610586"/>
              <a:gd name="connsiteX103" fmla="*/ 6251383 w 7267732"/>
              <a:gd name="connsiteY103" fmla="*/ 1913717 h 3610586"/>
              <a:gd name="connsiteX104" fmla="*/ 6319963 w 7267732"/>
              <a:gd name="connsiteY104" fmla="*/ 1921337 h 3610586"/>
              <a:gd name="connsiteX105" fmla="*/ 6365683 w 7267732"/>
              <a:gd name="connsiteY105" fmla="*/ 1928957 h 3610586"/>
              <a:gd name="connsiteX106" fmla="*/ 6533323 w 7267732"/>
              <a:gd name="connsiteY106" fmla="*/ 1936577 h 3610586"/>
              <a:gd name="connsiteX107" fmla="*/ 6609523 w 7267732"/>
              <a:gd name="connsiteY107" fmla="*/ 1951817 h 3610586"/>
              <a:gd name="connsiteX108" fmla="*/ 7059593 w 7267732"/>
              <a:gd name="connsiteY108" fmla="*/ 1923201 h 3610586"/>
              <a:gd name="connsiteX109" fmla="*/ 6596973 w 7267732"/>
              <a:gd name="connsiteY109" fmla="*/ 134476 h 3610586"/>
              <a:gd name="connsiteX110" fmla="*/ 85020 w 7267732"/>
              <a:gd name="connsiteY110" fmla="*/ 126908 h 3610586"/>
              <a:gd name="connsiteX0" fmla="*/ 85020 w 7334448"/>
              <a:gd name="connsiteY0" fmla="*/ 110538 h 3594216"/>
              <a:gd name="connsiteX1" fmla="*/ 2507 w 7334448"/>
              <a:gd name="connsiteY1" fmla="*/ 132280 h 3594216"/>
              <a:gd name="connsiteX2" fmla="*/ 2388 w 7334448"/>
              <a:gd name="connsiteY2" fmla="*/ 266667 h 3594216"/>
              <a:gd name="connsiteX3" fmla="*/ 25843 w 7334448"/>
              <a:gd name="connsiteY3" fmla="*/ 3352767 h 3594216"/>
              <a:gd name="connsiteX4" fmla="*/ 102043 w 7334448"/>
              <a:gd name="connsiteY4" fmla="*/ 3390867 h 3594216"/>
              <a:gd name="connsiteX5" fmla="*/ 208723 w 7334448"/>
              <a:gd name="connsiteY5" fmla="*/ 3413727 h 3594216"/>
              <a:gd name="connsiteX6" fmla="*/ 483043 w 7334448"/>
              <a:gd name="connsiteY6" fmla="*/ 3398487 h 3594216"/>
              <a:gd name="connsiteX7" fmla="*/ 536383 w 7334448"/>
              <a:gd name="connsiteY7" fmla="*/ 3383247 h 3594216"/>
              <a:gd name="connsiteX8" fmla="*/ 635443 w 7334448"/>
              <a:gd name="connsiteY8" fmla="*/ 3337527 h 3594216"/>
              <a:gd name="connsiteX9" fmla="*/ 681163 w 7334448"/>
              <a:gd name="connsiteY9" fmla="*/ 3322287 h 3594216"/>
              <a:gd name="connsiteX10" fmla="*/ 749743 w 7334448"/>
              <a:gd name="connsiteY10" fmla="*/ 3276567 h 3594216"/>
              <a:gd name="connsiteX11" fmla="*/ 864043 w 7334448"/>
              <a:gd name="connsiteY11" fmla="*/ 3192747 h 3594216"/>
              <a:gd name="connsiteX12" fmla="*/ 902143 w 7334448"/>
              <a:gd name="connsiteY12" fmla="*/ 3169887 h 3594216"/>
              <a:gd name="connsiteX13" fmla="*/ 947863 w 7334448"/>
              <a:gd name="connsiteY13" fmla="*/ 3116547 h 3594216"/>
              <a:gd name="connsiteX14" fmla="*/ 985963 w 7334448"/>
              <a:gd name="connsiteY14" fmla="*/ 3078447 h 3594216"/>
              <a:gd name="connsiteX15" fmla="*/ 1016443 w 7334448"/>
              <a:gd name="connsiteY15" fmla="*/ 3017487 h 3594216"/>
              <a:gd name="connsiteX16" fmla="*/ 1062163 w 7334448"/>
              <a:gd name="connsiteY16" fmla="*/ 2964147 h 3594216"/>
              <a:gd name="connsiteX17" fmla="*/ 1107883 w 7334448"/>
              <a:gd name="connsiteY17" fmla="*/ 2903187 h 3594216"/>
              <a:gd name="connsiteX18" fmla="*/ 1130743 w 7334448"/>
              <a:gd name="connsiteY18" fmla="*/ 2865087 h 3594216"/>
              <a:gd name="connsiteX19" fmla="*/ 1184083 w 7334448"/>
              <a:gd name="connsiteY19" fmla="*/ 2819367 h 3594216"/>
              <a:gd name="connsiteX20" fmla="*/ 1206943 w 7334448"/>
              <a:gd name="connsiteY20" fmla="*/ 2781267 h 3594216"/>
              <a:gd name="connsiteX21" fmla="*/ 1237423 w 7334448"/>
              <a:gd name="connsiteY21" fmla="*/ 2750787 h 3594216"/>
              <a:gd name="connsiteX22" fmla="*/ 1275523 w 7334448"/>
              <a:gd name="connsiteY22" fmla="*/ 2682207 h 3594216"/>
              <a:gd name="connsiteX23" fmla="*/ 1298383 w 7334448"/>
              <a:gd name="connsiteY23" fmla="*/ 2651727 h 3594216"/>
              <a:gd name="connsiteX24" fmla="*/ 1313623 w 7334448"/>
              <a:gd name="connsiteY24" fmla="*/ 2590767 h 3594216"/>
              <a:gd name="connsiteX25" fmla="*/ 1336483 w 7334448"/>
              <a:gd name="connsiteY25" fmla="*/ 2567907 h 3594216"/>
              <a:gd name="connsiteX26" fmla="*/ 1359343 w 7334448"/>
              <a:gd name="connsiteY26" fmla="*/ 2514567 h 3594216"/>
              <a:gd name="connsiteX27" fmla="*/ 1366963 w 7334448"/>
              <a:gd name="connsiteY27" fmla="*/ 2484087 h 3594216"/>
              <a:gd name="connsiteX28" fmla="*/ 1382203 w 7334448"/>
              <a:gd name="connsiteY28" fmla="*/ 2461227 h 3594216"/>
              <a:gd name="connsiteX29" fmla="*/ 1420303 w 7334448"/>
              <a:gd name="connsiteY29" fmla="*/ 2392647 h 3594216"/>
              <a:gd name="connsiteX30" fmla="*/ 1450783 w 7334448"/>
              <a:gd name="connsiteY30" fmla="*/ 2354547 h 3594216"/>
              <a:gd name="connsiteX31" fmla="*/ 1481263 w 7334448"/>
              <a:gd name="connsiteY31" fmla="*/ 2316447 h 3594216"/>
              <a:gd name="connsiteX32" fmla="*/ 1488883 w 7334448"/>
              <a:gd name="connsiteY32" fmla="*/ 2293587 h 3594216"/>
              <a:gd name="connsiteX33" fmla="*/ 1511743 w 7334448"/>
              <a:gd name="connsiteY33" fmla="*/ 2270727 h 3594216"/>
              <a:gd name="connsiteX34" fmla="*/ 1519363 w 7334448"/>
              <a:gd name="connsiteY34" fmla="*/ 2247867 h 3594216"/>
              <a:gd name="connsiteX35" fmla="*/ 1565083 w 7334448"/>
              <a:gd name="connsiteY35" fmla="*/ 2217387 h 3594216"/>
              <a:gd name="connsiteX36" fmla="*/ 1595563 w 7334448"/>
              <a:gd name="connsiteY36" fmla="*/ 2194527 h 3594216"/>
              <a:gd name="connsiteX37" fmla="*/ 1618423 w 7334448"/>
              <a:gd name="connsiteY37" fmla="*/ 2186907 h 3594216"/>
              <a:gd name="connsiteX38" fmla="*/ 1633663 w 7334448"/>
              <a:gd name="connsiteY38" fmla="*/ 2164047 h 3594216"/>
              <a:gd name="connsiteX39" fmla="*/ 1664143 w 7334448"/>
              <a:gd name="connsiteY39" fmla="*/ 2148807 h 3594216"/>
              <a:gd name="connsiteX40" fmla="*/ 1694623 w 7334448"/>
              <a:gd name="connsiteY40" fmla="*/ 2125947 h 3594216"/>
              <a:gd name="connsiteX41" fmla="*/ 1732723 w 7334448"/>
              <a:gd name="connsiteY41" fmla="*/ 2103087 h 3594216"/>
              <a:gd name="connsiteX42" fmla="*/ 1763203 w 7334448"/>
              <a:gd name="connsiteY42" fmla="*/ 2072607 h 3594216"/>
              <a:gd name="connsiteX43" fmla="*/ 1786063 w 7334448"/>
              <a:gd name="connsiteY43" fmla="*/ 2064987 h 3594216"/>
              <a:gd name="connsiteX44" fmla="*/ 1831783 w 7334448"/>
              <a:gd name="connsiteY44" fmla="*/ 2034507 h 3594216"/>
              <a:gd name="connsiteX45" fmla="*/ 1854643 w 7334448"/>
              <a:gd name="connsiteY45" fmla="*/ 2011647 h 3594216"/>
              <a:gd name="connsiteX46" fmla="*/ 1877503 w 7334448"/>
              <a:gd name="connsiteY46" fmla="*/ 2004027 h 3594216"/>
              <a:gd name="connsiteX47" fmla="*/ 1900363 w 7334448"/>
              <a:gd name="connsiteY47" fmla="*/ 1988787 h 3594216"/>
              <a:gd name="connsiteX48" fmla="*/ 1961323 w 7334448"/>
              <a:gd name="connsiteY48" fmla="*/ 1965927 h 3594216"/>
              <a:gd name="connsiteX49" fmla="*/ 2029903 w 7334448"/>
              <a:gd name="connsiteY49" fmla="*/ 1920207 h 3594216"/>
              <a:gd name="connsiteX50" fmla="*/ 2090863 w 7334448"/>
              <a:gd name="connsiteY50" fmla="*/ 1889727 h 3594216"/>
              <a:gd name="connsiteX51" fmla="*/ 2151823 w 7334448"/>
              <a:gd name="connsiteY51" fmla="*/ 1851627 h 3594216"/>
              <a:gd name="connsiteX52" fmla="*/ 2182303 w 7334448"/>
              <a:gd name="connsiteY52" fmla="*/ 1828767 h 3594216"/>
              <a:gd name="connsiteX53" fmla="*/ 2228023 w 7334448"/>
              <a:gd name="connsiteY53" fmla="*/ 1813527 h 3594216"/>
              <a:gd name="connsiteX54" fmla="*/ 2258503 w 7334448"/>
              <a:gd name="connsiteY54" fmla="*/ 1798287 h 3594216"/>
              <a:gd name="connsiteX55" fmla="*/ 2288983 w 7334448"/>
              <a:gd name="connsiteY55" fmla="*/ 1790667 h 3594216"/>
              <a:gd name="connsiteX56" fmla="*/ 2349943 w 7334448"/>
              <a:gd name="connsiteY56" fmla="*/ 1767807 h 3594216"/>
              <a:gd name="connsiteX57" fmla="*/ 2372803 w 7334448"/>
              <a:gd name="connsiteY57" fmla="*/ 1752567 h 3594216"/>
              <a:gd name="connsiteX58" fmla="*/ 2418523 w 7334448"/>
              <a:gd name="connsiteY58" fmla="*/ 1737327 h 3594216"/>
              <a:gd name="connsiteX59" fmla="*/ 2471863 w 7334448"/>
              <a:gd name="connsiteY59" fmla="*/ 1706847 h 3594216"/>
              <a:gd name="connsiteX60" fmla="*/ 2548063 w 7334448"/>
              <a:gd name="connsiteY60" fmla="*/ 1683987 h 3594216"/>
              <a:gd name="connsiteX61" fmla="*/ 2639503 w 7334448"/>
              <a:gd name="connsiteY61" fmla="*/ 1645887 h 3594216"/>
              <a:gd name="connsiteX62" fmla="*/ 2677603 w 7334448"/>
              <a:gd name="connsiteY62" fmla="*/ 1623027 h 3594216"/>
              <a:gd name="connsiteX63" fmla="*/ 2708083 w 7334448"/>
              <a:gd name="connsiteY63" fmla="*/ 1600167 h 3594216"/>
              <a:gd name="connsiteX64" fmla="*/ 2738563 w 7334448"/>
              <a:gd name="connsiteY64" fmla="*/ 1584927 h 3594216"/>
              <a:gd name="connsiteX65" fmla="*/ 2769043 w 7334448"/>
              <a:gd name="connsiteY65" fmla="*/ 1562067 h 3594216"/>
              <a:gd name="connsiteX66" fmla="*/ 2807143 w 7334448"/>
              <a:gd name="connsiteY66" fmla="*/ 1554447 h 3594216"/>
              <a:gd name="connsiteX67" fmla="*/ 2860483 w 7334448"/>
              <a:gd name="connsiteY67" fmla="*/ 1531587 h 3594216"/>
              <a:gd name="connsiteX68" fmla="*/ 2883343 w 7334448"/>
              <a:gd name="connsiteY68" fmla="*/ 1516347 h 3594216"/>
              <a:gd name="connsiteX69" fmla="*/ 2974783 w 7334448"/>
              <a:gd name="connsiteY69" fmla="*/ 1485867 h 3594216"/>
              <a:gd name="connsiteX70" fmla="*/ 3020503 w 7334448"/>
              <a:gd name="connsiteY70" fmla="*/ 1463007 h 3594216"/>
              <a:gd name="connsiteX71" fmla="*/ 3050983 w 7334448"/>
              <a:gd name="connsiteY71" fmla="*/ 1455387 h 3594216"/>
              <a:gd name="connsiteX72" fmla="*/ 3096703 w 7334448"/>
              <a:gd name="connsiteY72" fmla="*/ 1440147 h 3594216"/>
              <a:gd name="connsiteX73" fmla="*/ 3188143 w 7334448"/>
              <a:gd name="connsiteY73" fmla="*/ 1432527 h 3594216"/>
              <a:gd name="connsiteX74" fmla="*/ 3226243 w 7334448"/>
              <a:gd name="connsiteY74" fmla="*/ 1424907 h 3594216"/>
              <a:gd name="connsiteX75" fmla="*/ 3371023 w 7334448"/>
              <a:gd name="connsiteY75" fmla="*/ 1409667 h 3594216"/>
              <a:gd name="connsiteX76" fmla="*/ 4079683 w 7334448"/>
              <a:gd name="connsiteY76" fmla="*/ 1424907 h 3594216"/>
              <a:gd name="connsiteX77" fmla="*/ 4277803 w 7334448"/>
              <a:gd name="connsiteY77" fmla="*/ 1447767 h 3594216"/>
              <a:gd name="connsiteX78" fmla="*/ 4361623 w 7334448"/>
              <a:gd name="connsiteY78" fmla="*/ 1463007 h 3594216"/>
              <a:gd name="connsiteX79" fmla="*/ 4460683 w 7334448"/>
              <a:gd name="connsiteY79" fmla="*/ 1478247 h 3594216"/>
              <a:gd name="connsiteX80" fmla="*/ 4590223 w 7334448"/>
              <a:gd name="connsiteY80" fmla="*/ 1493487 h 3594216"/>
              <a:gd name="connsiteX81" fmla="*/ 4773103 w 7334448"/>
              <a:gd name="connsiteY81" fmla="*/ 1516347 h 3594216"/>
              <a:gd name="connsiteX82" fmla="*/ 4834063 w 7334448"/>
              <a:gd name="connsiteY82" fmla="*/ 1523967 h 3594216"/>
              <a:gd name="connsiteX83" fmla="*/ 4872163 w 7334448"/>
              <a:gd name="connsiteY83" fmla="*/ 1531587 h 3594216"/>
              <a:gd name="connsiteX84" fmla="*/ 4933123 w 7334448"/>
              <a:gd name="connsiteY84" fmla="*/ 1539207 h 3594216"/>
              <a:gd name="connsiteX85" fmla="*/ 5001703 w 7334448"/>
              <a:gd name="connsiteY85" fmla="*/ 1554447 h 3594216"/>
              <a:gd name="connsiteX86" fmla="*/ 5100763 w 7334448"/>
              <a:gd name="connsiteY86" fmla="*/ 1562067 h 3594216"/>
              <a:gd name="connsiteX87" fmla="*/ 5176963 w 7334448"/>
              <a:gd name="connsiteY87" fmla="*/ 1577307 h 3594216"/>
              <a:gd name="connsiteX88" fmla="*/ 5237923 w 7334448"/>
              <a:gd name="connsiteY88" fmla="*/ 1584927 h 3594216"/>
              <a:gd name="connsiteX89" fmla="*/ 5298883 w 7334448"/>
              <a:gd name="connsiteY89" fmla="*/ 1600167 h 3594216"/>
              <a:gd name="connsiteX90" fmla="*/ 5375083 w 7334448"/>
              <a:gd name="connsiteY90" fmla="*/ 1615407 h 3594216"/>
              <a:gd name="connsiteX91" fmla="*/ 5420803 w 7334448"/>
              <a:gd name="connsiteY91" fmla="*/ 1630647 h 3594216"/>
              <a:gd name="connsiteX92" fmla="*/ 5489383 w 7334448"/>
              <a:gd name="connsiteY92" fmla="*/ 1645887 h 3594216"/>
              <a:gd name="connsiteX93" fmla="*/ 5588443 w 7334448"/>
              <a:gd name="connsiteY93" fmla="*/ 1683987 h 3594216"/>
              <a:gd name="connsiteX94" fmla="*/ 5618923 w 7334448"/>
              <a:gd name="connsiteY94" fmla="*/ 1699227 h 3594216"/>
              <a:gd name="connsiteX95" fmla="*/ 5664643 w 7334448"/>
              <a:gd name="connsiteY95" fmla="*/ 1714467 h 3594216"/>
              <a:gd name="connsiteX96" fmla="*/ 5733223 w 7334448"/>
              <a:gd name="connsiteY96" fmla="*/ 1744947 h 3594216"/>
              <a:gd name="connsiteX97" fmla="*/ 5847523 w 7334448"/>
              <a:gd name="connsiteY97" fmla="*/ 1790667 h 3594216"/>
              <a:gd name="connsiteX98" fmla="*/ 5870383 w 7334448"/>
              <a:gd name="connsiteY98" fmla="*/ 1805907 h 3594216"/>
              <a:gd name="connsiteX99" fmla="*/ 5977063 w 7334448"/>
              <a:gd name="connsiteY99" fmla="*/ 1844007 h 3594216"/>
              <a:gd name="connsiteX100" fmla="*/ 6015163 w 7334448"/>
              <a:gd name="connsiteY100" fmla="*/ 1859247 h 3594216"/>
              <a:gd name="connsiteX101" fmla="*/ 6053263 w 7334448"/>
              <a:gd name="connsiteY101" fmla="*/ 1866867 h 3594216"/>
              <a:gd name="connsiteX102" fmla="*/ 6083743 w 7334448"/>
              <a:gd name="connsiteY102" fmla="*/ 1874487 h 3594216"/>
              <a:gd name="connsiteX103" fmla="*/ 6251383 w 7334448"/>
              <a:gd name="connsiteY103" fmla="*/ 1897347 h 3594216"/>
              <a:gd name="connsiteX104" fmla="*/ 6319963 w 7334448"/>
              <a:gd name="connsiteY104" fmla="*/ 1904967 h 3594216"/>
              <a:gd name="connsiteX105" fmla="*/ 6365683 w 7334448"/>
              <a:gd name="connsiteY105" fmla="*/ 1912587 h 3594216"/>
              <a:gd name="connsiteX106" fmla="*/ 6533323 w 7334448"/>
              <a:gd name="connsiteY106" fmla="*/ 1920207 h 3594216"/>
              <a:gd name="connsiteX107" fmla="*/ 6609523 w 7334448"/>
              <a:gd name="connsiteY107" fmla="*/ 1935447 h 3594216"/>
              <a:gd name="connsiteX108" fmla="*/ 7059593 w 7334448"/>
              <a:gd name="connsiteY108" fmla="*/ 1906831 h 3594216"/>
              <a:gd name="connsiteX109" fmla="*/ 6700112 w 7334448"/>
              <a:gd name="connsiteY109" fmla="*/ 140752 h 3594216"/>
              <a:gd name="connsiteX110" fmla="*/ 85020 w 7334448"/>
              <a:gd name="connsiteY110" fmla="*/ 110538 h 3594216"/>
              <a:gd name="connsiteX0" fmla="*/ 85020 w 7334448"/>
              <a:gd name="connsiteY0" fmla="*/ 110538 h 3594216"/>
              <a:gd name="connsiteX1" fmla="*/ 2507 w 7334448"/>
              <a:gd name="connsiteY1" fmla="*/ 132280 h 3594216"/>
              <a:gd name="connsiteX2" fmla="*/ 2388 w 7334448"/>
              <a:gd name="connsiteY2" fmla="*/ 266667 h 3594216"/>
              <a:gd name="connsiteX3" fmla="*/ 25843 w 7334448"/>
              <a:gd name="connsiteY3" fmla="*/ 3352767 h 3594216"/>
              <a:gd name="connsiteX4" fmla="*/ 102043 w 7334448"/>
              <a:gd name="connsiteY4" fmla="*/ 3390867 h 3594216"/>
              <a:gd name="connsiteX5" fmla="*/ 208723 w 7334448"/>
              <a:gd name="connsiteY5" fmla="*/ 3413727 h 3594216"/>
              <a:gd name="connsiteX6" fmla="*/ 483043 w 7334448"/>
              <a:gd name="connsiteY6" fmla="*/ 3398487 h 3594216"/>
              <a:gd name="connsiteX7" fmla="*/ 536383 w 7334448"/>
              <a:gd name="connsiteY7" fmla="*/ 3383247 h 3594216"/>
              <a:gd name="connsiteX8" fmla="*/ 635443 w 7334448"/>
              <a:gd name="connsiteY8" fmla="*/ 3337527 h 3594216"/>
              <a:gd name="connsiteX9" fmla="*/ 681163 w 7334448"/>
              <a:gd name="connsiteY9" fmla="*/ 3322287 h 3594216"/>
              <a:gd name="connsiteX10" fmla="*/ 749743 w 7334448"/>
              <a:gd name="connsiteY10" fmla="*/ 3276567 h 3594216"/>
              <a:gd name="connsiteX11" fmla="*/ 864043 w 7334448"/>
              <a:gd name="connsiteY11" fmla="*/ 3192747 h 3594216"/>
              <a:gd name="connsiteX12" fmla="*/ 902143 w 7334448"/>
              <a:gd name="connsiteY12" fmla="*/ 3169887 h 3594216"/>
              <a:gd name="connsiteX13" fmla="*/ 947863 w 7334448"/>
              <a:gd name="connsiteY13" fmla="*/ 3116547 h 3594216"/>
              <a:gd name="connsiteX14" fmla="*/ 985963 w 7334448"/>
              <a:gd name="connsiteY14" fmla="*/ 3078447 h 3594216"/>
              <a:gd name="connsiteX15" fmla="*/ 1016443 w 7334448"/>
              <a:gd name="connsiteY15" fmla="*/ 3017487 h 3594216"/>
              <a:gd name="connsiteX16" fmla="*/ 1062163 w 7334448"/>
              <a:gd name="connsiteY16" fmla="*/ 2964147 h 3594216"/>
              <a:gd name="connsiteX17" fmla="*/ 1107883 w 7334448"/>
              <a:gd name="connsiteY17" fmla="*/ 2903187 h 3594216"/>
              <a:gd name="connsiteX18" fmla="*/ 1130743 w 7334448"/>
              <a:gd name="connsiteY18" fmla="*/ 2865087 h 3594216"/>
              <a:gd name="connsiteX19" fmla="*/ 1184083 w 7334448"/>
              <a:gd name="connsiteY19" fmla="*/ 2819367 h 3594216"/>
              <a:gd name="connsiteX20" fmla="*/ 1206943 w 7334448"/>
              <a:gd name="connsiteY20" fmla="*/ 2781267 h 3594216"/>
              <a:gd name="connsiteX21" fmla="*/ 1237423 w 7334448"/>
              <a:gd name="connsiteY21" fmla="*/ 2750787 h 3594216"/>
              <a:gd name="connsiteX22" fmla="*/ 1275523 w 7334448"/>
              <a:gd name="connsiteY22" fmla="*/ 2682207 h 3594216"/>
              <a:gd name="connsiteX23" fmla="*/ 1298383 w 7334448"/>
              <a:gd name="connsiteY23" fmla="*/ 2651727 h 3594216"/>
              <a:gd name="connsiteX24" fmla="*/ 1313623 w 7334448"/>
              <a:gd name="connsiteY24" fmla="*/ 2590767 h 3594216"/>
              <a:gd name="connsiteX25" fmla="*/ 1336483 w 7334448"/>
              <a:gd name="connsiteY25" fmla="*/ 2567907 h 3594216"/>
              <a:gd name="connsiteX26" fmla="*/ 1359343 w 7334448"/>
              <a:gd name="connsiteY26" fmla="*/ 2514567 h 3594216"/>
              <a:gd name="connsiteX27" fmla="*/ 1366963 w 7334448"/>
              <a:gd name="connsiteY27" fmla="*/ 2484087 h 3594216"/>
              <a:gd name="connsiteX28" fmla="*/ 1382203 w 7334448"/>
              <a:gd name="connsiteY28" fmla="*/ 2461227 h 3594216"/>
              <a:gd name="connsiteX29" fmla="*/ 1420303 w 7334448"/>
              <a:gd name="connsiteY29" fmla="*/ 2392647 h 3594216"/>
              <a:gd name="connsiteX30" fmla="*/ 1450783 w 7334448"/>
              <a:gd name="connsiteY30" fmla="*/ 2354547 h 3594216"/>
              <a:gd name="connsiteX31" fmla="*/ 1481263 w 7334448"/>
              <a:gd name="connsiteY31" fmla="*/ 2316447 h 3594216"/>
              <a:gd name="connsiteX32" fmla="*/ 1488883 w 7334448"/>
              <a:gd name="connsiteY32" fmla="*/ 2293587 h 3594216"/>
              <a:gd name="connsiteX33" fmla="*/ 1511743 w 7334448"/>
              <a:gd name="connsiteY33" fmla="*/ 2270727 h 3594216"/>
              <a:gd name="connsiteX34" fmla="*/ 1519363 w 7334448"/>
              <a:gd name="connsiteY34" fmla="*/ 2247867 h 3594216"/>
              <a:gd name="connsiteX35" fmla="*/ 1565083 w 7334448"/>
              <a:gd name="connsiteY35" fmla="*/ 2217387 h 3594216"/>
              <a:gd name="connsiteX36" fmla="*/ 1595563 w 7334448"/>
              <a:gd name="connsiteY36" fmla="*/ 2194527 h 3594216"/>
              <a:gd name="connsiteX37" fmla="*/ 1618423 w 7334448"/>
              <a:gd name="connsiteY37" fmla="*/ 2186907 h 3594216"/>
              <a:gd name="connsiteX38" fmla="*/ 1633663 w 7334448"/>
              <a:gd name="connsiteY38" fmla="*/ 2164047 h 3594216"/>
              <a:gd name="connsiteX39" fmla="*/ 1664143 w 7334448"/>
              <a:gd name="connsiteY39" fmla="*/ 2148807 h 3594216"/>
              <a:gd name="connsiteX40" fmla="*/ 1694623 w 7334448"/>
              <a:gd name="connsiteY40" fmla="*/ 2125947 h 3594216"/>
              <a:gd name="connsiteX41" fmla="*/ 1732723 w 7334448"/>
              <a:gd name="connsiteY41" fmla="*/ 2103087 h 3594216"/>
              <a:gd name="connsiteX42" fmla="*/ 1763203 w 7334448"/>
              <a:gd name="connsiteY42" fmla="*/ 2072607 h 3594216"/>
              <a:gd name="connsiteX43" fmla="*/ 1786063 w 7334448"/>
              <a:gd name="connsiteY43" fmla="*/ 2064987 h 3594216"/>
              <a:gd name="connsiteX44" fmla="*/ 1831783 w 7334448"/>
              <a:gd name="connsiteY44" fmla="*/ 2034507 h 3594216"/>
              <a:gd name="connsiteX45" fmla="*/ 1854643 w 7334448"/>
              <a:gd name="connsiteY45" fmla="*/ 2011647 h 3594216"/>
              <a:gd name="connsiteX46" fmla="*/ 1877503 w 7334448"/>
              <a:gd name="connsiteY46" fmla="*/ 2004027 h 3594216"/>
              <a:gd name="connsiteX47" fmla="*/ 1900363 w 7334448"/>
              <a:gd name="connsiteY47" fmla="*/ 1988787 h 3594216"/>
              <a:gd name="connsiteX48" fmla="*/ 1961323 w 7334448"/>
              <a:gd name="connsiteY48" fmla="*/ 1965927 h 3594216"/>
              <a:gd name="connsiteX49" fmla="*/ 2029903 w 7334448"/>
              <a:gd name="connsiteY49" fmla="*/ 1920207 h 3594216"/>
              <a:gd name="connsiteX50" fmla="*/ 2090863 w 7334448"/>
              <a:gd name="connsiteY50" fmla="*/ 1889727 h 3594216"/>
              <a:gd name="connsiteX51" fmla="*/ 2151823 w 7334448"/>
              <a:gd name="connsiteY51" fmla="*/ 1851627 h 3594216"/>
              <a:gd name="connsiteX52" fmla="*/ 2182303 w 7334448"/>
              <a:gd name="connsiteY52" fmla="*/ 1828767 h 3594216"/>
              <a:gd name="connsiteX53" fmla="*/ 2228023 w 7334448"/>
              <a:gd name="connsiteY53" fmla="*/ 1813527 h 3594216"/>
              <a:gd name="connsiteX54" fmla="*/ 2258503 w 7334448"/>
              <a:gd name="connsiteY54" fmla="*/ 1798287 h 3594216"/>
              <a:gd name="connsiteX55" fmla="*/ 2288983 w 7334448"/>
              <a:gd name="connsiteY55" fmla="*/ 1790667 h 3594216"/>
              <a:gd name="connsiteX56" fmla="*/ 2349943 w 7334448"/>
              <a:gd name="connsiteY56" fmla="*/ 1767807 h 3594216"/>
              <a:gd name="connsiteX57" fmla="*/ 2372803 w 7334448"/>
              <a:gd name="connsiteY57" fmla="*/ 1752567 h 3594216"/>
              <a:gd name="connsiteX58" fmla="*/ 2418523 w 7334448"/>
              <a:gd name="connsiteY58" fmla="*/ 1737327 h 3594216"/>
              <a:gd name="connsiteX59" fmla="*/ 2471863 w 7334448"/>
              <a:gd name="connsiteY59" fmla="*/ 1706847 h 3594216"/>
              <a:gd name="connsiteX60" fmla="*/ 2548063 w 7334448"/>
              <a:gd name="connsiteY60" fmla="*/ 1683987 h 3594216"/>
              <a:gd name="connsiteX61" fmla="*/ 2639503 w 7334448"/>
              <a:gd name="connsiteY61" fmla="*/ 1645887 h 3594216"/>
              <a:gd name="connsiteX62" fmla="*/ 2677603 w 7334448"/>
              <a:gd name="connsiteY62" fmla="*/ 1623027 h 3594216"/>
              <a:gd name="connsiteX63" fmla="*/ 2708083 w 7334448"/>
              <a:gd name="connsiteY63" fmla="*/ 1600167 h 3594216"/>
              <a:gd name="connsiteX64" fmla="*/ 2738563 w 7334448"/>
              <a:gd name="connsiteY64" fmla="*/ 1584927 h 3594216"/>
              <a:gd name="connsiteX65" fmla="*/ 2769043 w 7334448"/>
              <a:gd name="connsiteY65" fmla="*/ 1562067 h 3594216"/>
              <a:gd name="connsiteX66" fmla="*/ 2807143 w 7334448"/>
              <a:gd name="connsiteY66" fmla="*/ 1554447 h 3594216"/>
              <a:gd name="connsiteX67" fmla="*/ 2860483 w 7334448"/>
              <a:gd name="connsiteY67" fmla="*/ 1531587 h 3594216"/>
              <a:gd name="connsiteX68" fmla="*/ 2883343 w 7334448"/>
              <a:gd name="connsiteY68" fmla="*/ 1516347 h 3594216"/>
              <a:gd name="connsiteX69" fmla="*/ 2974783 w 7334448"/>
              <a:gd name="connsiteY69" fmla="*/ 1485867 h 3594216"/>
              <a:gd name="connsiteX70" fmla="*/ 3020503 w 7334448"/>
              <a:gd name="connsiteY70" fmla="*/ 1463007 h 3594216"/>
              <a:gd name="connsiteX71" fmla="*/ 3050983 w 7334448"/>
              <a:gd name="connsiteY71" fmla="*/ 1455387 h 3594216"/>
              <a:gd name="connsiteX72" fmla="*/ 3096703 w 7334448"/>
              <a:gd name="connsiteY72" fmla="*/ 1440147 h 3594216"/>
              <a:gd name="connsiteX73" fmla="*/ 3188143 w 7334448"/>
              <a:gd name="connsiteY73" fmla="*/ 1432527 h 3594216"/>
              <a:gd name="connsiteX74" fmla="*/ 3226243 w 7334448"/>
              <a:gd name="connsiteY74" fmla="*/ 1424907 h 3594216"/>
              <a:gd name="connsiteX75" fmla="*/ 3371023 w 7334448"/>
              <a:gd name="connsiteY75" fmla="*/ 1409667 h 3594216"/>
              <a:gd name="connsiteX76" fmla="*/ 4079683 w 7334448"/>
              <a:gd name="connsiteY76" fmla="*/ 1424907 h 3594216"/>
              <a:gd name="connsiteX77" fmla="*/ 4277803 w 7334448"/>
              <a:gd name="connsiteY77" fmla="*/ 1447767 h 3594216"/>
              <a:gd name="connsiteX78" fmla="*/ 4361623 w 7334448"/>
              <a:gd name="connsiteY78" fmla="*/ 1463007 h 3594216"/>
              <a:gd name="connsiteX79" fmla="*/ 4460683 w 7334448"/>
              <a:gd name="connsiteY79" fmla="*/ 1478247 h 3594216"/>
              <a:gd name="connsiteX80" fmla="*/ 4590223 w 7334448"/>
              <a:gd name="connsiteY80" fmla="*/ 1493487 h 3594216"/>
              <a:gd name="connsiteX81" fmla="*/ 4773103 w 7334448"/>
              <a:gd name="connsiteY81" fmla="*/ 1516347 h 3594216"/>
              <a:gd name="connsiteX82" fmla="*/ 4834063 w 7334448"/>
              <a:gd name="connsiteY82" fmla="*/ 1523967 h 3594216"/>
              <a:gd name="connsiteX83" fmla="*/ 4872163 w 7334448"/>
              <a:gd name="connsiteY83" fmla="*/ 1531587 h 3594216"/>
              <a:gd name="connsiteX84" fmla="*/ 4933123 w 7334448"/>
              <a:gd name="connsiteY84" fmla="*/ 1539207 h 3594216"/>
              <a:gd name="connsiteX85" fmla="*/ 5001703 w 7334448"/>
              <a:gd name="connsiteY85" fmla="*/ 1554447 h 3594216"/>
              <a:gd name="connsiteX86" fmla="*/ 5100763 w 7334448"/>
              <a:gd name="connsiteY86" fmla="*/ 1562067 h 3594216"/>
              <a:gd name="connsiteX87" fmla="*/ 5176963 w 7334448"/>
              <a:gd name="connsiteY87" fmla="*/ 1577307 h 3594216"/>
              <a:gd name="connsiteX88" fmla="*/ 5237923 w 7334448"/>
              <a:gd name="connsiteY88" fmla="*/ 1584927 h 3594216"/>
              <a:gd name="connsiteX89" fmla="*/ 5298883 w 7334448"/>
              <a:gd name="connsiteY89" fmla="*/ 1600167 h 3594216"/>
              <a:gd name="connsiteX90" fmla="*/ 5375083 w 7334448"/>
              <a:gd name="connsiteY90" fmla="*/ 1615407 h 3594216"/>
              <a:gd name="connsiteX91" fmla="*/ 5420803 w 7334448"/>
              <a:gd name="connsiteY91" fmla="*/ 1630647 h 3594216"/>
              <a:gd name="connsiteX92" fmla="*/ 5489383 w 7334448"/>
              <a:gd name="connsiteY92" fmla="*/ 1645887 h 3594216"/>
              <a:gd name="connsiteX93" fmla="*/ 5588443 w 7334448"/>
              <a:gd name="connsiteY93" fmla="*/ 1683987 h 3594216"/>
              <a:gd name="connsiteX94" fmla="*/ 5618923 w 7334448"/>
              <a:gd name="connsiteY94" fmla="*/ 1699227 h 3594216"/>
              <a:gd name="connsiteX95" fmla="*/ 5664643 w 7334448"/>
              <a:gd name="connsiteY95" fmla="*/ 1714467 h 3594216"/>
              <a:gd name="connsiteX96" fmla="*/ 5733223 w 7334448"/>
              <a:gd name="connsiteY96" fmla="*/ 1744947 h 3594216"/>
              <a:gd name="connsiteX97" fmla="*/ 5847523 w 7334448"/>
              <a:gd name="connsiteY97" fmla="*/ 1790667 h 3594216"/>
              <a:gd name="connsiteX98" fmla="*/ 5870383 w 7334448"/>
              <a:gd name="connsiteY98" fmla="*/ 1805907 h 3594216"/>
              <a:gd name="connsiteX99" fmla="*/ 5977063 w 7334448"/>
              <a:gd name="connsiteY99" fmla="*/ 1844007 h 3594216"/>
              <a:gd name="connsiteX100" fmla="*/ 6015163 w 7334448"/>
              <a:gd name="connsiteY100" fmla="*/ 1859247 h 3594216"/>
              <a:gd name="connsiteX101" fmla="*/ 6053263 w 7334448"/>
              <a:gd name="connsiteY101" fmla="*/ 1866867 h 3594216"/>
              <a:gd name="connsiteX102" fmla="*/ 6083743 w 7334448"/>
              <a:gd name="connsiteY102" fmla="*/ 1874487 h 3594216"/>
              <a:gd name="connsiteX103" fmla="*/ 6251383 w 7334448"/>
              <a:gd name="connsiteY103" fmla="*/ 1897347 h 3594216"/>
              <a:gd name="connsiteX104" fmla="*/ 6319963 w 7334448"/>
              <a:gd name="connsiteY104" fmla="*/ 1904967 h 3594216"/>
              <a:gd name="connsiteX105" fmla="*/ 6365683 w 7334448"/>
              <a:gd name="connsiteY105" fmla="*/ 1912587 h 3594216"/>
              <a:gd name="connsiteX106" fmla="*/ 6533323 w 7334448"/>
              <a:gd name="connsiteY106" fmla="*/ 1920207 h 3594216"/>
              <a:gd name="connsiteX107" fmla="*/ 6609523 w 7334448"/>
              <a:gd name="connsiteY107" fmla="*/ 1935447 h 3594216"/>
              <a:gd name="connsiteX108" fmla="*/ 7059593 w 7334448"/>
              <a:gd name="connsiteY108" fmla="*/ 1906831 h 3594216"/>
              <a:gd name="connsiteX109" fmla="*/ 6700112 w 7334448"/>
              <a:gd name="connsiteY109" fmla="*/ 140752 h 3594216"/>
              <a:gd name="connsiteX110" fmla="*/ 85020 w 7334448"/>
              <a:gd name="connsiteY110" fmla="*/ 110538 h 3594216"/>
              <a:gd name="connsiteX0" fmla="*/ 85020 w 7060059"/>
              <a:gd name="connsiteY0" fmla="*/ 110538 h 3594216"/>
              <a:gd name="connsiteX1" fmla="*/ 2507 w 7060059"/>
              <a:gd name="connsiteY1" fmla="*/ 132280 h 3594216"/>
              <a:gd name="connsiteX2" fmla="*/ 2388 w 7060059"/>
              <a:gd name="connsiteY2" fmla="*/ 266667 h 3594216"/>
              <a:gd name="connsiteX3" fmla="*/ 25843 w 7060059"/>
              <a:gd name="connsiteY3" fmla="*/ 3352767 h 3594216"/>
              <a:gd name="connsiteX4" fmla="*/ 102043 w 7060059"/>
              <a:gd name="connsiteY4" fmla="*/ 3390867 h 3594216"/>
              <a:gd name="connsiteX5" fmla="*/ 208723 w 7060059"/>
              <a:gd name="connsiteY5" fmla="*/ 3413727 h 3594216"/>
              <a:gd name="connsiteX6" fmla="*/ 483043 w 7060059"/>
              <a:gd name="connsiteY6" fmla="*/ 3398487 h 3594216"/>
              <a:gd name="connsiteX7" fmla="*/ 536383 w 7060059"/>
              <a:gd name="connsiteY7" fmla="*/ 3383247 h 3594216"/>
              <a:gd name="connsiteX8" fmla="*/ 635443 w 7060059"/>
              <a:gd name="connsiteY8" fmla="*/ 3337527 h 3594216"/>
              <a:gd name="connsiteX9" fmla="*/ 681163 w 7060059"/>
              <a:gd name="connsiteY9" fmla="*/ 3322287 h 3594216"/>
              <a:gd name="connsiteX10" fmla="*/ 749743 w 7060059"/>
              <a:gd name="connsiteY10" fmla="*/ 3276567 h 3594216"/>
              <a:gd name="connsiteX11" fmla="*/ 864043 w 7060059"/>
              <a:gd name="connsiteY11" fmla="*/ 3192747 h 3594216"/>
              <a:gd name="connsiteX12" fmla="*/ 902143 w 7060059"/>
              <a:gd name="connsiteY12" fmla="*/ 3169887 h 3594216"/>
              <a:gd name="connsiteX13" fmla="*/ 947863 w 7060059"/>
              <a:gd name="connsiteY13" fmla="*/ 3116547 h 3594216"/>
              <a:gd name="connsiteX14" fmla="*/ 985963 w 7060059"/>
              <a:gd name="connsiteY14" fmla="*/ 3078447 h 3594216"/>
              <a:gd name="connsiteX15" fmla="*/ 1016443 w 7060059"/>
              <a:gd name="connsiteY15" fmla="*/ 3017487 h 3594216"/>
              <a:gd name="connsiteX16" fmla="*/ 1062163 w 7060059"/>
              <a:gd name="connsiteY16" fmla="*/ 2964147 h 3594216"/>
              <a:gd name="connsiteX17" fmla="*/ 1107883 w 7060059"/>
              <a:gd name="connsiteY17" fmla="*/ 2903187 h 3594216"/>
              <a:gd name="connsiteX18" fmla="*/ 1130743 w 7060059"/>
              <a:gd name="connsiteY18" fmla="*/ 2865087 h 3594216"/>
              <a:gd name="connsiteX19" fmla="*/ 1184083 w 7060059"/>
              <a:gd name="connsiteY19" fmla="*/ 2819367 h 3594216"/>
              <a:gd name="connsiteX20" fmla="*/ 1206943 w 7060059"/>
              <a:gd name="connsiteY20" fmla="*/ 2781267 h 3594216"/>
              <a:gd name="connsiteX21" fmla="*/ 1237423 w 7060059"/>
              <a:gd name="connsiteY21" fmla="*/ 2750787 h 3594216"/>
              <a:gd name="connsiteX22" fmla="*/ 1275523 w 7060059"/>
              <a:gd name="connsiteY22" fmla="*/ 2682207 h 3594216"/>
              <a:gd name="connsiteX23" fmla="*/ 1298383 w 7060059"/>
              <a:gd name="connsiteY23" fmla="*/ 2651727 h 3594216"/>
              <a:gd name="connsiteX24" fmla="*/ 1313623 w 7060059"/>
              <a:gd name="connsiteY24" fmla="*/ 2590767 h 3594216"/>
              <a:gd name="connsiteX25" fmla="*/ 1336483 w 7060059"/>
              <a:gd name="connsiteY25" fmla="*/ 2567907 h 3594216"/>
              <a:gd name="connsiteX26" fmla="*/ 1359343 w 7060059"/>
              <a:gd name="connsiteY26" fmla="*/ 2514567 h 3594216"/>
              <a:gd name="connsiteX27" fmla="*/ 1366963 w 7060059"/>
              <a:gd name="connsiteY27" fmla="*/ 2484087 h 3594216"/>
              <a:gd name="connsiteX28" fmla="*/ 1382203 w 7060059"/>
              <a:gd name="connsiteY28" fmla="*/ 2461227 h 3594216"/>
              <a:gd name="connsiteX29" fmla="*/ 1420303 w 7060059"/>
              <a:gd name="connsiteY29" fmla="*/ 2392647 h 3594216"/>
              <a:gd name="connsiteX30" fmla="*/ 1450783 w 7060059"/>
              <a:gd name="connsiteY30" fmla="*/ 2354547 h 3594216"/>
              <a:gd name="connsiteX31" fmla="*/ 1481263 w 7060059"/>
              <a:gd name="connsiteY31" fmla="*/ 2316447 h 3594216"/>
              <a:gd name="connsiteX32" fmla="*/ 1488883 w 7060059"/>
              <a:gd name="connsiteY32" fmla="*/ 2293587 h 3594216"/>
              <a:gd name="connsiteX33" fmla="*/ 1511743 w 7060059"/>
              <a:gd name="connsiteY33" fmla="*/ 2270727 h 3594216"/>
              <a:gd name="connsiteX34" fmla="*/ 1519363 w 7060059"/>
              <a:gd name="connsiteY34" fmla="*/ 2247867 h 3594216"/>
              <a:gd name="connsiteX35" fmla="*/ 1565083 w 7060059"/>
              <a:gd name="connsiteY35" fmla="*/ 2217387 h 3594216"/>
              <a:gd name="connsiteX36" fmla="*/ 1595563 w 7060059"/>
              <a:gd name="connsiteY36" fmla="*/ 2194527 h 3594216"/>
              <a:gd name="connsiteX37" fmla="*/ 1618423 w 7060059"/>
              <a:gd name="connsiteY37" fmla="*/ 2186907 h 3594216"/>
              <a:gd name="connsiteX38" fmla="*/ 1633663 w 7060059"/>
              <a:gd name="connsiteY38" fmla="*/ 2164047 h 3594216"/>
              <a:gd name="connsiteX39" fmla="*/ 1664143 w 7060059"/>
              <a:gd name="connsiteY39" fmla="*/ 2148807 h 3594216"/>
              <a:gd name="connsiteX40" fmla="*/ 1694623 w 7060059"/>
              <a:gd name="connsiteY40" fmla="*/ 2125947 h 3594216"/>
              <a:gd name="connsiteX41" fmla="*/ 1732723 w 7060059"/>
              <a:gd name="connsiteY41" fmla="*/ 2103087 h 3594216"/>
              <a:gd name="connsiteX42" fmla="*/ 1763203 w 7060059"/>
              <a:gd name="connsiteY42" fmla="*/ 2072607 h 3594216"/>
              <a:gd name="connsiteX43" fmla="*/ 1786063 w 7060059"/>
              <a:gd name="connsiteY43" fmla="*/ 2064987 h 3594216"/>
              <a:gd name="connsiteX44" fmla="*/ 1831783 w 7060059"/>
              <a:gd name="connsiteY44" fmla="*/ 2034507 h 3594216"/>
              <a:gd name="connsiteX45" fmla="*/ 1854643 w 7060059"/>
              <a:gd name="connsiteY45" fmla="*/ 2011647 h 3594216"/>
              <a:gd name="connsiteX46" fmla="*/ 1877503 w 7060059"/>
              <a:gd name="connsiteY46" fmla="*/ 2004027 h 3594216"/>
              <a:gd name="connsiteX47" fmla="*/ 1900363 w 7060059"/>
              <a:gd name="connsiteY47" fmla="*/ 1988787 h 3594216"/>
              <a:gd name="connsiteX48" fmla="*/ 1961323 w 7060059"/>
              <a:gd name="connsiteY48" fmla="*/ 1965927 h 3594216"/>
              <a:gd name="connsiteX49" fmla="*/ 2029903 w 7060059"/>
              <a:gd name="connsiteY49" fmla="*/ 1920207 h 3594216"/>
              <a:gd name="connsiteX50" fmla="*/ 2090863 w 7060059"/>
              <a:gd name="connsiteY50" fmla="*/ 1889727 h 3594216"/>
              <a:gd name="connsiteX51" fmla="*/ 2151823 w 7060059"/>
              <a:gd name="connsiteY51" fmla="*/ 1851627 h 3594216"/>
              <a:gd name="connsiteX52" fmla="*/ 2182303 w 7060059"/>
              <a:gd name="connsiteY52" fmla="*/ 1828767 h 3594216"/>
              <a:gd name="connsiteX53" fmla="*/ 2228023 w 7060059"/>
              <a:gd name="connsiteY53" fmla="*/ 1813527 h 3594216"/>
              <a:gd name="connsiteX54" fmla="*/ 2258503 w 7060059"/>
              <a:gd name="connsiteY54" fmla="*/ 1798287 h 3594216"/>
              <a:gd name="connsiteX55" fmla="*/ 2288983 w 7060059"/>
              <a:gd name="connsiteY55" fmla="*/ 1790667 h 3594216"/>
              <a:gd name="connsiteX56" fmla="*/ 2349943 w 7060059"/>
              <a:gd name="connsiteY56" fmla="*/ 1767807 h 3594216"/>
              <a:gd name="connsiteX57" fmla="*/ 2372803 w 7060059"/>
              <a:gd name="connsiteY57" fmla="*/ 1752567 h 3594216"/>
              <a:gd name="connsiteX58" fmla="*/ 2418523 w 7060059"/>
              <a:gd name="connsiteY58" fmla="*/ 1737327 h 3594216"/>
              <a:gd name="connsiteX59" fmla="*/ 2471863 w 7060059"/>
              <a:gd name="connsiteY59" fmla="*/ 1706847 h 3594216"/>
              <a:gd name="connsiteX60" fmla="*/ 2548063 w 7060059"/>
              <a:gd name="connsiteY60" fmla="*/ 1683987 h 3594216"/>
              <a:gd name="connsiteX61" fmla="*/ 2639503 w 7060059"/>
              <a:gd name="connsiteY61" fmla="*/ 1645887 h 3594216"/>
              <a:gd name="connsiteX62" fmla="*/ 2677603 w 7060059"/>
              <a:gd name="connsiteY62" fmla="*/ 1623027 h 3594216"/>
              <a:gd name="connsiteX63" fmla="*/ 2708083 w 7060059"/>
              <a:gd name="connsiteY63" fmla="*/ 1600167 h 3594216"/>
              <a:gd name="connsiteX64" fmla="*/ 2738563 w 7060059"/>
              <a:gd name="connsiteY64" fmla="*/ 1584927 h 3594216"/>
              <a:gd name="connsiteX65" fmla="*/ 2769043 w 7060059"/>
              <a:gd name="connsiteY65" fmla="*/ 1562067 h 3594216"/>
              <a:gd name="connsiteX66" fmla="*/ 2807143 w 7060059"/>
              <a:gd name="connsiteY66" fmla="*/ 1554447 h 3594216"/>
              <a:gd name="connsiteX67" fmla="*/ 2860483 w 7060059"/>
              <a:gd name="connsiteY67" fmla="*/ 1531587 h 3594216"/>
              <a:gd name="connsiteX68" fmla="*/ 2883343 w 7060059"/>
              <a:gd name="connsiteY68" fmla="*/ 1516347 h 3594216"/>
              <a:gd name="connsiteX69" fmla="*/ 2974783 w 7060059"/>
              <a:gd name="connsiteY69" fmla="*/ 1485867 h 3594216"/>
              <a:gd name="connsiteX70" fmla="*/ 3020503 w 7060059"/>
              <a:gd name="connsiteY70" fmla="*/ 1463007 h 3594216"/>
              <a:gd name="connsiteX71" fmla="*/ 3050983 w 7060059"/>
              <a:gd name="connsiteY71" fmla="*/ 1455387 h 3594216"/>
              <a:gd name="connsiteX72" fmla="*/ 3096703 w 7060059"/>
              <a:gd name="connsiteY72" fmla="*/ 1440147 h 3594216"/>
              <a:gd name="connsiteX73" fmla="*/ 3188143 w 7060059"/>
              <a:gd name="connsiteY73" fmla="*/ 1432527 h 3594216"/>
              <a:gd name="connsiteX74" fmla="*/ 3226243 w 7060059"/>
              <a:gd name="connsiteY74" fmla="*/ 1424907 h 3594216"/>
              <a:gd name="connsiteX75" fmla="*/ 3371023 w 7060059"/>
              <a:gd name="connsiteY75" fmla="*/ 1409667 h 3594216"/>
              <a:gd name="connsiteX76" fmla="*/ 4079683 w 7060059"/>
              <a:gd name="connsiteY76" fmla="*/ 1424907 h 3594216"/>
              <a:gd name="connsiteX77" fmla="*/ 4277803 w 7060059"/>
              <a:gd name="connsiteY77" fmla="*/ 1447767 h 3594216"/>
              <a:gd name="connsiteX78" fmla="*/ 4361623 w 7060059"/>
              <a:gd name="connsiteY78" fmla="*/ 1463007 h 3594216"/>
              <a:gd name="connsiteX79" fmla="*/ 4460683 w 7060059"/>
              <a:gd name="connsiteY79" fmla="*/ 1478247 h 3594216"/>
              <a:gd name="connsiteX80" fmla="*/ 4590223 w 7060059"/>
              <a:gd name="connsiteY80" fmla="*/ 1493487 h 3594216"/>
              <a:gd name="connsiteX81" fmla="*/ 4773103 w 7060059"/>
              <a:gd name="connsiteY81" fmla="*/ 1516347 h 3594216"/>
              <a:gd name="connsiteX82" fmla="*/ 4834063 w 7060059"/>
              <a:gd name="connsiteY82" fmla="*/ 1523967 h 3594216"/>
              <a:gd name="connsiteX83" fmla="*/ 4872163 w 7060059"/>
              <a:gd name="connsiteY83" fmla="*/ 1531587 h 3594216"/>
              <a:gd name="connsiteX84" fmla="*/ 4933123 w 7060059"/>
              <a:gd name="connsiteY84" fmla="*/ 1539207 h 3594216"/>
              <a:gd name="connsiteX85" fmla="*/ 5001703 w 7060059"/>
              <a:gd name="connsiteY85" fmla="*/ 1554447 h 3594216"/>
              <a:gd name="connsiteX86" fmla="*/ 5100763 w 7060059"/>
              <a:gd name="connsiteY86" fmla="*/ 1562067 h 3594216"/>
              <a:gd name="connsiteX87" fmla="*/ 5176963 w 7060059"/>
              <a:gd name="connsiteY87" fmla="*/ 1577307 h 3594216"/>
              <a:gd name="connsiteX88" fmla="*/ 5237923 w 7060059"/>
              <a:gd name="connsiteY88" fmla="*/ 1584927 h 3594216"/>
              <a:gd name="connsiteX89" fmla="*/ 5298883 w 7060059"/>
              <a:gd name="connsiteY89" fmla="*/ 1600167 h 3594216"/>
              <a:gd name="connsiteX90" fmla="*/ 5375083 w 7060059"/>
              <a:gd name="connsiteY90" fmla="*/ 1615407 h 3594216"/>
              <a:gd name="connsiteX91" fmla="*/ 5420803 w 7060059"/>
              <a:gd name="connsiteY91" fmla="*/ 1630647 h 3594216"/>
              <a:gd name="connsiteX92" fmla="*/ 5489383 w 7060059"/>
              <a:gd name="connsiteY92" fmla="*/ 1645887 h 3594216"/>
              <a:gd name="connsiteX93" fmla="*/ 5588443 w 7060059"/>
              <a:gd name="connsiteY93" fmla="*/ 1683987 h 3594216"/>
              <a:gd name="connsiteX94" fmla="*/ 5618923 w 7060059"/>
              <a:gd name="connsiteY94" fmla="*/ 1699227 h 3594216"/>
              <a:gd name="connsiteX95" fmla="*/ 5664643 w 7060059"/>
              <a:gd name="connsiteY95" fmla="*/ 1714467 h 3594216"/>
              <a:gd name="connsiteX96" fmla="*/ 5733223 w 7060059"/>
              <a:gd name="connsiteY96" fmla="*/ 1744947 h 3594216"/>
              <a:gd name="connsiteX97" fmla="*/ 5847523 w 7060059"/>
              <a:gd name="connsiteY97" fmla="*/ 1790667 h 3594216"/>
              <a:gd name="connsiteX98" fmla="*/ 5870383 w 7060059"/>
              <a:gd name="connsiteY98" fmla="*/ 1805907 h 3594216"/>
              <a:gd name="connsiteX99" fmla="*/ 5977063 w 7060059"/>
              <a:gd name="connsiteY99" fmla="*/ 1844007 h 3594216"/>
              <a:gd name="connsiteX100" fmla="*/ 6015163 w 7060059"/>
              <a:gd name="connsiteY100" fmla="*/ 1859247 h 3594216"/>
              <a:gd name="connsiteX101" fmla="*/ 6053263 w 7060059"/>
              <a:gd name="connsiteY101" fmla="*/ 1866867 h 3594216"/>
              <a:gd name="connsiteX102" fmla="*/ 6083743 w 7060059"/>
              <a:gd name="connsiteY102" fmla="*/ 1874487 h 3594216"/>
              <a:gd name="connsiteX103" fmla="*/ 6251383 w 7060059"/>
              <a:gd name="connsiteY103" fmla="*/ 1897347 h 3594216"/>
              <a:gd name="connsiteX104" fmla="*/ 6319963 w 7060059"/>
              <a:gd name="connsiteY104" fmla="*/ 1904967 h 3594216"/>
              <a:gd name="connsiteX105" fmla="*/ 6365683 w 7060059"/>
              <a:gd name="connsiteY105" fmla="*/ 1912587 h 3594216"/>
              <a:gd name="connsiteX106" fmla="*/ 6533323 w 7060059"/>
              <a:gd name="connsiteY106" fmla="*/ 1920207 h 3594216"/>
              <a:gd name="connsiteX107" fmla="*/ 6609523 w 7060059"/>
              <a:gd name="connsiteY107" fmla="*/ 1935447 h 3594216"/>
              <a:gd name="connsiteX108" fmla="*/ 7059593 w 7060059"/>
              <a:gd name="connsiteY108" fmla="*/ 1906831 h 3594216"/>
              <a:gd name="connsiteX109" fmla="*/ 6700112 w 7060059"/>
              <a:gd name="connsiteY109" fmla="*/ 140752 h 3594216"/>
              <a:gd name="connsiteX110" fmla="*/ 85020 w 7060059"/>
              <a:gd name="connsiteY110" fmla="*/ 110538 h 3594216"/>
              <a:gd name="connsiteX0" fmla="*/ 85020 w 7104139"/>
              <a:gd name="connsiteY0" fmla="*/ 136989 h 3620667"/>
              <a:gd name="connsiteX1" fmla="*/ 2507 w 7104139"/>
              <a:gd name="connsiteY1" fmla="*/ 158731 h 3620667"/>
              <a:gd name="connsiteX2" fmla="*/ 2388 w 7104139"/>
              <a:gd name="connsiteY2" fmla="*/ 293118 h 3620667"/>
              <a:gd name="connsiteX3" fmla="*/ 25843 w 7104139"/>
              <a:gd name="connsiteY3" fmla="*/ 3379218 h 3620667"/>
              <a:gd name="connsiteX4" fmla="*/ 102043 w 7104139"/>
              <a:gd name="connsiteY4" fmla="*/ 3417318 h 3620667"/>
              <a:gd name="connsiteX5" fmla="*/ 208723 w 7104139"/>
              <a:gd name="connsiteY5" fmla="*/ 3440178 h 3620667"/>
              <a:gd name="connsiteX6" fmla="*/ 483043 w 7104139"/>
              <a:gd name="connsiteY6" fmla="*/ 3424938 h 3620667"/>
              <a:gd name="connsiteX7" fmla="*/ 536383 w 7104139"/>
              <a:gd name="connsiteY7" fmla="*/ 3409698 h 3620667"/>
              <a:gd name="connsiteX8" fmla="*/ 635443 w 7104139"/>
              <a:gd name="connsiteY8" fmla="*/ 3363978 h 3620667"/>
              <a:gd name="connsiteX9" fmla="*/ 681163 w 7104139"/>
              <a:gd name="connsiteY9" fmla="*/ 3348738 h 3620667"/>
              <a:gd name="connsiteX10" fmla="*/ 749743 w 7104139"/>
              <a:gd name="connsiteY10" fmla="*/ 3303018 h 3620667"/>
              <a:gd name="connsiteX11" fmla="*/ 864043 w 7104139"/>
              <a:gd name="connsiteY11" fmla="*/ 3219198 h 3620667"/>
              <a:gd name="connsiteX12" fmla="*/ 902143 w 7104139"/>
              <a:gd name="connsiteY12" fmla="*/ 3196338 h 3620667"/>
              <a:gd name="connsiteX13" fmla="*/ 947863 w 7104139"/>
              <a:gd name="connsiteY13" fmla="*/ 3142998 h 3620667"/>
              <a:gd name="connsiteX14" fmla="*/ 985963 w 7104139"/>
              <a:gd name="connsiteY14" fmla="*/ 3104898 h 3620667"/>
              <a:gd name="connsiteX15" fmla="*/ 1016443 w 7104139"/>
              <a:gd name="connsiteY15" fmla="*/ 3043938 h 3620667"/>
              <a:gd name="connsiteX16" fmla="*/ 1062163 w 7104139"/>
              <a:gd name="connsiteY16" fmla="*/ 2990598 h 3620667"/>
              <a:gd name="connsiteX17" fmla="*/ 1107883 w 7104139"/>
              <a:gd name="connsiteY17" fmla="*/ 2929638 h 3620667"/>
              <a:gd name="connsiteX18" fmla="*/ 1130743 w 7104139"/>
              <a:gd name="connsiteY18" fmla="*/ 2891538 h 3620667"/>
              <a:gd name="connsiteX19" fmla="*/ 1184083 w 7104139"/>
              <a:gd name="connsiteY19" fmla="*/ 2845818 h 3620667"/>
              <a:gd name="connsiteX20" fmla="*/ 1206943 w 7104139"/>
              <a:gd name="connsiteY20" fmla="*/ 2807718 h 3620667"/>
              <a:gd name="connsiteX21" fmla="*/ 1237423 w 7104139"/>
              <a:gd name="connsiteY21" fmla="*/ 2777238 h 3620667"/>
              <a:gd name="connsiteX22" fmla="*/ 1275523 w 7104139"/>
              <a:gd name="connsiteY22" fmla="*/ 2708658 h 3620667"/>
              <a:gd name="connsiteX23" fmla="*/ 1298383 w 7104139"/>
              <a:gd name="connsiteY23" fmla="*/ 2678178 h 3620667"/>
              <a:gd name="connsiteX24" fmla="*/ 1313623 w 7104139"/>
              <a:gd name="connsiteY24" fmla="*/ 2617218 h 3620667"/>
              <a:gd name="connsiteX25" fmla="*/ 1336483 w 7104139"/>
              <a:gd name="connsiteY25" fmla="*/ 2594358 h 3620667"/>
              <a:gd name="connsiteX26" fmla="*/ 1359343 w 7104139"/>
              <a:gd name="connsiteY26" fmla="*/ 2541018 h 3620667"/>
              <a:gd name="connsiteX27" fmla="*/ 1366963 w 7104139"/>
              <a:gd name="connsiteY27" fmla="*/ 2510538 h 3620667"/>
              <a:gd name="connsiteX28" fmla="*/ 1382203 w 7104139"/>
              <a:gd name="connsiteY28" fmla="*/ 2487678 h 3620667"/>
              <a:gd name="connsiteX29" fmla="*/ 1420303 w 7104139"/>
              <a:gd name="connsiteY29" fmla="*/ 2419098 h 3620667"/>
              <a:gd name="connsiteX30" fmla="*/ 1450783 w 7104139"/>
              <a:gd name="connsiteY30" fmla="*/ 2380998 h 3620667"/>
              <a:gd name="connsiteX31" fmla="*/ 1481263 w 7104139"/>
              <a:gd name="connsiteY31" fmla="*/ 2342898 h 3620667"/>
              <a:gd name="connsiteX32" fmla="*/ 1488883 w 7104139"/>
              <a:gd name="connsiteY32" fmla="*/ 2320038 h 3620667"/>
              <a:gd name="connsiteX33" fmla="*/ 1511743 w 7104139"/>
              <a:gd name="connsiteY33" fmla="*/ 2297178 h 3620667"/>
              <a:gd name="connsiteX34" fmla="*/ 1519363 w 7104139"/>
              <a:gd name="connsiteY34" fmla="*/ 2274318 h 3620667"/>
              <a:gd name="connsiteX35" fmla="*/ 1565083 w 7104139"/>
              <a:gd name="connsiteY35" fmla="*/ 2243838 h 3620667"/>
              <a:gd name="connsiteX36" fmla="*/ 1595563 w 7104139"/>
              <a:gd name="connsiteY36" fmla="*/ 2220978 h 3620667"/>
              <a:gd name="connsiteX37" fmla="*/ 1618423 w 7104139"/>
              <a:gd name="connsiteY37" fmla="*/ 2213358 h 3620667"/>
              <a:gd name="connsiteX38" fmla="*/ 1633663 w 7104139"/>
              <a:gd name="connsiteY38" fmla="*/ 2190498 h 3620667"/>
              <a:gd name="connsiteX39" fmla="*/ 1664143 w 7104139"/>
              <a:gd name="connsiteY39" fmla="*/ 2175258 h 3620667"/>
              <a:gd name="connsiteX40" fmla="*/ 1694623 w 7104139"/>
              <a:gd name="connsiteY40" fmla="*/ 2152398 h 3620667"/>
              <a:gd name="connsiteX41" fmla="*/ 1732723 w 7104139"/>
              <a:gd name="connsiteY41" fmla="*/ 2129538 h 3620667"/>
              <a:gd name="connsiteX42" fmla="*/ 1763203 w 7104139"/>
              <a:gd name="connsiteY42" fmla="*/ 2099058 h 3620667"/>
              <a:gd name="connsiteX43" fmla="*/ 1786063 w 7104139"/>
              <a:gd name="connsiteY43" fmla="*/ 2091438 h 3620667"/>
              <a:gd name="connsiteX44" fmla="*/ 1831783 w 7104139"/>
              <a:gd name="connsiteY44" fmla="*/ 2060958 h 3620667"/>
              <a:gd name="connsiteX45" fmla="*/ 1854643 w 7104139"/>
              <a:gd name="connsiteY45" fmla="*/ 2038098 h 3620667"/>
              <a:gd name="connsiteX46" fmla="*/ 1877503 w 7104139"/>
              <a:gd name="connsiteY46" fmla="*/ 2030478 h 3620667"/>
              <a:gd name="connsiteX47" fmla="*/ 1900363 w 7104139"/>
              <a:gd name="connsiteY47" fmla="*/ 2015238 h 3620667"/>
              <a:gd name="connsiteX48" fmla="*/ 1961323 w 7104139"/>
              <a:gd name="connsiteY48" fmla="*/ 1992378 h 3620667"/>
              <a:gd name="connsiteX49" fmla="*/ 2029903 w 7104139"/>
              <a:gd name="connsiteY49" fmla="*/ 1946658 h 3620667"/>
              <a:gd name="connsiteX50" fmla="*/ 2090863 w 7104139"/>
              <a:gd name="connsiteY50" fmla="*/ 1916178 h 3620667"/>
              <a:gd name="connsiteX51" fmla="*/ 2151823 w 7104139"/>
              <a:gd name="connsiteY51" fmla="*/ 1878078 h 3620667"/>
              <a:gd name="connsiteX52" fmla="*/ 2182303 w 7104139"/>
              <a:gd name="connsiteY52" fmla="*/ 1855218 h 3620667"/>
              <a:gd name="connsiteX53" fmla="*/ 2228023 w 7104139"/>
              <a:gd name="connsiteY53" fmla="*/ 1839978 h 3620667"/>
              <a:gd name="connsiteX54" fmla="*/ 2258503 w 7104139"/>
              <a:gd name="connsiteY54" fmla="*/ 1824738 h 3620667"/>
              <a:gd name="connsiteX55" fmla="*/ 2288983 w 7104139"/>
              <a:gd name="connsiteY55" fmla="*/ 1817118 h 3620667"/>
              <a:gd name="connsiteX56" fmla="*/ 2349943 w 7104139"/>
              <a:gd name="connsiteY56" fmla="*/ 1794258 h 3620667"/>
              <a:gd name="connsiteX57" fmla="*/ 2372803 w 7104139"/>
              <a:gd name="connsiteY57" fmla="*/ 1779018 h 3620667"/>
              <a:gd name="connsiteX58" fmla="*/ 2418523 w 7104139"/>
              <a:gd name="connsiteY58" fmla="*/ 1763778 h 3620667"/>
              <a:gd name="connsiteX59" fmla="*/ 2471863 w 7104139"/>
              <a:gd name="connsiteY59" fmla="*/ 1733298 h 3620667"/>
              <a:gd name="connsiteX60" fmla="*/ 2548063 w 7104139"/>
              <a:gd name="connsiteY60" fmla="*/ 1710438 h 3620667"/>
              <a:gd name="connsiteX61" fmla="*/ 2639503 w 7104139"/>
              <a:gd name="connsiteY61" fmla="*/ 1672338 h 3620667"/>
              <a:gd name="connsiteX62" fmla="*/ 2677603 w 7104139"/>
              <a:gd name="connsiteY62" fmla="*/ 1649478 h 3620667"/>
              <a:gd name="connsiteX63" fmla="*/ 2708083 w 7104139"/>
              <a:gd name="connsiteY63" fmla="*/ 1626618 h 3620667"/>
              <a:gd name="connsiteX64" fmla="*/ 2738563 w 7104139"/>
              <a:gd name="connsiteY64" fmla="*/ 1611378 h 3620667"/>
              <a:gd name="connsiteX65" fmla="*/ 2769043 w 7104139"/>
              <a:gd name="connsiteY65" fmla="*/ 1588518 h 3620667"/>
              <a:gd name="connsiteX66" fmla="*/ 2807143 w 7104139"/>
              <a:gd name="connsiteY66" fmla="*/ 1580898 h 3620667"/>
              <a:gd name="connsiteX67" fmla="*/ 2860483 w 7104139"/>
              <a:gd name="connsiteY67" fmla="*/ 1558038 h 3620667"/>
              <a:gd name="connsiteX68" fmla="*/ 2883343 w 7104139"/>
              <a:gd name="connsiteY68" fmla="*/ 1542798 h 3620667"/>
              <a:gd name="connsiteX69" fmla="*/ 2974783 w 7104139"/>
              <a:gd name="connsiteY69" fmla="*/ 1512318 h 3620667"/>
              <a:gd name="connsiteX70" fmla="*/ 3020503 w 7104139"/>
              <a:gd name="connsiteY70" fmla="*/ 1489458 h 3620667"/>
              <a:gd name="connsiteX71" fmla="*/ 3050983 w 7104139"/>
              <a:gd name="connsiteY71" fmla="*/ 1481838 h 3620667"/>
              <a:gd name="connsiteX72" fmla="*/ 3096703 w 7104139"/>
              <a:gd name="connsiteY72" fmla="*/ 1466598 h 3620667"/>
              <a:gd name="connsiteX73" fmla="*/ 3188143 w 7104139"/>
              <a:gd name="connsiteY73" fmla="*/ 1458978 h 3620667"/>
              <a:gd name="connsiteX74" fmla="*/ 3226243 w 7104139"/>
              <a:gd name="connsiteY74" fmla="*/ 1451358 h 3620667"/>
              <a:gd name="connsiteX75" fmla="*/ 3371023 w 7104139"/>
              <a:gd name="connsiteY75" fmla="*/ 1436118 h 3620667"/>
              <a:gd name="connsiteX76" fmla="*/ 4079683 w 7104139"/>
              <a:gd name="connsiteY76" fmla="*/ 1451358 h 3620667"/>
              <a:gd name="connsiteX77" fmla="*/ 4277803 w 7104139"/>
              <a:gd name="connsiteY77" fmla="*/ 1474218 h 3620667"/>
              <a:gd name="connsiteX78" fmla="*/ 4361623 w 7104139"/>
              <a:gd name="connsiteY78" fmla="*/ 1489458 h 3620667"/>
              <a:gd name="connsiteX79" fmla="*/ 4460683 w 7104139"/>
              <a:gd name="connsiteY79" fmla="*/ 1504698 h 3620667"/>
              <a:gd name="connsiteX80" fmla="*/ 4590223 w 7104139"/>
              <a:gd name="connsiteY80" fmla="*/ 1519938 h 3620667"/>
              <a:gd name="connsiteX81" fmla="*/ 4773103 w 7104139"/>
              <a:gd name="connsiteY81" fmla="*/ 1542798 h 3620667"/>
              <a:gd name="connsiteX82" fmla="*/ 4834063 w 7104139"/>
              <a:gd name="connsiteY82" fmla="*/ 1550418 h 3620667"/>
              <a:gd name="connsiteX83" fmla="*/ 4872163 w 7104139"/>
              <a:gd name="connsiteY83" fmla="*/ 1558038 h 3620667"/>
              <a:gd name="connsiteX84" fmla="*/ 4933123 w 7104139"/>
              <a:gd name="connsiteY84" fmla="*/ 1565658 h 3620667"/>
              <a:gd name="connsiteX85" fmla="*/ 5001703 w 7104139"/>
              <a:gd name="connsiteY85" fmla="*/ 1580898 h 3620667"/>
              <a:gd name="connsiteX86" fmla="*/ 5100763 w 7104139"/>
              <a:gd name="connsiteY86" fmla="*/ 1588518 h 3620667"/>
              <a:gd name="connsiteX87" fmla="*/ 5176963 w 7104139"/>
              <a:gd name="connsiteY87" fmla="*/ 1603758 h 3620667"/>
              <a:gd name="connsiteX88" fmla="*/ 5237923 w 7104139"/>
              <a:gd name="connsiteY88" fmla="*/ 1611378 h 3620667"/>
              <a:gd name="connsiteX89" fmla="*/ 5298883 w 7104139"/>
              <a:gd name="connsiteY89" fmla="*/ 1626618 h 3620667"/>
              <a:gd name="connsiteX90" fmla="*/ 5375083 w 7104139"/>
              <a:gd name="connsiteY90" fmla="*/ 1641858 h 3620667"/>
              <a:gd name="connsiteX91" fmla="*/ 5420803 w 7104139"/>
              <a:gd name="connsiteY91" fmla="*/ 1657098 h 3620667"/>
              <a:gd name="connsiteX92" fmla="*/ 5489383 w 7104139"/>
              <a:gd name="connsiteY92" fmla="*/ 1672338 h 3620667"/>
              <a:gd name="connsiteX93" fmla="*/ 5588443 w 7104139"/>
              <a:gd name="connsiteY93" fmla="*/ 1710438 h 3620667"/>
              <a:gd name="connsiteX94" fmla="*/ 5618923 w 7104139"/>
              <a:gd name="connsiteY94" fmla="*/ 1725678 h 3620667"/>
              <a:gd name="connsiteX95" fmla="*/ 5664643 w 7104139"/>
              <a:gd name="connsiteY95" fmla="*/ 1740918 h 3620667"/>
              <a:gd name="connsiteX96" fmla="*/ 5733223 w 7104139"/>
              <a:gd name="connsiteY96" fmla="*/ 1771398 h 3620667"/>
              <a:gd name="connsiteX97" fmla="*/ 5847523 w 7104139"/>
              <a:gd name="connsiteY97" fmla="*/ 1817118 h 3620667"/>
              <a:gd name="connsiteX98" fmla="*/ 5870383 w 7104139"/>
              <a:gd name="connsiteY98" fmla="*/ 1832358 h 3620667"/>
              <a:gd name="connsiteX99" fmla="*/ 5977063 w 7104139"/>
              <a:gd name="connsiteY99" fmla="*/ 1870458 h 3620667"/>
              <a:gd name="connsiteX100" fmla="*/ 6015163 w 7104139"/>
              <a:gd name="connsiteY100" fmla="*/ 1885698 h 3620667"/>
              <a:gd name="connsiteX101" fmla="*/ 6053263 w 7104139"/>
              <a:gd name="connsiteY101" fmla="*/ 1893318 h 3620667"/>
              <a:gd name="connsiteX102" fmla="*/ 6083743 w 7104139"/>
              <a:gd name="connsiteY102" fmla="*/ 1900938 h 3620667"/>
              <a:gd name="connsiteX103" fmla="*/ 6251383 w 7104139"/>
              <a:gd name="connsiteY103" fmla="*/ 1923798 h 3620667"/>
              <a:gd name="connsiteX104" fmla="*/ 6319963 w 7104139"/>
              <a:gd name="connsiteY104" fmla="*/ 1931418 h 3620667"/>
              <a:gd name="connsiteX105" fmla="*/ 6365683 w 7104139"/>
              <a:gd name="connsiteY105" fmla="*/ 1939038 h 3620667"/>
              <a:gd name="connsiteX106" fmla="*/ 6533323 w 7104139"/>
              <a:gd name="connsiteY106" fmla="*/ 1946658 h 3620667"/>
              <a:gd name="connsiteX107" fmla="*/ 6609523 w 7104139"/>
              <a:gd name="connsiteY107" fmla="*/ 1961898 h 3620667"/>
              <a:gd name="connsiteX108" fmla="*/ 7059593 w 7104139"/>
              <a:gd name="connsiteY108" fmla="*/ 1933282 h 3620667"/>
              <a:gd name="connsiteX109" fmla="*/ 7075164 w 7104139"/>
              <a:gd name="connsiteY109" fmla="*/ 130967 h 3620667"/>
              <a:gd name="connsiteX110" fmla="*/ 85020 w 7104139"/>
              <a:gd name="connsiteY110" fmla="*/ 136989 h 3620667"/>
              <a:gd name="connsiteX0" fmla="*/ 85020 w 7104139"/>
              <a:gd name="connsiteY0" fmla="*/ 102203 h 3585881"/>
              <a:gd name="connsiteX1" fmla="*/ 2507 w 7104139"/>
              <a:gd name="connsiteY1" fmla="*/ 123945 h 3585881"/>
              <a:gd name="connsiteX2" fmla="*/ 2388 w 7104139"/>
              <a:gd name="connsiteY2" fmla="*/ 258332 h 3585881"/>
              <a:gd name="connsiteX3" fmla="*/ 25843 w 7104139"/>
              <a:gd name="connsiteY3" fmla="*/ 3344432 h 3585881"/>
              <a:gd name="connsiteX4" fmla="*/ 102043 w 7104139"/>
              <a:gd name="connsiteY4" fmla="*/ 3382532 h 3585881"/>
              <a:gd name="connsiteX5" fmla="*/ 208723 w 7104139"/>
              <a:gd name="connsiteY5" fmla="*/ 3405392 h 3585881"/>
              <a:gd name="connsiteX6" fmla="*/ 483043 w 7104139"/>
              <a:gd name="connsiteY6" fmla="*/ 3390152 h 3585881"/>
              <a:gd name="connsiteX7" fmla="*/ 536383 w 7104139"/>
              <a:gd name="connsiteY7" fmla="*/ 3374912 h 3585881"/>
              <a:gd name="connsiteX8" fmla="*/ 635443 w 7104139"/>
              <a:gd name="connsiteY8" fmla="*/ 3329192 h 3585881"/>
              <a:gd name="connsiteX9" fmla="*/ 681163 w 7104139"/>
              <a:gd name="connsiteY9" fmla="*/ 3313952 h 3585881"/>
              <a:gd name="connsiteX10" fmla="*/ 749743 w 7104139"/>
              <a:gd name="connsiteY10" fmla="*/ 3268232 h 3585881"/>
              <a:gd name="connsiteX11" fmla="*/ 864043 w 7104139"/>
              <a:gd name="connsiteY11" fmla="*/ 3184412 h 3585881"/>
              <a:gd name="connsiteX12" fmla="*/ 902143 w 7104139"/>
              <a:gd name="connsiteY12" fmla="*/ 3161552 h 3585881"/>
              <a:gd name="connsiteX13" fmla="*/ 947863 w 7104139"/>
              <a:gd name="connsiteY13" fmla="*/ 3108212 h 3585881"/>
              <a:gd name="connsiteX14" fmla="*/ 985963 w 7104139"/>
              <a:gd name="connsiteY14" fmla="*/ 3070112 h 3585881"/>
              <a:gd name="connsiteX15" fmla="*/ 1016443 w 7104139"/>
              <a:gd name="connsiteY15" fmla="*/ 3009152 h 3585881"/>
              <a:gd name="connsiteX16" fmla="*/ 1062163 w 7104139"/>
              <a:gd name="connsiteY16" fmla="*/ 2955812 h 3585881"/>
              <a:gd name="connsiteX17" fmla="*/ 1107883 w 7104139"/>
              <a:gd name="connsiteY17" fmla="*/ 2894852 h 3585881"/>
              <a:gd name="connsiteX18" fmla="*/ 1130743 w 7104139"/>
              <a:gd name="connsiteY18" fmla="*/ 2856752 h 3585881"/>
              <a:gd name="connsiteX19" fmla="*/ 1184083 w 7104139"/>
              <a:gd name="connsiteY19" fmla="*/ 2811032 h 3585881"/>
              <a:gd name="connsiteX20" fmla="*/ 1206943 w 7104139"/>
              <a:gd name="connsiteY20" fmla="*/ 2772932 h 3585881"/>
              <a:gd name="connsiteX21" fmla="*/ 1237423 w 7104139"/>
              <a:gd name="connsiteY21" fmla="*/ 2742452 h 3585881"/>
              <a:gd name="connsiteX22" fmla="*/ 1275523 w 7104139"/>
              <a:gd name="connsiteY22" fmla="*/ 2673872 h 3585881"/>
              <a:gd name="connsiteX23" fmla="*/ 1298383 w 7104139"/>
              <a:gd name="connsiteY23" fmla="*/ 2643392 h 3585881"/>
              <a:gd name="connsiteX24" fmla="*/ 1313623 w 7104139"/>
              <a:gd name="connsiteY24" fmla="*/ 2582432 h 3585881"/>
              <a:gd name="connsiteX25" fmla="*/ 1336483 w 7104139"/>
              <a:gd name="connsiteY25" fmla="*/ 2559572 h 3585881"/>
              <a:gd name="connsiteX26" fmla="*/ 1359343 w 7104139"/>
              <a:gd name="connsiteY26" fmla="*/ 2506232 h 3585881"/>
              <a:gd name="connsiteX27" fmla="*/ 1366963 w 7104139"/>
              <a:gd name="connsiteY27" fmla="*/ 2475752 h 3585881"/>
              <a:gd name="connsiteX28" fmla="*/ 1382203 w 7104139"/>
              <a:gd name="connsiteY28" fmla="*/ 2452892 h 3585881"/>
              <a:gd name="connsiteX29" fmla="*/ 1420303 w 7104139"/>
              <a:gd name="connsiteY29" fmla="*/ 2384312 h 3585881"/>
              <a:gd name="connsiteX30" fmla="*/ 1450783 w 7104139"/>
              <a:gd name="connsiteY30" fmla="*/ 2346212 h 3585881"/>
              <a:gd name="connsiteX31" fmla="*/ 1481263 w 7104139"/>
              <a:gd name="connsiteY31" fmla="*/ 2308112 h 3585881"/>
              <a:gd name="connsiteX32" fmla="*/ 1488883 w 7104139"/>
              <a:gd name="connsiteY32" fmla="*/ 2285252 h 3585881"/>
              <a:gd name="connsiteX33" fmla="*/ 1511743 w 7104139"/>
              <a:gd name="connsiteY33" fmla="*/ 2262392 h 3585881"/>
              <a:gd name="connsiteX34" fmla="*/ 1519363 w 7104139"/>
              <a:gd name="connsiteY34" fmla="*/ 2239532 h 3585881"/>
              <a:gd name="connsiteX35" fmla="*/ 1565083 w 7104139"/>
              <a:gd name="connsiteY35" fmla="*/ 2209052 h 3585881"/>
              <a:gd name="connsiteX36" fmla="*/ 1595563 w 7104139"/>
              <a:gd name="connsiteY36" fmla="*/ 2186192 h 3585881"/>
              <a:gd name="connsiteX37" fmla="*/ 1618423 w 7104139"/>
              <a:gd name="connsiteY37" fmla="*/ 2178572 h 3585881"/>
              <a:gd name="connsiteX38" fmla="*/ 1633663 w 7104139"/>
              <a:gd name="connsiteY38" fmla="*/ 2155712 h 3585881"/>
              <a:gd name="connsiteX39" fmla="*/ 1664143 w 7104139"/>
              <a:gd name="connsiteY39" fmla="*/ 2140472 h 3585881"/>
              <a:gd name="connsiteX40" fmla="*/ 1694623 w 7104139"/>
              <a:gd name="connsiteY40" fmla="*/ 2117612 h 3585881"/>
              <a:gd name="connsiteX41" fmla="*/ 1732723 w 7104139"/>
              <a:gd name="connsiteY41" fmla="*/ 2094752 h 3585881"/>
              <a:gd name="connsiteX42" fmla="*/ 1763203 w 7104139"/>
              <a:gd name="connsiteY42" fmla="*/ 2064272 h 3585881"/>
              <a:gd name="connsiteX43" fmla="*/ 1786063 w 7104139"/>
              <a:gd name="connsiteY43" fmla="*/ 2056652 h 3585881"/>
              <a:gd name="connsiteX44" fmla="*/ 1831783 w 7104139"/>
              <a:gd name="connsiteY44" fmla="*/ 2026172 h 3585881"/>
              <a:gd name="connsiteX45" fmla="*/ 1854643 w 7104139"/>
              <a:gd name="connsiteY45" fmla="*/ 2003312 h 3585881"/>
              <a:gd name="connsiteX46" fmla="*/ 1877503 w 7104139"/>
              <a:gd name="connsiteY46" fmla="*/ 1995692 h 3585881"/>
              <a:gd name="connsiteX47" fmla="*/ 1900363 w 7104139"/>
              <a:gd name="connsiteY47" fmla="*/ 1980452 h 3585881"/>
              <a:gd name="connsiteX48" fmla="*/ 1961323 w 7104139"/>
              <a:gd name="connsiteY48" fmla="*/ 1957592 h 3585881"/>
              <a:gd name="connsiteX49" fmla="*/ 2029903 w 7104139"/>
              <a:gd name="connsiteY49" fmla="*/ 1911872 h 3585881"/>
              <a:gd name="connsiteX50" fmla="*/ 2090863 w 7104139"/>
              <a:gd name="connsiteY50" fmla="*/ 1881392 h 3585881"/>
              <a:gd name="connsiteX51" fmla="*/ 2151823 w 7104139"/>
              <a:gd name="connsiteY51" fmla="*/ 1843292 h 3585881"/>
              <a:gd name="connsiteX52" fmla="*/ 2182303 w 7104139"/>
              <a:gd name="connsiteY52" fmla="*/ 1820432 h 3585881"/>
              <a:gd name="connsiteX53" fmla="*/ 2228023 w 7104139"/>
              <a:gd name="connsiteY53" fmla="*/ 1805192 h 3585881"/>
              <a:gd name="connsiteX54" fmla="*/ 2258503 w 7104139"/>
              <a:gd name="connsiteY54" fmla="*/ 1789952 h 3585881"/>
              <a:gd name="connsiteX55" fmla="*/ 2288983 w 7104139"/>
              <a:gd name="connsiteY55" fmla="*/ 1782332 h 3585881"/>
              <a:gd name="connsiteX56" fmla="*/ 2349943 w 7104139"/>
              <a:gd name="connsiteY56" fmla="*/ 1759472 h 3585881"/>
              <a:gd name="connsiteX57" fmla="*/ 2372803 w 7104139"/>
              <a:gd name="connsiteY57" fmla="*/ 1744232 h 3585881"/>
              <a:gd name="connsiteX58" fmla="*/ 2418523 w 7104139"/>
              <a:gd name="connsiteY58" fmla="*/ 1728992 h 3585881"/>
              <a:gd name="connsiteX59" fmla="*/ 2471863 w 7104139"/>
              <a:gd name="connsiteY59" fmla="*/ 1698512 h 3585881"/>
              <a:gd name="connsiteX60" fmla="*/ 2548063 w 7104139"/>
              <a:gd name="connsiteY60" fmla="*/ 1675652 h 3585881"/>
              <a:gd name="connsiteX61" fmla="*/ 2639503 w 7104139"/>
              <a:gd name="connsiteY61" fmla="*/ 1637552 h 3585881"/>
              <a:gd name="connsiteX62" fmla="*/ 2677603 w 7104139"/>
              <a:gd name="connsiteY62" fmla="*/ 1614692 h 3585881"/>
              <a:gd name="connsiteX63" fmla="*/ 2708083 w 7104139"/>
              <a:gd name="connsiteY63" fmla="*/ 1591832 h 3585881"/>
              <a:gd name="connsiteX64" fmla="*/ 2738563 w 7104139"/>
              <a:gd name="connsiteY64" fmla="*/ 1576592 h 3585881"/>
              <a:gd name="connsiteX65" fmla="*/ 2769043 w 7104139"/>
              <a:gd name="connsiteY65" fmla="*/ 1553732 h 3585881"/>
              <a:gd name="connsiteX66" fmla="*/ 2807143 w 7104139"/>
              <a:gd name="connsiteY66" fmla="*/ 1546112 h 3585881"/>
              <a:gd name="connsiteX67" fmla="*/ 2860483 w 7104139"/>
              <a:gd name="connsiteY67" fmla="*/ 1523252 h 3585881"/>
              <a:gd name="connsiteX68" fmla="*/ 2883343 w 7104139"/>
              <a:gd name="connsiteY68" fmla="*/ 1508012 h 3585881"/>
              <a:gd name="connsiteX69" fmla="*/ 2974783 w 7104139"/>
              <a:gd name="connsiteY69" fmla="*/ 1477532 h 3585881"/>
              <a:gd name="connsiteX70" fmla="*/ 3020503 w 7104139"/>
              <a:gd name="connsiteY70" fmla="*/ 1454672 h 3585881"/>
              <a:gd name="connsiteX71" fmla="*/ 3050983 w 7104139"/>
              <a:gd name="connsiteY71" fmla="*/ 1447052 h 3585881"/>
              <a:gd name="connsiteX72" fmla="*/ 3096703 w 7104139"/>
              <a:gd name="connsiteY72" fmla="*/ 1431812 h 3585881"/>
              <a:gd name="connsiteX73" fmla="*/ 3188143 w 7104139"/>
              <a:gd name="connsiteY73" fmla="*/ 1424192 h 3585881"/>
              <a:gd name="connsiteX74" fmla="*/ 3226243 w 7104139"/>
              <a:gd name="connsiteY74" fmla="*/ 1416572 h 3585881"/>
              <a:gd name="connsiteX75" fmla="*/ 3371023 w 7104139"/>
              <a:gd name="connsiteY75" fmla="*/ 1401332 h 3585881"/>
              <a:gd name="connsiteX76" fmla="*/ 4079683 w 7104139"/>
              <a:gd name="connsiteY76" fmla="*/ 1416572 h 3585881"/>
              <a:gd name="connsiteX77" fmla="*/ 4277803 w 7104139"/>
              <a:gd name="connsiteY77" fmla="*/ 1439432 h 3585881"/>
              <a:gd name="connsiteX78" fmla="*/ 4361623 w 7104139"/>
              <a:gd name="connsiteY78" fmla="*/ 1454672 h 3585881"/>
              <a:gd name="connsiteX79" fmla="*/ 4460683 w 7104139"/>
              <a:gd name="connsiteY79" fmla="*/ 1469912 h 3585881"/>
              <a:gd name="connsiteX80" fmla="*/ 4590223 w 7104139"/>
              <a:gd name="connsiteY80" fmla="*/ 1485152 h 3585881"/>
              <a:gd name="connsiteX81" fmla="*/ 4773103 w 7104139"/>
              <a:gd name="connsiteY81" fmla="*/ 1508012 h 3585881"/>
              <a:gd name="connsiteX82" fmla="*/ 4834063 w 7104139"/>
              <a:gd name="connsiteY82" fmla="*/ 1515632 h 3585881"/>
              <a:gd name="connsiteX83" fmla="*/ 4872163 w 7104139"/>
              <a:gd name="connsiteY83" fmla="*/ 1523252 h 3585881"/>
              <a:gd name="connsiteX84" fmla="*/ 4933123 w 7104139"/>
              <a:gd name="connsiteY84" fmla="*/ 1530872 h 3585881"/>
              <a:gd name="connsiteX85" fmla="*/ 5001703 w 7104139"/>
              <a:gd name="connsiteY85" fmla="*/ 1546112 h 3585881"/>
              <a:gd name="connsiteX86" fmla="*/ 5100763 w 7104139"/>
              <a:gd name="connsiteY86" fmla="*/ 1553732 h 3585881"/>
              <a:gd name="connsiteX87" fmla="*/ 5176963 w 7104139"/>
              <a:gd name="connsiteY87" fmla="*/ 1568972 h 3585881"/>
              <a:gd name="connsiteX88" fmla="*/ 5237923 w 7104139"/>
              <a:gd name="connsiteY88" fmla="*/ 1576592 h 3585881"/>
              <a:gd name="connsiteX89" fmla="*/ 5298883 w 7104139"/>
              <a:gd name="connsiteY89" fmla="*/ 1591832 h 3585881"/>
              <a:gd name="connsiteX90" fmla="*/ 5375083 w 7104139"/>
              <a:gd name="connsiteY90" fmla="*/ 1607072 h 3585881"/>
              <a:gd name="connsiteX91" fmla="*/ 5420803 w 7104139"/>
              <a:gd name="connsiteY91" fmla="*/ 1622312 h 3585881"/>
              <a:gd name="connsiteX92" fmla="*/ 5489383 w 7104139"/>
              <a:gd name="connsiteY92" fmla="*/ 1637552 h 3585881"/>
              <a:gd name="connsiteX93" fmla="*/ 5588443 w 7104139"/>
              <a:gd name="connsiteY93" fmla="*/ 1675652 h 3585881"/>
              <a:gd name="connsiteX94" fmla="*/ 5618923 w 7104139"/>
              <a:gd name="connsiteY94" fmla="*/ 1690892 h 3585881"/>
              <a:gd name="connsiteX95" fmla="*/ 5664643 w 7104139"/>
              <a:gd name="connsiteY95" fmla="*/ 1706132 h 3585881"/>
              <a:gd name="connsiteX96" fmla="*/ 5733223 w 7104139"/>
              <a:gd name="connsiteY96" fmla="*/ 1736612 h 3585881"/>
              <a:gd name="connsiteX97" fmla="*/ 5847523 w 7104139"/>
              <a:gd name="connsiteY97" fmla="*/ 1782332 h 3585881"/>
              <a:gd name="connsiteX98" fmla="*/ 5870383 w 7104139"/>
              <a:gd name="connsiteY98" fmla="*/ 1797572 h 3585881"/>
              <a:gd name="connsiteX99" fmla="*/ 5977063 w 7104139"/>
              <a:gd name="connsiteY99" fmla="*/ 1835672 h 3585881"/>
              <a:gd name="connsiteX100" fmla="*/ 6015163 w 7104139"/>
              <a:gd name="connsiteY100" fmla="*/ 1850912 h 3585881"/>
              <a:gd name="connsiteX101" fmla="*/ 6053263 w 7104139"/>
              <a:gd name="connsiteY101" fmla="*/ 1858532 h 3585881"/>
              <a:gd name="connsiteX102" fmla="*/ 6083743 w 7104139"/>
              <a:gd name="connsiteY102" fmla="*/ 1866152 h 3585881"/>
              <a:gd name="connsiteX103" fmla="*/ 6251383 w 7104139"/>
              <a:gd name="connsiteY103" fmla="*/ 1889012 h 3585881"/>
              <a:gd name="connsiteX104" fmla="*/ 6319963 w 7104139"/>
              <a:gd name="connsiteY104" fmla="*/ 1896632 h 3585881"/>
              <a:gd name="connsiteX105" fmla="*/ 6365683 w 7104139"/>
              <a:gd name="connsiteY105" fmla="*/ 1904252 h 3585881"/>
              <a:gd name="connsiteX106" fmla="*/ 6533323 w 7104139"/>
              <a:gd name="connsiteY106" fmla="*/ 1911872 h 3585881"/>
              <a:gd name="connsiteX107" fmla="*/ 6609523 w 7104139"/>
              <a:gd name="connsiteY107" fmla="*/ 1927112 h 3585881"/>
              <a:gd name="connsiteX108" fmla="*/ 7059593 w 7104139"/>
              <a:gd name="connsiteY108" fmla="*/ 1898496 h 3585881"/>
              <a:gd name="connsiteX109" fmla="*/ 7075164 w 7104139"/>
              <a:gd name="connsiteY109" fmla="*/ 96181 h 3585881"/>
              <a:gd name="connsiteX110" fmla="*/ 85020 w 7104139"/>
              <a:gd name="connsiteY110" fmla="*/ 102203 h 3585881"/>
              <a:gd name="connsiteX0" fmla="*/ 85020 w 7122898"/>
              <a:gd name="connsiteY0" fmla="*/ 102203 h 3585881"/>
              <a:gd name="connsiteX1" fmla="*/ 2507 w 7122898"/>
              <a:gd name="connsiteY1" fmla="*/ 123945 h 3585881"/>
              <a:gd name="connsiteX2" fmla="*/ 2388 w 7122898"/>
              <a:gd name="connsiteY2" fmla="*/ 258332 h 3585881"/>
              <a:gd name="connsiteX3" fmla="*/ 25843 w 7122898"/>
              <a:gd name="connsiteY3" fmla="*/ 3344432 h 3585881"/>
              <a:gd name="connsiteX4" fmla="*/ 102043 w 7122898"/>
              <a:gd name="connsiteY4" fmla="*/ 3382532 h 3585881"/>
              <a:gd name="connsiteX5" fmla="*/ 208723 w 7122898"/>
              <a:gd name="connsiteY5" fmla="*/ 3405392 h 3585881"/>
              <a:gd name="connsiteX6" fmla="*/ 483043 w 7122898"/>
              <a:gd name="connsiteY6" fmla="*/ 3390152 h 3585881"/>
              <a:gd name="connsiteX7" fmla="*/ 536383 w 7122898"/>
              <a:gd name="connsiteY7" fmla="*/ 3374912 h 3585881"/>
              <a:gd name="connsiteX8" fmla="*/ 635443 w 7122898"/>
              <a:gd name="connsiteY8" fmla="*/ 3329192 h 3585881"/>
              <a:gd name="connsiteX9" fmla="*/ 681163 w 7122898"/>
              <a:gd name="connsiteY9" fmla="*/ 3313952 h 3585881"/>
              <a:gd name="connsiteX10" fmla="*/ 749743 w 7122898"/>
              <a:gd name="connsiteY10" fmla="*/ 3268232 h 3585881"/>
              <a:gd name="connsiteX11" fmla="*/ 864043 w 7122898"/>
              <a:gd name="connsiteY11" fmla="*/ 3184412 h 3585881"/>
              <a:gd name="connsiteX12" fmla="*/ 902143 w 7122898"/>
              <a:gd name="connsiteY12" fmla="*/ 3161552 h 3585881"/>
              <a:gd name="connsiteX13" fmla="*/ 947863 w 7122898"/>
              <a:gd name="connsiteY13" fmla="*/ 3108212 h 3585881"/>
              <a:gd name="connsiteX14" fmla="*/ 985963 w 7122898"/>
              <a:gd name="connsiteY14" fmla="*/ 3070112 h 3585881"/>
              <a:gd name="connsiteX15" fmla="*/ 1016443 w 7122898"/>
              <a:gd name="connsiteY15" fmla="*/ 3009152 h 3585881"/>
              <a:gd name="connsiteX16" fmla="*/ 1062163 w 7122898"/>
              <a:gd name="connsiteY16" fmla="*/ 2955812 h 3585881"/>
              <a:gd name="connsiteX17" fmla="*/ 1107883 w 7122898"/>
              <a:gd name="connsiteY17" fmla="*/ 2894852 h 3585881"/>
              <a:gd name="connsiteX18" fmla="*/ 1130743 w 7122898"/>
              <a:gd name="connsiteY18" fmla="*/ 2856752 h 3585881"/>
              <a:gd name="connsiteX19" fmla="*/ 1184083 w 7122898"/>
              <a:gd name="connsiteY19" fmla="*/ 2811032 h 3585881"/>
              <a:gd name="connsiteX20" fmla="*/ 1206943 w 7122898"/>
              <a:gd name="connsiteY20" fmla="*/ 2772932 h 3585881"/>
              <a:gd name="connsiteX21" fmla="*/ 1237423 w 7122898"/>
              <a:gd name="connsiteY21" fmla="*/ 2742452 h 3585881"/>
              <a:gd name="connsiteX22" fmla="*/ 1275523 w 7122898"/>
              <a:gd name="connsiteY22" fmla="*/ 2673872 h 3585881"/>
              <a:gd name="connsiteX23" fmla="*/ 1298383 w 7122898"/>
              <a:gd name="connsiteY23" fmla="*/ 2643392 h 3585881"/>
              <a:gd name="connsiteX24" fmla="*/ 1313623 w 7122898"/>
              <a:gd name="connsiteY24" fmla="*/ 2582432 h 3585881"/>
              <a:gd name="connsiteX25" fmla="*/ 1336483 w 7122898"/>
              <a:gd name="connsiteY25" fmla="*/ 2559572 h 3585881"/>
              <a:gd name="connsiteX26" fmla="*/ 1359343 w 7122898"/>
              <a:gd name="connsiteY26" fmla="*/ 2506232 h 3585881"/>
              <a:gd name="connsiteX27" fmla="*/ 1366963 w 7122898"/>
              <a:gd name="connsiteY27" fmla="*/ 2475752 h 3585881"/>
              <a:gd name="connsiteX28" fmla="*/ 1382203 w 7122898"/>
              <a:gd name="connsiteY28" fmla="*/ 2452892 h 3585881"/>
              <a:gd name="connsiteX29" fmla="*/ 1420303 w 7122898"/>
              <a:gd name="connsiteY29" fmla="*/ 2384312 h 3585881"/>
              <a:gd name="connsiteX30" fmla="*/ 1450783 w 7122898"/>
              <a:gd name="connsiteY30" fmla="*/ 2346212 h 3585881"/>
              <a:gd name="connsiteX31" fmla="*/ 1481263 w 7122898"/>
              <a:gd name="connsiteY31" fmla="*/ 2308112 h 3585881"/>
              <a:gd name="connsiteX32" fmla="*/ 1488883 w 7122898"/>
              <a:gd name="connsiteY32" fmla="*/ 2285252 h 3585881"/>
              <a:gd name="connsiteX33" fmla="*/ 1511743 w 7122898"/>
              <a:gd name="connsiteY33" fmla="*/ 2262392 h 3585881"/>
              <a:gd name="connsiteX34" fmla="*/ 1519363 w 7122898"/>
              <a:gd name="connsiteY34" fmla="*/ 2239532 h 3585881"/>
              <a:gd name="connsiteX35" fmla="*/ 1565083 w 7122898"/>
              <a:gd name="connsiteY35" fmla="*/ 2209052 h 3585881"/>
              <a:gd name="connsiteX36" fmla="*/ 1595563 w 7122898"/>
              <a:gd name="connsiteY36" fmla="*/ 2186192 h 3585881"/>
              <a:gd name="connsiteX37" fmla="*/ 1618423 w 7122898"/>
              <a:gd name="connsiteY37" fmla="*/ 2178572 h 3585881"/>
              <a:gd name="connsiteX38" fmla="*/ 1633663 w 7122898"/>
              <a:gd name="connsiteY38" fmla="*/ 2155712 h 3585881"/>
              <a:gd name="connsiteX39" fmla="*/ 1664143 w 7122898"/>
              <a:gd name="connsiteY39" fmla="*/ 2140472 h 3585881"/>
              <a:gd name="connsiteX40" fmla="*/ 1694623 w 7122898"/>
              <a:gd name="connsiteY40" fmla="*/ 2117612 h 3585881"/>
              <a:gd name="connsiteX41" fmla="*/ 1732723 w 7122898"/>
              <a:gd name="connsiteY41" fmla="*/ 2094752 h 3585881"/>
              <a:gd name="connsiteX42" fmla="*/ 1763203 w 7122898"/>
              <a:gd name="connsiteY42" fmla="*/ 2064272 h 3585881"/>
              <a:gd name="connsiteX43" fmla="*/ 1786063 w 7122898"/>
              <a:gd name="connsiteY43" fmla="*/ 2056652 h 3585881"/>
              <a:gd name="connsiteX44" fmla="*/ 1831783 w 7122898"/>
              <a:gd name="connsiteY44" fmla="*/ 2026172 h 3585881"/>
              <a:gd name="connsiteX45" fmla="*/ 1854643 w 7122898"/>
              <a:gd name="connsiteY45" fmla="*/ 2003312 h 3585881"/>
              <a:gd name="connsiteX46" fmla="*/ 1877503 w 7122898"/>
              <a:gd name="connsiteY46" fmla="*/ 1995692 h 3585881"/>
              <a:gd name="connsiteX47" fmla="*/ 1900363 w 7122898"/>
              <a:gd name="connsiteY47" fmla="*/ 1980452 h 3585881"/>
              <a:gd name="connsiteX48" fmla="*/ 1961323 w 7122898"/>
              <a:gd name="connsiteY48" fmla="*/ 1957592 h 3585881"/>
              <a:gd name="connsiteX49" fmla="*/ 2029903 w 7122898"/>
              <a:gd name="connsiteY49" fmla="*/ 1911872 h 3585881"/>
              <a:gd name="connsiteX50" fmla="*/ 2090863 w 7122898"/>
              <a:gd name="connsiteY50" fmla="*/ 1881392 h 3585881"/>
              <a:gd name="connsiteX51" fmla="*/ 2151823 w 7122898"/>
              <a:gd name="connsiteY51" fmla="*/ 1843292 h 3585881"/>
              <a:gd name="connsiteX52" fmla="*/ 2182303 w 7122898"/>
              <a:gd name="connsiteY52" fmla="*/ 1820432 h 3585881"/>
              <a:gd name="connsiteX53" fmla="*/ 2228023 w 7122898"/>
              <a:gd name="connsiteY53" fmla="*/ 1805192 h 3585881"/>
              <a:gd name="connsiteX54" fmla="*/ 2258503 w 7122898"/>
              <a:gd name="connsiteY54" fmla="*/ 1789952 h 3585881"/>
              <a:gd name="connsiteX55" fmla="*/ 2288983 w 7122898"/>
              <a:gd name="connsiteY55" fmla="*/ 1782332 h 3585881"/>
              <a:gd name="connsiteX56" fmla="*/ 2349943 w 7122898"/>
              <a:gd name="connsiteY56" fmla="*/ 1759472 h 3585881"/>
              <a:gd name="connsiteX57" fmla="*/ 2372803 w 7122898"/>
              <a:gd name="connsiteY57" fmla="*/ 1744232 h 3585881"/>
              <a:gd name="connsiteX58" fmla="*/ 2418523 w 7122898"/>
              <a:gd name="connsiteY58" fmla="*/ 1728992 h 3585881"/>
              <a:gd name="connsiteX59" fmla="*/ 2471863 w 7122898"/>
              <a:gd name="connsiteY59" fmla="*/ 1698512 h 3585881"/>
              <a:gd name="connsiteX60" fmla="*/ 2548063 w 7122898"/>
              <a:gd name="connsiteY60" fmla="*/ 1675652 h 3585881"/>
              <a:gd name="connsiteX61" fmla="*/ 2639503 w 7122898"/>
              <a:gd name="connsiteY61" fmla="*/ 1637552 h 3585881"/>
              <a:gd name="connsiteX62" fmla="*/ 2677603 w 7122898"/>
              <a:gd name="connsiteY62" fmla="*/ 1614692 h 3585881"/>
              <a:gd name="connsiteX63" fmla="*/ 2708083 w 7122898"/>
              <a:gd name="connsiteY63" fmla="*/ 1591832 h 3585881"/>
              <a:gd name="connsiteX64" fmla="*/ 2738563 w 7122898"/>
              <a:gd name="connsiteY64" fmla="*/ 1576592 h 3585881"/>
              <a:gd name="connsiteX65" fmla="*/ 2769043 w 7122898"/>
              <a:gd name="connsiteY65" fmla="*/ 1553732 h 3585881"/>
              <a:gd name="connsiteX66" fmla="*/ 2807143 w 7122898"/>
              <a:gd name="connsiteY66" fmla="*/ 1546112 h 3585881"/>
              <a:gd name="connsiteX67" fmla="*/ 2860483 w 7122898"/>
              <a:gd name="connsiteY67" fmla="*/ 1523252 h 3585881"/>
              <a:gd name="connsiteX68" fmla="*/ 2883343 w 7122898"/>
              <a:gd name="connsiteY68" fmla="*/ 1508012 h 3585881"/>
              <a:gd name="connsiteX69" fmla="*/ 2974783 w 7122898"/>
              <a:gd name="connsiteY69" fmla="*/ 1477532 h 3585881"/>
              <a:gd name="connsiteX70" fmla="*/ 3020503 w 7122898"/>
              <a:gd name="connsiteY70" fmla="*/ 1454672 h 3585881"/>
              <a:gd name="connsiteX71" fmla="*/ 3050983 w 7122898"/>
              <a:gd name="connsiteY71" fmla="*/ 1447052 h 3585881"/>
              <a:gd name="connsiteX72" fmla="*/ 3096703 w 7122898"/>
              <a:gd name="connsiteY72" fmla="*/ 1431812 h 3585881"/>
              <a:gd name="connsiteX73" fmla="*/ 3188143 w 7122898"/>
              <a:gd name="connsiteY73" fmla="*/ 1424192 h 3585881"/>
              <a:gd name="connsiteX74" fmla="*/ 3226243 w 7122898"/>
              <a:gd name="connsiteY74" fmla="*/ 1416572 h 3585881"/>
              <a:gd name="connsiteX75" fmla="*/ 3371023 w 7122898"/>
              <a:gd name="connsiteY75" fmla="*/ 1401332 h 3585881"/>
              <a:gd name="connsiteX76" fmla="*/ 4079683 w 7122898"/>
              <a:gd name="connsiteY76" fmla="*/ 1416572 h 3585881"/>
              <a:gd name="connsiteX77" fmla="*/ 4277803 w 7122898"/>
              <a:gd name="connsiteY77" fmla="*/ 1439432 h 3585881"/>
              <a:gd name="connsiteX78" fmla="*/ 4361623 w 7122898"/>
              <a:gd name="connsiteY78" fmla="*/ 1454672 h 3585881"/>
              <a:gd name="connsiteX79" fmla="*/ 4460683 w 7122898"/>
              <a:gd name="connsiteY79" fmla="*/ 1469912 h 3585881"/>
              <a:gd name="connsiteX80" fmla="*/ 4590223 w 7122898"/>
              <a:gd name="connsiteY80" fmla="*/ 1485152 h 3585881"/>
              <a:gd name="connsiteX81" fmla="*/ 4773103 w 7122898"/>
              <a:gd name="connsiteY81" fmla="*/ 1508012 h 3585881"/>
              <a:gd name="connsiteX82" fmla="*/ 4834063 w 7122898"/>
              <a:gd name="connsiteY82" fmla="*/ 1515632 h 3585881"/>
              <a:gd name="connsiteX83" fmla="*/ 4872163 w 7122898"/>
              <a:gd name="connsiteY83" fmla="*/ 1523252 h 3585881"/>
              <a:gd name="connsiteX84" fmla="*/ 4933123 w 7122898"/>
              <a:gd name="connsiteY84" fmla="*/ 1530872 h 3585881"/>
              <a:gd name="connsiteX85" fmla="*/ 5001703 w 7122898"/>
              <a:gd name="connsiteY85" fmla="*/ 1546112 h 3585881"/>
              <a:gd name="connsiteX86" fmla="*/ 5100763 w 7122898"/>
              <a:gd name="connsiteY86" fmla="*/ 1553732 h 3585881"/>
              <a:gd name="connsiteX87" fmla="*/ 5176963 w 7122898"/>
              <a:gd name="connsiteY87" fmla="*/ 1568972 h 3585881"/>
              <a:gd name="connsiteX88" fmla="*/ 5237923 w 7122898"/>
              <a:gd name="connsiteY88" fmla="*/ 1576592 h 3585881"/>
              <a:gd name="connsiteX89" fmla="*/ 5298883 w 7122898"/>
              <a:gd name="connsiteY89" fmla="*/ 1591832 h 3585881"/>
              <a:gd name="connsiteX90" fmla="*/ 5375083 w 7122898"/>
              <a:gd name="connsiteY90" fmla="*/ 1607072 h 3585881"/>
              <a:gd name="connsiteX91" fmla="*/ 5420803 w 7122898"/>
              <a:gd name="connsiteY91" fmla="*/ 1622312 h 3585881"/>
              <a:gd name="connsiteX92" fmla="*/ 5489383 w 7122898"/>
              <a:gd name="connsiteY92" fmla="*/ 1637552 h 3585881"/>
              <a:gd name="connsiteX93" fmla="*/ 5588443 w 7122898"/>
              <a:gd name="connsiteY93" fmla="*/ 1675652 h 3585881"/>
              <a:gd name="connsiteX94" fmla="*/ 5618923 w 7122898"/>
              <a:gd name="connsiteY94" fmla="*/ 1690892 h 3585881"/>
              <a:gd name="connsiteX95" fmla="*/ 5664643 w 7122898"/>
              <a:gd name="connsiteY95" fmla="*/ 1706132 h 3585881"/>
              <a:gd name="connsiteX96" fmla="*/ 5733223 w 7122898"/>
              <a:gd name="connsiteY96" fmla="*/ 1736612 h 3585881"/>
              <a:gd name="connsiteX97" fmla="*/ 5847523 w 7122898"/>
              <a:gd name="connsiteY97" fmla="*/ 1782332 h 3585881"/>
              <a:gd name="connsiteX98" fmla="*/ 5870383 w 7122898"/>
              <a:gd name="connsiteY98" fmla="*/ 1797572 h 3585881"/>
              <a:gd name="connsiteX99" fmla="*/ 5977063 w 7122898"/>
              <a:gd name="connsiteY99" fmla="*/ 1835672 h 3585881"/>
              <a:gd name="connsiteX100" fmla="*/ 6015163 w 7122898"/>
              <a:gd name="connsiteY100" fmla="*/ 1850912 h 3585881"/>
              <a:gd name="connsiteX101" fmla="*/ 6053263 w 7122898"/>
              <a:gd name="connsiteY101" fmla="*/ 1858532 h 3585881"/>
              <a:gd name="connsiteX102" fmla="*/ 6083743 w 7122898"/>
              <a:gd name="connsiteY102" fmla="*/ 1866152 h 3585881"/>
              <a:gd name="connsiteX103" fmla="*/ 6251383 w 7122898"/>
              <a:gd name="connsiteY103" fmla="*/ 1889012 h 3585881"/>
              <a:gd name="connsiteX104" fmla="*/ 6319963 w 7122898"/>
              <a:gd name="connsiteY104" fmla="*/ 1896632 h 3585881"/>
              <a:gd name="connsiteX105" fmla="*/ 6365683 w 7122898"/>
              <a:gd name="connsiteY105" fmla="*/ 1904252 h 3585881"/>
              <a:gd name="connsiteX106" fmla="*/ 6533323 w 7122898"/>
              <a:gd name="connsiteY106" fmla="*/ 1911872 h 3585881"/>
              <a:gd name="connsiteX107" fmla="*/ 6609523 w 7122898"/>
              <a:gd name="connsiteY107" fmla="*/ 1927112 h 3585881"/>
              <a:gd name="connsiteX108" fmla="*/ 7059593 w 7122898"/>
              <a:gd name="connsiteY108" fmla="*/ 1898496 h 3585881"/>
              <a:gd name="connsiteX109" fmla="*/ 7107982 w 7122898"/>
              <a:gd name="connsiteY109" fmla="*/ 50887 h 3585881"/>
              <a:gd name="connsiteX110" fmla="*/ 85020 w 7122898"/>
              <a:gd name="connsiteY110" fmla="*/ 102203 h 3585881"/>
              <a:gd name="connsiteX0" fmla="*/ 85020 w 7136737"/>
              <a:gd name="connsiteY0" fmla="*/ 102203 h 3585881"/>
              <a:gd name="connsiteX1" fmla="*/ 2507 w 7136737"/>
              <a:gd name="connsiteY1" fmla="*/ 123945 h 3585881"/>
              <a:gd name="connsiteX2" fmla="*/ 2388 w 7136737"/>
              <a:gd name="connsiteY2" fmla="*/ 258332 h 3585881"/>
              <a:gd name="connsiteX3" fmla="*/ 25843 w 7136737"/>
              <a:gd name="connsiteY3" fmla="*/ 3344432 h 3585881"/>
              <a:gd name="connsiteX4" fmla="*/ 102043 w 7136737"/>
              <a:gd name="connsiteY4" fmla="*/ 3382532 h 3585881"/>
              <a:gd name="connsiteX5" fmla="*/ 208723 w 7136737"/>
              <a:gd name="connsiteY5" fmla="*/ 3405392 h 3585881"/>
              <a:gd name="connsiteX6" fmla="*/ 483043 w 7136737"/>
              <a:gd name="connsiteY6" fmla="*/ 3390152 h 3585881"/>
              <a:gd name="connsiteX7" fmla="*/ 536383 w 7136737"/>
              <a:gd name="connsiteY7" fmla="*/ 3374912 h 3585881"/>
              <a:gd name="connsiteX8" fmla="*/ 635443 w 7136737"/>
              <a:gd name="connsiteY8" fmla="*/ 3329192 h 3585881"/>
              <a:gd name="connsiteX9" fmla="*/ 681163 w 7136737"/>
              <a:gd name="connsiteY9" fmla="*/ 3313952 h 3585881"/>
              <a:gd name="connsiteX10" fmla="*/ 749743 w 7136737"/>
              <a:gd name="connsiteY10" fmla="*/ 3268232 h 3585881"/>
              <a:gd name="connsiteX11" fmla="*/ 864043 w 7136737"/>
              <a:gd name="connsiteY11" fmla="*/ 3184412 h 3585881"/>
              <a:gd name="connsiteX12" fmla="*/ 902143 w 7136737"/>
              <a:gd name="connsiteY12" fmla="*/ 3161552 h 3585881"/>
              <a:gd name="connsiteX13" fmla="*/ 947863 w 7136737"/>
              <a:gd name="connsiteY13" fmla="*/ 3108212 h 3585881"/>
              <a:gd name="connsiteX14" fmla="*/ 985963 w 7136737"/>
              <a:gd name="connsiteY14" fmla="*/ 3070112 h 3585881"/>
              <a:gd name="connsiteX15" fmla="*/ 1016443 w 7136737"/>
              <a:gd name="connsiteY15" fmla="*/ 3009152 h 3585881"/>
              <a:gd name="connsiteX16" fmla="*/ 1062163 w 7136737"/>
              <a:gd name="connsiteY16" fmla="*/ 2955812 h 3585881"/>
              <a:gd name="connsiteX17" fmla="*/ 1107883 w 7136737"/>
              <a:gd name="connsiteY17" fmla="*/ 2894852 h 3585881"/>
              <a:gd name="connsiteX18" fmla="*/ 1130743 w 7136737"/>
              <a:gd name="connsiteY18" fmla="*/ 2856752 h 3585881"/>
              <a:gd name="connsiteX19" fmla="*/ 1184083 w 7136737"/>
              <a:gd name="connsiteY19" fmla="*/ 2811032 h 3585881"/>
              <a:gd name="connsiteX20" fmla="*/ 1206943 w 7136737"/>
              <a:gd name="connsiteY20" fmla="*/ 2772932 h 3585881"/>
              <a:gd name="connsiteX21" fmla="*/ 1237423 w 7136737"/>
              <a:gd name="connsiteY21" fmla="*/ 2742452 h 3585881"/>
              <a:gd name="connsiteX22" fmla="*/ 1275523 w 7136737"/>
              <a:gd name="connsiteY22" fmla="*/ 2673872 h 3585881"/>
              <a:gd name="connsiteX23" fmla="*/ 1298383 w 7136737"/>
              <a:gd name="connsiteY23" fmla="*/ 2643392 h 3585881"/>
              <a:gd name="connsiteX24" fmla="*/ 1313623 w 7136737"/>
              <a:gd name="connsiteY24" fmla="*/ 2582432 h 3585881"/>
              <a:gd name="connsiteX25" fmla="*/ 1336483 w 7136737"/>
              <a:gd name="connsiteY25" fmla="*/ 2559572 h 3585881"/>
              <a:gd name="connsiteX26" fmla="*/ 1359343 w 7136737"/>
              <a:gd name="connsiteY26" fmla="*/ 2506232 h 3585881"/>
              <a:gd name="connsiteX27" fmla="*/ 1366963 w 7136737"/>
              <a:gd name="connsiteY27" fmla="*/ 2475752 h 3585881"/>
              <a:gd name="connsiteX28" fmla="*/ 1382203 w 7136737"/>
              <a:gd name="connsiteY28" fmla="*/ 2452892 h 3585881"/>
              <a:gd name="connsiteX29" fmla="*/ 1420303 w 7136737"/>
              <a:gd name="connsiteY29" fmla="*/ 2384312 h 3585881"/>
              <a:gd name="connsiteX30" fmla="*/ 1450783 w 7136737"/>
              <a:gd name="connsiteY30" fmla="*/ 2346212 h 3585881"/>
              <a:gd name="connsiteX31" fmla="*/ 1481263 w 7136737"/>
              <a:gd name="connsiteY31" fmla="*/ 2308112 h 3585881"/>
              <a:gd name="connsiteX32" fmla="*/ 1488883 w 7136737"/>
              <a:gd name="connsiteY32" fmla="*/ 2285252 h 3585881"/>
              <a:gd name="connsiteX33" fmla="*/ 1511743 w 7136737"/>
              <a:gd name="connsiteY33" fmla="*/ 2262392 h 3585881"/>
              <a:gd name="connsiteX34" fmla="*/ 1519363 w 7136737"/>
              <a:gd name="connsiteY34" fmla="*/ 2239532 h 3585881"/>
              <a:gd name="connsiteX35" fmla="*/ 1565083 w 7136737"/>
              <a:gd name="connsiteY35" fmla="*/ 2209052 h 3585881"/>
              <a:gd name="connsiteX36" fmla="*/ 1595563 w 7136737"/>
              <a:gd name="connsiteY36" fmla="*/ 2186192 h 3585881"/>
              <a:gd name="connsiteX37" fmla="*/ 1618423 w 7136737"/>
              <a:gd name="connsiteY37" fmla="*/ 2178572 h 3585881"/>
              <a:gd name="connsiteX38" fmla="*/ 1633663 w 7136737"/>
              <a:gd name="connsiteY38" fmla="*/ 2155712 h 3585881"/>
              <a:gd name="connsiteX39" fmla="*/ 1664143 w 7136737"/>
              <a:gd name="connsiteY39" fmla="*/ 2140472 h 3585881"/>
              <a:gd name="connsiteX40" fmla="*/ 1694623 w 7136737"/>
              <a:gd name="connsiteY40" fmla="*/ 2117612 h 3585881"/>
              <a:gd name="connsiteX41" fmla="*/ 1732723 w 7136737"/>
              <a:gd name="connsiteY41" fmla="*/ 2094752 h 3585881"/>
              <a:gd name="connsiteX42" fmla="*/ 1763203 w 7136737"/>
              <a:gd name="connsiteY42" fmla="*/ 2064272 h 3585881"/>
              <a:gd name="connsiteX43" fmla="*/ 1786063 w 7136737"/>
              <a:gd name="connsiteY43" fmla="*/ 2056652 h 3585881"/>
              <a:gd name="connsiteX44" fmla="*/ 1831783 w 7136737"/>
              <a:gd name="connsiteY44" fmla="*/ 2026172 h 3585881"/>
              <a:gd name="connsiteX45" fmla="*/ 1854643 w 7136737"/>
              <a:gd name="connsiteY45" fmla="*/ 2003312 h 3585881"/>
              <a:gd name="connsiteX46" fmla="*/ 1877503 w 7136737"/>
              <a:gd name="connsiteY46" fmla="*/ 1995692 h 3585881"/>
              <a:gd name="connsiteX47" fmla="*/ 1900363 w 7136737"/>
              <a:gd name="connsiteY47" fmla="*/ 1980452 h 3585881"/>
              <a:gd name="connsiteX48" fmla="*/ 1961323 w 7136737"/>
              <a:gd name="connsiteY48" fmla="*/ 1957592 h 3585881"/>
              <a:gd name="connsiteX49" fmla="*/ 2029903 w 7136737"/>
              <a:gd name="connsiteY49" fmla="*/ 1911872 h 3585881"/>
              <a:gd name="connsiteX50" fmla="*/ 2090863 w 7136737"/>
              <a:gd name="connsiteY50" fmla="*/ 1881392 h 3585881"/>
              <a:gd name="connsiteX51" fmla="*/ 2151823 w 7136737"/>
              <a:gd name="connsiteY51" fmla="*/ 1843292 h 3585881"/>
              <a:gd name="connsiteX52" fmla="*/ 2182303 w 7136737"/>
              <a:gd name="connsiteY52" fmla="*/ 1820432 h 3585881"/>
              <a:gd name="connsiteX53" fmla="*/ 2228023 w 7136737"/>
              <a:gd name="connsiteY53" fmla="*/ 1805192 h 3585881"/>
              <a:gd name="connsiteX54" fmla="*/ 2258503 w 7136737"/>
              <a:gd name="connsiteY54" fmla="*/ 1789952 h 3585881"/>
              <a:gd name="connsiteX55" fmla="*/ 2288983 w 7136737"/>
              <a:gd name="connsiteY55" fmla="*/ 1782332 h 3585881"/>
              <a:gd name="connsiteX56" fmla="*/ 2349943 w 7136737"/>
              <a:gd name="connsiteY56" fmla="*/ 1759472 h 3585881"/>
              <a:gd name="connsiteX57" fmla="*/ 2372803 w 7136737"/>
              <a:gd name="connsiteY57" fmla="*/ 1744232 h 3585881"/>
              <a:gd name="connsiteX58" fmla="*/ 2418523 w 7136737"/>
              <a:gd name="connsiteY58" fmla="*/ 1728992 h 3585881"/>
              <a:gd name="connsiteX59" fmla="*/ 2471863 w 7136737"/>
              <a:gd name="connsiteY59" fmla="*/ 1698512 h 3585881"/>
              <a:gd name="connsiteX60" fmla="*/ 2548063 w 7136737"/>
              <a:gd name="connsiteY60" fmla="*/ 1675652 h 3585881"/>
              <a:gd name="connsiteX61" fmla="*/ 2639503 w 7136737"/>
              <a:gd name="connsiteY61" fmla="*/ 1637552 h 3585881"/>
              <a:gd name="connsiteX62" fmla="*/ 2677603 w 7136737"/>
              <a:gd name="connsiteY62" fmla="*/ 1614692 h 3585881"/>
              <a:gd name="connsiteX63" fmla="*/ 2708083 w 7136737"/>
              <a:gd name="connsiteY63" fmla="*/ 1591832 h 3585881"/>
              <a:gd name="connsiteX64" fmla="*/ 2738563 w 7136737"/>
              <a:gd name="connsiteY64" fmla="*/ 1576592 h 3585881"/>
              <a:gd name="connsiteX65" fmla="*/ 2769043 w 7136737"/>
              <a:gd name="connsiteY65" fmla="*/ 1553732 h 3585881"/>
              <a:gd name="connsiteX66" fmla="*/ 2807143 w 7136737"/>
              <a:gd name="connsiteY66" fmla="*/ 1546112 h 3585881"/>
              <a:gd name="connsiteX67" fmla="*/ 2860483 w 7136737"/>
              <a:gd name="connsiteY67" fmla="*/ 1523252 h 3585881"/>
              <a:gd name="connsiteX68" fmla="*/ 2883343 w 7136737"/>
              <a:gd name="connsiteY68" fmla="*/ 1508012 h 3585881"/>
              <a:gd name="connsiteX69" fmla="*/ 2974783 w 7136737"/>
              <a:gd name="connsiteY69" fmla="*/ 1477532 h 3585881"/>
              <a:gd name="connsiteX70" fmla="*/ 3020503 w 7136737"/>
              <a:gd name="connsiteY70" fmla="*/ 1454672 h 3585881"/>
              <a:gd name="connsiteX71" fmla="*/ 3050983 w 7136737"/>
              <a:gd name="connsiteY71" fmla="*/ 1447052 h 3585881"/>
              <a:gd name="connsiteX72" fmla="*/ 3096703 w 7136737"/>
              <a:gd name="connsiteY72" fmla="*/ 1431812 h 3585881"/>
              <a:gd name="connsiteX73" fmla="*/ 3188143 w 7136737"/>
              <a:gd name="connsiteY73" fmla="*/ 1424192 h 3585881"/>
              <a:gd name="connsiteX74" fmla="*/ 3226243 w 7136737"/>
              <a:gd name="connsiteY74" fmla="*/ 1416572 h 3585881"/>
              <a:gd name="connsiteX75" fmla="*/ 3371023 w 7136737"/>
              <a:gd name="connsiteY75" fmla="*/ 1401332 h 3585881"/>
              <a:gd name="connsiteX76" fmla="*/ 4079683 w 7136737"/>
              <a:gd name="connsiteY76" fmla="*/ 1416572 h 3585881"/>
              <a:gd name="connsiteX77" fmla="*/ 4277803 w 7136737"/>
              <a:gd name="connsiteY77" fmla="*/ 1439432 h 3585881"/>
              <a:gd name="connsiteX78" fmla="*/ 4361623 w 7136737"/>
              <a:gd name="connsiteY78" fmla="*/ 1454672 h 3585881"/>
              <a:gd name="connsiteX79" fmla="*/ 4460683 w 7136737"/>
              <a:gd name="connsiteY79" fmla="*/ 1469912 h 3585881"/>
              <a:gd name="connsiteX80" fmla="*/ 4590223 w 7136737"/>
              <a:gd name="connsiteY80" fmla="*/ 1485152 h 3585881"/>
              <a:gd name="connsiteX81" fmla="*/ 4773103 w 7136737"/>
              <a:gd name="connsiteY81" fmla="*/ 1508012 h 3585881"/>
              <a:gd name="connsiteX82" fmla="*/ 4834063 w 7136737"/>
              <a:gd name="connsiteY82" fmla="*/ 1515632 h 3585881"/>
              <a:gd name="connsiteX83" fmla="*/ 4872163 w 7136737"/>
              <a:gd name="connsiteY83" fmla="*/ 1523252 h 3585881"/>
              <a:gd name="connsiteX84" fmla="*/ 4933123 w 7136737"/>
              <a:gd name="connsiteY84" fmla="*/ 1530872 h 3585881"/>
              <a:gd name="connsiteX85" fmla="*/ 5001703 w 7136737"/>
              <a:gd name="connsiteY85" fmla="*/ 1546112 h 3585881"/>
              <a:gd name="connsiteX86" fmla="*/ 5100763 w 7136737"/>
              <a:gd name="connsiteY86" fmla="*/ 1553732 h 3585881"/>
              <a:gd name="connsiteX87" fmla="*/ 5176963 w 7136737"/>
              <a:gd name="connsiteY87" fmla="*/ 1568972 h 3585881"/>
              <a:gd name="connsiteX88" fmla="*/ 5237923 w 7136737"/>
              <a:gd name="connsiteY88" fmla="*/ 1576592 h 3585881"/>
              <a:gd name="connsiteX89" fmla="*/ 5298883 w 7136737"/>
              <a:gd name="connsiteY89" fmla="*/ 1591832 h 3585881"/>
              <a:gd name="connsiteX90" fmla="*/ 5375083 w 7136737"/>
              <a:gd name="connsiteY90" fmla="*/ 1607072 h 3585881"/>
              <a:gd name="connsiteX91" fmla="*/ 5420803 w 7136737"/>
              <a:gd name="connsiteY91" fmla="*/ 1622312 h 3585881"/>
              <a:gd name="connsiteX92" fmla="*/ 5489383 w 7136737"/>
              <a:gd name="connsiteY92" fmla="*/ 1637552 h 3585881"/>
              <a:gd name="connsiteX93" fmla="*/ 5588443 w 7136737"/>
              <a:gd name="connsiteY93" fmla="*/ 1675652 h 3585881"/>
              <a:gd name="connsiteX94" fmla="*/ 5618923 w 7136737"/>
              <a:gd name="connsiteY94" fmla="*/ 1690892 h 3585881"/>
              <a:gd name="connsiteX95" fmla="*/ 5664643 w 7136737"/>
              <a:gd name="connsiteY95" fmla="*/ 1706132 h 3585881"/>
              <a:gd name="connsiteX96" fmla="*/ 5733223 w 7136737"/>
              <a:gd name="connsiteY96" fmla="*/ 1736612 h 3585881"/>
              <a:gd name="connsiteX97" fmla="*/ 5847523 w 7136737"/>
              <a:gd name="connsiteY97" fmla="*/ 1782332 h 3585881"/>
              <a:gd name="connsiteX98" fmla="*/ 5870383 w 7136737"/>
              <a:gd name="connsiteY98" fmla="*/ 1797572 h 3585881"/>
              <a:gd name="connsiteX99" fmla="*/ 5977063 w 7136737"/>
              <a:gd name="connsiteY99" fmla="*/ 1835672 h 3585881"/>
              <a:gd name="connsiteX100" fmla="*/ 6015163 w 7136737"/>
              <a:gd name="connsiteY100" fmla="*/ 1850912 h 3585881"/>
              <a:gd name="connsiteX101" fmla="*/ 6053263 w 7136737"/>
              <a:gd name="connsiteY101" fmla="*/ 1858532 h 3585881"/>
              <a:gd name="connsiteX102" fmla="*/ 6083743 w 7136737"/>
              <a:gd name="connsiteY102" fmla="*/ 1866152 h 3585881"/>
              <a:gd name="connsiteX103" fmla="*/ 6251383 w 7136737"/>
              <a:gd name="connsiteY103" fmla="*/ 1889012 h 3585881"/>
              <a:gd name="connsiteX104" fmla="*/ 6319963 w 7136737"/>
              <a:gd name="connsiteY104" fmla="*/ 1896632 h 3585881"/>
              <a:gd name="connsiteX105" fmla="*/ 6365683 w 7136737"/>
              <a:gd name="connsiteY105" fmla="*/ 1904252 h 3585881"/>
              <a:gd name="connsiteX106" fmla="*/ 6533323 w 7136737"/>
              <a:gd name="connsiteY106" fmla="*/ 1911872 h 3585881"/>
              <a:gd name="connsiteX107" fmla="*/ 6609523 w 7136737"/>
              <a:gd name="connsiteY107" fmla="*/ 1927112 h 3585881"/>
              <a:gd name="connsiteX108" fmla="*/ 7059593 w 7136737"/>
              <a:gd name="connsiteY108" fmla="*/ 1898496 h 3585881"/>
              <a:gd name="connsiteX109" fmla="*/ 7126735 w 7136737"/>
              <a:gd name="connsiteY109" fmla="*/ 50887 h 3585881"/>
              <a:gd name="connsiteX110" fmla="*/ 85020 w 7136737"/>
              <a:gd name="connsiteY110" fmla="*/ 102203 h 3585881"/>
              <a:gd name="connsiteX0" fmla="*/ 85020 w 7130499"/>
              <a:gd name="connsiteY0" fmla="*/ 102203 h 3585881"/>
              <a:gd name="connsiteX1" fmla="*/ 2507 w 7130499"/>
              <a:gd name="connsiteY1" fmla="*/ 123945 h 3585881"/>
              <a:gd name="connsiteX2" fmla="*/ 2388 w 7130499"/>
              <a:gd name="connsiteY2" fmla="*/ 258332 h 3585881"/>
              <a:gd name="connsiteX3" fmla="*/ 25843 w 7130499"/>
              <a:gd name="connsiteY3" fmla="*/ 3344432 h 3585881"/>
              <a:gd name="connsiteX4" fmla="*/ 102043 w 7130499"/>
              <a:gd name="connsiteY4" fmla="*/ 3382532 h 3585881"/>
              <a:gd name="connsiteX5" fmla="*/ 208723 w 7130499"/>
              <a:gd name="connsiteY5" fmla="*/ 3405392 h 3585881"/>
              <a:gd name="connsiteX6" fmla="*/ 483043 w 7130499"/>
              <a:gd name="connsiteY6" fmla="*/ 3390152 h 3585881"/>
              <a:gd name="connsiteX7" fmla="*/ 536383 w 7130499"/>
              <a:gd name="connsiteY7" fmla="*/ 3374912 h 3585881"/>
              <a:gd name="connsiteX8" fmla="*/ 635443 w 7130499"/>
              <a:gd name="connsiteY8" fmla="*/ 3329192 h 3585881"/>
              <a:gd name="connsiteX9" fmla="*/ 681163 w 7130499"/>
              <a:gd name="connsiteY9" fmla="*/ 3313952 h 3585881"/>
              <a:gd name="connsiteX10" fmla="*/ 749743 w 7130499"/>
              <a:gd name="connsiteY10" fmla="*/ 3268232 h 3585881"/>
              <a:gd name="connsiteX11" fmla="*/ 864043 w 7130499"/>
              <a:gd name="connsiteY11" fmla="*/ 3184412 h 3585881"/>
              <a:gd name="connsiteX12" fmla="*/ 902143 w 7130499"/>
              <a:gd name="connsiteY12" fmla="*/ 3161552 h 3585881"/>
              <a:gd name="connsiteX13" fmla="*/ 947863 w 7130499"/>
              <a:gd name="connsiteY13" fmla="*/ 3108212 h 3585881"/>
              <a:gd name="connsiteX14" fmla="*/ 985963 w 7130499"/>
              <a:gd name="connsiteY14" fmla="*/ 3070112 h 3585881"/>
              <a:gd name="connsiteX15" fmla="*/ 1016443 w 7130499"/>
              <a:gd name="connsiteY15" fmla="*/ 3009152 h 3585881"/>
              <a:gd name="connsiteX16" fmla="*/ 1062163 w 7130499"/>
              <a:gd name="connsiteY16" fmla="*/ 2955812 h 3585881"/>
              <a:gd name="connsiteX17" fmla="*/ 1107883 w 7130499"/>
              <a:gd name="connsiteY17" fmla="*/ 2894852 h 3585881"/>
              <a:gd name="connsiteX18" fmla="*/ 1130743 w 7130499"/>
              <a:gd name="connsiteY18" fmla="*/ 2856752 h 3585881"/>
              <a:gd name="connsiteX19" fmla="*/ 1184083 w 7130499"/>
              <a:gd name="connsiteY19" fmla="*/ 2811032 h 3585881"/>
              <a:gd name="connsiteX20" fmla="*/ 1206943 w 7130499"/>
              <a:gd name="connsiteY20" fmla="*/ 2772932 h 3585881"/>
              <a:gd name="connsiteX21" fmla="*/ 1237423 w 7130499"/>
              <a:gd name="connsiteY21" fmla="*/ 2742452 h 3585881"/>
              <a:gd name="connsiteX22" fmla="*/ 1275523 w 7130499"/>
              <a:gd name="connsiteY22" fmla="*/ 2673872 h 3585881"/>
              <a:gd name="connsiteX23" fmla="*/ 1298383 w 7130499"/>
              <a:gd name="connsiteY23" fmla="*/ 2643392 h 3585881"/>
              <a:gd name="connsiteX24" fmla="*/ 1313623 w 7130499"/>
              <a:gd name="connsiteY24" fmla="*/ 2582432 h 3585881"/>
              <a:gd name="connsiteX25" fmla="*/ 1336483 w 7130499"/>
              <a:gd name="connsiteY25" fmla="*/ 2559572 h 3585881"/>
              <a:gd name="connsiteX26" fmla="*/ 1359343 w 7130499"/>
              <a:gd name="connsiteY26" fmla="*/ 2506232 h 3585881"/>
              <a:gd name="connsiteX27" fmla="*/ 1366963 w 7130499"/>
              <a:gd name="connsiteY27" fmla="*/ 2475752 h 3585881"/>
              <a:gd name="connsiteX28" fmla="*/ 1382203 w 7130499"/>
              <a:gd name="connsiteY28" fmla="*/ 2452892 h 3585881"/>
              <a:gd name="connsiteX29" fmla="*/ 1420303 w 7130499"/>
              <a:gd name="connsiteY29" fmla="*/ 2384312 h 3585881"/>
              <a:gd name="connsiteX30" fmla="*/ 1450783 w 7130499"/>
              <a:gd name="connsiteY30" fmla="*/ 2346212 h 3585881"/>
              <a:gd name="connsiteX31" fmla="*/ 1481263 w 7130499"/>
              <a:gd name="connsiteY31" fmla="*/ 2308112 h 3585881"/>
              <a:gd name="connsiteX32" fmla="*/ 1488883 w 7130499"/>
              <a:gd name="connsiteY32" fmla="*/ 2285252 h 3585881"/>
              <a:gd name="connsiteX33" fmla="*/ 1511743 w 7130499"/>
              <a:gd name="connsiteY33" fmla="*/ 2262392 h 3585881"/>
              <a:gd name="connsiteX34" fmla="*/ 1519363 w 7130499"/>
              <a:gd name="connsiteY34" fmla="*/ 2239532 h 3585881"/>
              <a:gd name="connsiteX35" fmla="*/ 1565083 w 7130499"/>
              <a:gd name="connsiteY35" fmla="*/ 2209052 h 3585881"/>
              <a:gd name="connsiteX36" fmla="*/ 1595563 w 7130499"/>
              <a:gd name="connsiteY36" fmla="*/ 2186192 h 3585881"/>
              <a:gd name="connsiteX37" fmla="*/ 1618423 w 7130499"/>
              <a:gd name="connsiteY37" fmla="*/ 2178572 h 3585881"/>
              <a:gd name="connsiteX38" fmla="*/ 1633663 w 7130499"/>
              <a:gd name="connsiteY38" fmla="*/ 2155712 h 3585881"/>
              <a:gd name="connsiteX39" fmla="*/ 1664143 w 7130499"/>
              <a:gd name="connsiteY39" fmla="*/ 2140472 h 3585881"/>
              <a:gd name="connsiteX40" fmla="*/ 1694623 w 7130499"/>
              <a:gd name="connsiteY40" fmla="*/ 2117612 h 3585881"/>
              <a:gd name="connsiteX41" fmla="*/ 1732723 w 7130499"/>
              <a:gd name="connsiteY41" fmla="*/ 2094752 h 3585881"/>
              <a:gd name="connsiteX42" fmla="*/ 1763203 w 7130499"/>
              <a:gd name="connsiteY42" fmla="*/ 2064272 h 3585881"/>
              <a:gd name="connsiteX43" fmla="*/ 1786063 w 7130499"/>
              <a:gd name="connsiteY43" fmla="*/ 2056652 h 3585881"/>
              <a:gd name="connsiteX44" fmla="*/ 1831783 w 7130499"/>
              <a:gd name="connsiteY44" fmla="*/ 2026172 h 3585881"/>
              <a:gd name="connsiteX45" fmla="*/ 1854643 w 7130499"/>
              <a:gd name="connsiteY45" fmla="*/ 2003312 h 3585881"/>
              <a:gd name="connsiteX46" fmla="*/ 1877503 w 7130499"/>
              <a:gd name="connsiteY46" fmla="*/ 1995692 h 3585881"/>
              <a:gd name="connsiteX47" fmla="*/ 1900363 w 7130499"/>
              <a:gd name="connsiteY47" fmla="*/ 1980452 h 3585881"/>
              <a:gd name="connsiteX48" fmla="*/ 1961323 w 7130499"/>
              <a:gd name="connsiteY48" fmla="*/ 1957592 h 3585881"/>
              <a:gd name="connsiteX49" fmla="*/ 2029903 w 7130499"/>
              <a:gd name="connsiteY49" fmla="*/ 1911872 h 3585881"/>
              <a:gd name="connsiteX50" fmla="*/ 2090863 w 7130499"/>
              <a:gd name="connsiteY50" fmla="*/ 1881392 h 3585881"/>
              <a:gd name="connsiteX51" fmla="*/ 2151823 w 7130499"/>
              <a:gd name="connsiteY51" fmla="*/ 1843292 h 3585881"/>
              <a:gd name="connsiteX52" fmla="*/ 2182303 w 7130499"/>
              <a:gd name="connsiteY52" fmla="*/ 1820432 h 3585881"/>
              <a:gd name="connsiteX53" fmla="*/ 2228023 w 7130499"/>
              <a:gd name="connsiteY53" fmla="*/ 1805192 h 3585881"/>
              <a:gd name="connsiteX54" fmla="*/ 2258503 w 7130499"/>
              <a:gd name="connsiteY54" fmla="*/ 1789952 h 3585881"/>
              <a:gd name="connsiteX55" fmla="*/ 2288983 w 7130499"/>
              <a:gd name="connsiteY55" fmla="*/ 1782332 h 3585881"/>
              <a:gd name="connsiteX56" fmla="*/ 2349943 w 7130499"/>
              <a:gd name="connsiteY56" fmla="*/ 1759472 h 3585881"/>
              <a:gd name="connsiteX57" fmla="*/ 2372803 w 7130499"/>
              <a:gd name="connsiteY57" fmla="*/ 1744232 h 3585881"/>
              <a:gd name="connsiteX58" fmla="*/ 2418523 w 7130499"/>
              <a:gd name="connsiteY58" fmla="*/ 1728992 h 3585881"/>
              <a:gd name="connsiteX59" fmla="*/ 2471863 w 7130499"/>
              <a:gd name="connsiteY59" fmla="*/ 1698512 h 3585881"/>
              <a:gd name="connsiteX60" fmla="*/ 2548063 w 7130499"/>
              <a:gd name="connsiteY60" fmla="*/ 1675652 h 3585881"/>
              <a:gd name="connsiteX61" fmla="*/ 2639503 w 7130499"/>
              <a:gd name="connsiteY61" fmla="*/ 1637552 h 3585881"/>
              <a:gd name="connsiteX62" fmla="*/ 2677603 w 7130499"/>
              <a:gd name="connsiteY62" fmla="*/ 1614692 h 3585881"/>
              <a:gd name="connsiteX63" fmla="*/ 2708083 w 7130499"/>
              <a:gd name="connsiteY63" fmla="*/ 1591832 h 3585881"/>
              <a:gd name="connsiteX64" fmla="*/ 2738563 w 7130499"/>
              <a:gd name="connsiteY64" fmla="*/ 1576592 h 3585881"/>
              <a:gd name="connsiteX65" fmla="*/ 2769043 w 7130499"/>
              <a:gd name="connsiteY65" fmla="*/ 1553732 h 3585881"/>
              <a:gd name="connsiteX66" fmla="*/ 2807143 w 7130499"/>
              <a:gd name="connsiteY66" fmla="*/ 1546112 h 3585881"/>
              <a:gd name="connsiteX67" fmla="*/ 2860483 w 7130499"/>
              <a:gd name="connsiteY67" fmla="*/ 1523252 h 3585881"/>
              <a:gd name="connsiteX68" fmla="*/ 2883343 w 7130499"/>
              <a:gd name="connsiteY68" fmla="*/ 1508012 h 3585881"/>
              <a:gd name="connsiteX69" fmla="*/ 2974783 w 7130499"/>
              <a:gd name="connsiteY69" fmla="*/ 1477532 h 3585881"/>
              <a:gd name="connsiteX70" fmla="*/ 3020503 w 7130499"/>
              <a:gd name="connsiteY70" fmla="*/ 1454672 h 3585881"/>
              <a:gd name="connsiteX71" fmla="*/ 3050983 w 7130499"/>
              <a:gd name="connsiteY71" fmla="*/ 1447052 h 3585881"/>
              <a:gd name="connsiteX72" fmla="*/ 3096703 w 7130499"/>
              <a:gd name="connsiteY72" fmla="*/ 1431812 h 3585881"/>
              <a:gd name="connsiteX73" fmla="*/ 3188143 w 7130499"/>
              <a:gd name="connsiteY73" fmla="*/ 1424192 h 3585881"/>
              <a:gd name="connsiteX74" fmla="*/ 3226243 w 7130499"/>
              <a:gd name="connsiteY74" fmla="*/ 1416572 h 3585881"/>
              <a:gd name="connsiteX75" fmla="*/ 3371023 w 7130499"/>
              <a:gd name="connsiteY75" fmla="*/ 1401332 h 3585881"/>
              <a:gd name="connsiteX76" fmla="*/ 4079683 w 7130499"/>
              <a:gd name="connsiteY76" fmla="*/ 1416572 h 3585881"/>
              <a:gd name="connsiteX77" fmla="*/ 4277803 w 7130499"/>
              <a:gd name="connsiteY77" fmla="*/ 1439432 h 3585881"/>
              <a:gd name="connsiteX78" fmla="*/ 4361623 w 7130499"/>
              <a:gd name="connsiteY78" fmla="*/ 1454672 h 3585881"/>
              <a:gd name="connsiteX79" fmla="*/ 4460683 w 7130499"/>
              <a:gd name="connsiteY79" fmla="*/ 1469912 h 3585881"/>
              <a:gd name="connsiteX80" fmla="*/ 4590223 w 7130499"/>
              <a:gd name="connsiteY80" fmla="*/ 1485152 h 3585881"/>
              <a:gd name="connsiteX81" fmla="*/ 4773103 w 7130499"/>
              <a:gd name="connsiteY81" fmla="*/ 1508012 h 3585881"/>
              <a:gd name="connsiteX82" fmla="*/ 4834063 w 7130499"/>
              <a:gd name="connsiteY82" fmla="*/ 1515632 h 3585881"/>
              <a:gd name="connsiteX83" fmla="*/ 4872163 w 7130499"/>
              <a:gd name="connsiteY83" fmla="*/ 1523252 h 3585881"/>
              <a:gd name="connsiteX84" fmla="*/ 4933123 w 7130499"/>
              <a:gd name="connsiteY84" fmla="*/ 1530872 h 3585881"/>
              <a:gd name="connsiteX85" fmla="*/ 5001703 w 7130499"/>
              <a:gd name="connsiteY85" fmla="*/ 1546112 h 3585881"/>
              <a:gd name="connsiteX86" fmla="*/ 5100763 w 7130499"/>
              <a:gd name="connsiteY86" fmla="*/ 1553732 h 3585881"/>
              <a:gd name="connsiteX87" fmla="*/ 5176963 w 7130499"/>
              <a:gd name="connsiteY87" fmla="*/ 1568972 h 3585881"/>
              <a:gd name="connsiteX88" fmla="*/ 5237923 w 7130499"/>
              <a:gd name="connsiteY88" fmla="*/ 1576592 h 3585881"/>
              <a:gd name="connsiteX89" fmla="*/ 5298883 w 7130499"/>
              <a:gd name="connsiteY89" fmla="*/ 1591832 h 3585881"/>
              <a:gd name="connsiteX90" fmla="*/ 5375083 w 7130499"/>
              <a:gd name="connsiteY90" fmla="*/ 1607072 h 3585881"/>
              <a:gd name="connsiteX91" fmla="*/ 5420803 w 7130499"/>
              <a:gd name="connsiteY91" fmla="*/ 1622312 h 3585881"/>
              <a:gd name="connsiteX92" fmla="*/ 5489383 w 7130499"/>
              <a:gd name="connsiteY92" fmla="*/ 1637552 h 3585881"/>
              <a:gd name="connsiteX93" fmla="*/ 5588443 w 7130499"/>
              <a:gd name="connsiteY93" fmla="*/ 1675652 h 3585881"/>
              <a:gd name="connsiteX94" fmla="*/ 5618923 w 7130499"/>
              <a:gd name="connsiteY94" fmla="*/ 1690892 h 3585881"/>
              <a:gd name="connsiteX95" fmla="*/ 5664643 w 7130499"/>
              <a:gd name="connsiteY95" fmla="*/ 1706132 h 3585881"/>
              <a:gd name="connsiteX96" fmla="*/ 5733223 w 7130499"/>
              <a:gd name="connsiteY96" fmla="*/ 1736612 h 3585881"/>
              <a:gd name="connsiteX97" fmla="*/ 5847523 w 7130499"/>
              <a:gd name="connsiteY97" fmla="*/ 1782332 h 3585881"/>
              <a:gd name="connsiteX98" fmla="*/ 5870383 w 7130499"/>
              <a:gd name="connsiteY98" fmla="*/ 1797572 h 3585881"/>
              <a:gd name="connsiteX99" fmla="*/ 5977063 w 7130499"/>
              <a:gd name="connsiteY99" fmla="*/ 1835672 h 3585881"/>
              <a:gd name="connsiteX100" fmla="*/ 6015163 w 7130499"/>
              <a:gd name="connsiteY100" fmla="*/ 1850912 h 3585881"/>
              <a:gd name="connsiteX101" fmla="*/ 6053263 w 7130499"/>
              <a:gd name="connsiteY101" fmla="*/ 1858532 h 3585881"/>
              <a:gd name="connsiteX102" fmla="*/ 6083743 w 7130499"/>
              <a:gd name="connsiteY102" fmla="*/ 1866152 h 3585881"/>
              <a:gd name="connsiteX103" fmla="*/ 6251383 w 7130499"/>
              <a:gd name="connsiteY103" fmla="*/ 1889012 h 3585881"/>
              <a:gd name="connsiteX104" fmla="*/ 6319963 w 7130499"/>
              <a:gd name="connsiteY104" fmla="*/ 1896632 h 3585881"/>
              <a:gd name="connsiteX105" fmla="*/ 6365683 w 7130499"/>
              <a:gd name="connsiteY105" fmla="*/ 1904252 h 3585881"/>
              <a:gd name="connsiteX106" fmla="*/ 6533323 w 7130499"/>
              <a:gd name="connsiteY106" fmla="*/ 1911872 h 3585881"/>
              <a:gd name="connsiteX107" fmla="*/ 6609523 w 7130499"/>
              <a:gd name="connsiteY107" fmla="*/ 1927112 h 3585881"/>
              <a:gd name="connsiteX108" fmla="*/ 7059593 w 7130499"/>
              <a:gd name="connsiteY108" fmla="*/ 1898496 h 3585881"/>
              <a:gd name="connsiteX109" fmla="*/ 7126735 w 7130499"/>
              <a:gd name="connsiteY109" fmla="*/ 50887 h 3585881"/>
              <a:gd name="connsiteX110" fmla="*/ 85020 w 7130499"/>
              <a:gd name="connsiteY110" fmla="*/ 102203 h 3585881"/>
              <a:gd name="connsiteX0" fmla="*/ 85020 w 7130499"/>
              <a:gd name="connsiteY0" fmla="*/ 102203 h 3585881"/>
              <a:gd name="connsiteX1" fmla="*/ 2507 w 7130499"/>
              <a:gd name="connsiteY1" fmla="*/ 123945 h 3585881"/>
              <a:gd name="connsiteX2" fmla="*/ 2388 w 7130499"/>
              <a:gd name="connsiteY2" fmla="*/ 258332 h 3585881"/>
              <a:gd name="connsiteX3" fmla="*/ 25843 w 7130499"/>
              <a:gd name="connsiteY3" fmla="*/ 3344432 h 3585881"/>
              <a:gd name="connsiteX4" fmla="*/ 102043 w 7130499"/>
              <a:gd name="connsiteY4" fmla="*/ 3382532 h 3585881"/>
              <a:gd name="connsiteX5" fmla="*/ 208723 w 7130499"/>
              <a:gd name="connsiteY5" fmla="*/ 3405392 h 3585881"/>
              <a:gd name="connsiteX6" fmla="*/ 483043 w 7130499"/>
              <a:gd name="connsiteY6" fmla="*/ 3390152 h 3585881"/>
              <a:gd name="connsiteX7" fmla="*/ 536383 w 7130499"/>
              <a:gd name="connsiteY7" fmla="*/ 3374912 h 3585881"/>
              <a:gd name="connsiteX8" fmla="*/ 635443 w 7130499"/>
              <a:gd name="connsiteY8" fmla="*/ 3329192 h 3585881"/>
              <a:gd name="connsiteX9" fmla="*/ 681163 w 7130499"/>
              <a:gd name="connsiteY9" fmla="*/ 3313952 h 3585881"/>
              <a:gd name="connsiteX10" fmla="*/ 749743 w 7130499"/>
              <a:gd name="connsiteY10" fmla="*/ 3268232 h 3585881"/>
              <a:gd name="connsiteX11" fmla="*/ 864043 w 7130499"/>
              <a:gd name="connsiteY11" fmla="*/ 3184412 h 3585881"/>
              <a:gd name="connsiteX12" fmla="*/ 902143 w 7130499"/>
              <a:gd name="connsiteY12" fmla="*/ 3161552 h 3585881"/>
              <a:gd name="connsiteX13" fmla="*/ 947863 w 7130499"/>
              <a:gd name="connsiteY13" fmla="*/ 3108212 h 3585881"/>
              <a:gd name="connsiteX14" fmla="*/ 985963 w 7130499"/>
              <a:gd name="connsiteY14" fmla="*/ 3070112 h 3585881"/>
              <a:gd name="connsiteX15" fmla="*/ 1016443 w 7130499"/>
              <a:gd name="connsiteY15" fmla="*/ 3009152 h 3585881"/>
              <a:gd name="connsiteX16" fmla="*/ 1062163 w 7130499"/>
              <a:gd name="connsiteY16" fmla="*/ 2955812 h 3585881"/>
              <a:gd name="connsiteX17" fmla="*/ 1107883 w 7130499"/>
              <a:gd name="connsiteY17" fmla="*/ 2894852 h 3585881"/>
              <a:gd name="connsiteX18" fmla="*/ 1130743 w 7130499"/>
              <a:gd name="connsiteY18" fmla="*/ 2856752 h 3585881"/>
              <a:gd name="connsiteX19" fmla="*/ 1184083 w 7130499"/>
              <a:gd name="connsiteY19" fmla="*/ 2811032 h 3585881"/>
              <a:gd name="connsiteX20" fmla="*/ 1206943 w 7130499"/>
              <a:gd name="connsiteY20" fmla="*/ 2772932 h 3585881"/>
              <a:gd name="connsiteX21" fmla="*/ 1237423 w 7130499"/>
              <a:gd name="connsiteY21" fmla="*/ 2742452 h 3585881"/>
              <a:gd name="connsiteX22" fmla="*/ 1275523 w 7130499"/>
              <a:gd name="connsiteY22" fmla="*/ 2673872 h 3585881"/>
              <a:gd name="connsiteX23" fmla="*/ 1298383 w 7130499"/>
              <a:gd name="connsiteY23" fmla="*/ 2643392 h 3585881"/>
              <a:gd name="connsiteX24" fmla="*/ 1313623 w 7130499"/>
              <a:gd name="connsiteY24" fmla="*/ 2582432 h 3585881"/>
              <a:gd name="connsiteX25" fmla="*/ 1336483 w 7130499"/>
              <a:gd name="connsiteY25" fmla="*/ 2559572 h 3585881"/>
              <a:gd name="connsiteX26" fmla="*/ 1359343 w 7130499"/>
              <a:gd name="connsiteY26" fmla="*/ 2506232 h 3585881"/>
              <a:gd name="connsiteX27" fmla="*/ 1366963 w 7130499"/>
              <a:gd name="connsiteY27" fmla="*/ 2475752 h 3585881"/>
              <a:gd name="connsiteX28" fmla="*/ 1382203 w 7130499"/>
              <a:gd name="connsiteY28" fmla="*/ 2452892 h 3585881"/>
              <a:gd name="connsiteX29" fmla="*/ 1420303 w 7130499"/>
              <a:gd name="connsiteY29" fmla="*/ 2384312 h 3585881"/>
              <a:gd name="connsiteX30" fmla="*/ 1450783 w 7130499"/>
              <a:gd name="connsiteY30" fmla="*/ 2346212 h 3585881"/>
              <a:gd name="connsiteX31" fmla="*/ 1481263 w 7130499"/>
              <a:gd name="connsiteY31" fmla="*/ 2308112 h 3585881"/>
              <a:gd name="connsiteX32" fmla="*/ 1488883 w 7130499"/>
              <a:gd name="connsiteY32" fmla="*/ 2285252 h 3585881"/>
              <a:gd name="connsiteX33" fmla="*/ 1511743 w 7130499"/>
              <a:gd name="connsiteY33" fmla="*/ 2262392 h 3585881"/>
              <a:gd name="connsiteX34" fmla="*/ 1519363 w 7130499"/>
              <a:gd name="connsiteY34" fmla="*/ 2239532 h 3585881"/>
              <a:gd name="connsiteX35" fmla="*/ 1565083 w 7130499"/>
              <a:gd name="connsiteY35" fmla="*/ 2209052 h 3585881"/>
              <a:gd name="connsiteX36" fmla="*/ 1595563 w 7130499"/>
              <a:gd name="connsiteY36" fmla="*/ 2186192 h 3585881"/>
              <a:gd name="connsiteX37" fmla="*/ 1618423 w 7130499"/>
              <a:gd name="connsiteY37" fmla="*/ 2178572 h 3585881"/>
              <a:gd name="connsiteX38" fmla="*/ 1633663 w 7130499"/>
              <a:gd name="connsiteY38" fmla="*/ 2155712 h 3585881"/>
              <a:gd name="connsiteX39" fmla="*/ 1664143 w 7130499"/>
              <a:gd name="connsiteY39" fmla="*/ 2140472 h 3585881"/>
              <a:gd name="connsiteX40" fmla="*/ 1694623 w 7130499"/>
              <a:gd name="connsiteY40" fmla="*/ 2117612 h 3585881"/>
              <a:gd name="connsiteX41" fmla="*/ 1732723 w 7130499"/>
              <a:gd name="connsiteY41" fmla="*/ 2094752 h 3585881"/>
              <a:gd name="connsiteX42" fmla="*/ 1763203 w 7130499"/>
              <a:gd name="connsiteY42" fmla="*/ 2064272 h 3585881"/>
              <a:gd name="connsiteX43" fmla="*/ 1786063 w 7130499"/>
              <a:gd name="connsiteY43" fmla="*/ 2056652 h 3585881"/>
              <a:gd name="connsiteX44" fmla="*/ 1831783 w 7130499"/>
              <a:gd name="connsiteY44" fmla="*/ 2026172 h 3585881"/>
              <a:gd name="connsiteX45" fmla="*/ 1854643 w 7130499"/>
              <a:gd name="connsiteY45" fmla="*/ 2003312 h 3585881"/>
              <a:gd name="connsiteX46" fmla="*/ 1877503 w 7130499"/>
              <a:gd name="connsiteY46" fmla="*/ 1995692 h 3585881"/>
              <a:gd name="connsiteX47" fmla="*/ 1900363 w 7130499"/>
              <a:gd name="connsiteY47" fmla="*/ 1980452 h 3585881"/>
              <a:gd name="connsiteX48" fmla="*/ 1961323 w 7130499"/>
              <a:gd name="connsiteY48" fmla="*/ 1957592 h 3585881"/>
              <a:gd name="connsiteX49" fmla="*/ 2029903 w 7130499"/>
              <a:gd name="connsiteY49" fmla="*/ 1911872 h 3585881"/>
              <a:gd name="connsiteX50" fmla="*/ 2090863 w 7130499"/>
              <a:gd name="connsiteY50" fmla="*/ 1881392 h 3585881"/>
              <a:gd name="connsiteX51" fmla="*/ 2151823 w 7130499"/>
              <a:gd name="connsiteY51" fmla="*/ 1843292 h 3585881"/>
              <a:gd name="connsiteX52" fmla="*/ 2182303 w 7130499"/>
              <a:gd name="connsiteY52" fmla="*/ 1820432 h 3585881"/>
              <a:gd name="connsiteX53" fmla="*/ 2228023 w 7130499"/>
              <a:gd name="connsiteY53" fmla="*/ 1805192 h 3585881"/>
              <a:gd name="connsiteX54" fmla="*/ 2258503 w 7130499"/>
              <a:gd name="connsiteY54" fmla="*/ 1789952 h 3585881"/>
              <a:gd name="connsiteX55" fmla="*/ 2288983 w 7130499"/>
              <a:gd name="connsiteY55" fmla="*/ 1782332 h 3585881"/>
              <a:gd name="connsiteX56" fmla="*/ 2349943 w 7130499"/>
              <a:gd name="connsiteY56" fmla="*/ 1759472 h 3585881"/>
              <a:gd name="connsiteX57" fmla="*/ 2372803 w 7130499"/>
              <a:gd name="connsiteY57" fmla="*/ 1744232 h 3585881"/>
              <a:gd name="connsiteX58" fmla="*/ 2418523 w 7130499"/>
              <a:gd name="connsiteY58" fmla="*/ 1728992 h 3585881"/>
              <a:gd name="connsiteX59" fmla="*/ 2471863 w 7130499"/>
              <a:gd name="connsiteY59" fmla="*/ 1698512 h 3585881"/>
              <a:gd name="connsiteX60" fmla="*/ 2548063 w 7130499"/>
              <a:gd name="connsiteY60" fmla="*/ 1675652 h 3585881"/>
              <a:gd name="connsiteX61" fmla="*/ 2639503 w 7130499"/>
              <a:gd name="connsiteY61" fmla="*/ 1637552 h 3585881"/>
              <a:gd name="connsiteX62" fmla="*/ 2677603 w 7130499"/>
              <a:gd name="connsiteY62" fmla="*/ 1614692 h 3585881"/>
              <a:gd name="connsiteX63" fmla="*/ 2708083 w 7130499"/>
              <a:gd name="connsiteY63" fmla="*/ 1591832 h 3585881"/>
              <a:gd name="connsiteX64" fmla="*/ 2738563 w 7130499"/>
              <a:gd name="connsiteY64" fmla="*/ 1576592 h 3585881"/>
              <a:gd name="connsiteX65" fmla="*/ 2769043 w 7130499"/>
              <a:gd name="connsiteY65" fmla="*/ 1553732 h 3585881"/>
              <a:gd name="connsiteX66" fmla="*/ 2807143 w 7130499"/>
              <a:gd name="connsiteY66" fmla="*/ 1546112 h 3585881"/>
              <a:gd name="connsiteX67" fmla="*/ 2860483 w 7130499"/>
              <a:gd name="connsiteY67" fmla="*/ 1523252 h 3585881"/>
              <a:gd name="connsiteX68" fmla="*/ 2883343 w 7130499"/>
              <a:gd name="connsiteY68" fmla="*/ 1508012 h 3585881"/>
              <a:gd name="connsiteX69" fmla="*/ 2974783 w 7130499"/>
              <a:gd name="connsiteY69" fmla="*/ 1477532 h 3585881"/>
              <a:gd name="connsiteX70" fmla="*/ 3020503 w 7130499"/>
              <a:gd name="connsiteY70" fmla="*/ 1454672 h 3585881"/>
              <a:gd name="connsiteX71" fmla="*/ 3050983 w 7130499"/>
              <a:gd name="connsiteY71" fmla="*/ 1447052 h 3585881"/>
              <a:gd name="connsiteX72" fmla="*/ 3096703 w 7130499"/>
              <a:gd name="connsiteY72" fmla="*/ 1431812 h 3585881"/>
              <a:gd name="connsiteX73" fmla="*/ 3188143 w 7130499"/>
              <a:gd name="connsiteY73" fmla="*/ 1424192 h 3585881"/>
              <a:gd name="connsiteX74" fmla="*/ 3226243 w 7130499"/>
              <a:gd name="connsiteY74" fmla="*/ 1416572 h 3585881"/>
              <a:gd name="connsiteX75" fmla="*/ 3371023 w 7130499"/>
              <a:gd name="connsiteY75" fmla="*/ 1401332 h 3585881"/>
              <a:gd name="connsiteX76" fmla="*/ 4079683 w 7130499"/>
              <a:gd name="connsiteY76" fmla="*/ 1416572 h 3585881"/>
              <a:gd name="connsiteX77" fmla="*/ 4277803 w 7130499"/>
              <a:gd name="connsiteY77" fmla="*/ 1439432 h 3585881"/>
              <a:gd name="connsiteX78" fmla="*/ 4361623 w 7130499"/>
              <a:gd name="connsiteY78" fmla="*/ 1454672 h 3585881"/>
              <a:gd name="connsiteX79" fmla="*/ 4460683 w 7130499"/>
              <a:gd name="connsiteY79" fmla="*/ 1469912 h 3585881"/>
              <a:gd name="connsiteX80" fmla="*/ 4590223 w 7130499"/>
              <a:gd name="connsiteY80" fmla="*/ 1485152 h 3585881"/>
              <a:gd name="connsiteX81" fmla="*/ 4773103 w 7130499"/>
              <a:gd name="connsiteY81" fmla="*/ 1508012 h 3585881"/>
              <a:gd name="connsiteX82" fmla="*/ 4834063 w 7130499"/>
              <a:gd name="connsiteY82" fmla="*/ 1515632 h 3585881"/>
              <a:gd name="connsiteX83" fmla="*/ 4872163 w 7130499"/>
              <a:gd name="connsiteY83" fmla="*/ 1523252 h 3585881"/>
              <a:gd name="connsiteX84" fmla="*/ 4933123 w 7130499"/>
              <a:gd name="connsiteY84" fmla="*/ 1530872 h 3585881"/>
              <a:gd name="connsiteX85" fmla="*/ 5001703 w 7130499"/>
              <a:gd name="connsiteY85" fmla="*/ 1546112 h 3585881"/>
              <a:gd name="connsiteX86" fmla="*/ 5100763 w 7130499"/>
              <a:gd name="connsiteY86" fmla="*/ 1553732 h 3585881"/>
              <a:gd name="connsiteX87" fmla="*/ 5176963 w 7130499"/>
              <a:gd name="connsiteY87" fmla="*/ 1568972 h 3585881"/>
              <a:gd name="connsiteX88" fmla="*/ 5237923 w 7130499"/>
              <a:gd name="connsiteY88" fmla="*/ 1576592 h 3585881"/>
              <a:gd name="connsiteX89" fmla="*/ 5298883 w 7130499"/>
              <a:gd name="connsiteY89" fmla="*/ 1591832 h 3585881"/>
              <a:gd name="connsiteX90" fmla="*/ 5375083 w 7130499"/>
              <a:gd name="connsiteY90" fmla="*/ 1607072 h 3585881"/>
              <a:gd name="connsiteX91" fmla="*/ 5420803 w 7130499"/>
              <a:gd name="connsiteY91" fmla="*/ 1622312 h 3585881"/>
              <a:gd name="connsiteX92" fmla="*/ 5489383 w 7130499"/>
              <a:gd name="connsiteY92" fmla="*/ 1637552 h 3585881"/>
              <a:gd name="connsiteX93" fmla="*/ 5588443 w 7130499"/>
              <a:gd name="connsiteY93" fmla="*/ 1675652 h 3585881"/>
              <a:gd name="connsiteX94" fmla="*/ 5618923 w 7130499"/>
              <a:gd name="connsiteY94" fmla="*/ 1690892 h 3585881"/>
              <a:gd name="connsiteX95" fmla="*/ 5664643 w 7130499"/>
              <a:gd name="connsiteY95" fmla="*/ 1706132 h 3585881"/>
              <a:gd name="connsiteX96" fmla="*/ 5733223 w 7130499"/>
              <a:gd name="connsiteY96" fmla="*/ 1736612 h 3585881"/>
              <a:gd name="connsiteX97" fmla="*/ 5847523 w 7130499"/>
              <a:gd name="connsiteY97" fmla="*/ 1782332 h 3585881"/>
              <a:gd name="connsiteX98" fmla="*/ 5870383 w 7130499"/>
              <a:gd name="connsiteY98" fmla="*/ 1797572 h 3585881"/>
              <a:gd name="connsiteX99" fmla="*/ 5977063 w 7130499"/>
              <a:gd name="connsiteY99" fmla="*/ 1835672 h 3585881"/>
              <a:gd name="connsiteX100" fmla="*/ 6015163 w 7130499"/>
              <a:gd name="connsiteY100" fmla="*/ 1850912 h 3585881"/>
              <a:gd name="connsiteX101" fmla="*/ 6053263 w 7130499"/>
              <a:gd name="connsiteY101" fmla="*/ 1858532 h 3585881"/>
              <a:gd name="connsiteX102" fmla="*/ 6083743 w 7130499"/>
              <a:gd name="connsiteY102" fmla="*/ 1866152 h 3585881"/>
              <a:gd name="connsiteX103" fmla="*/ 6251383 w 7130499"/>
              <a:gd name="connsiteY103" fmla="*/ 1889012 h 3585881"/>
              <a:gd name="connsiteX104" fmla="*/ 6319963 w 7130499"/>
              <a:gd name="connsiteY104" fmla="*/ 1896632 h 3585881"/>
              <a:gd name="connsiteX105" fmla="*/ 6365683 w 7130499"/>
              <a:gd name="connsiteY105" fmla="*/ 1904252 h 3585881"/>
              <a:gd name="connsiteX106" fmla="*/ 6533323 w 7130499"/>
              <a:gd name="connsiteY106" fmla="*/ 1911872 h 3585881"/>
              <a:gd name="connsiteX107" fmla="*/ 6609523 w 7130499"/>
              <a:gd name="connsiteY107" fmla="*/ 1927112 h 3585881"/>
              <a:gd name="connsiteX108" fmla="*/ 7059593 w 7130499"/>
              <a:gd name="connsiteY108" fmla="*/ 1898496 h 3585881"/>
              <a:gd name="connsiteX109" fmla="*/ 7126735 w 7130499"/>
              <a:gd name="connsiteY109" fmla="*/ 50887 h 3585881"/>
              <a:gd name="connsiteX110" fmla="*/ 85020 w 7130499"/>
              <a:gd name="connsiteY110" fmla="*/ 102203 h 3585881"/>
              <a:gd name="connsiteX0" fmla="*/ 85020 w 7141239"/>
              <a:gd name="connsiteY0" fmla="*/ 102203 h 3585881"/>
              <a:gd name="connsiteX1" fmla="*/ 2507 w 7141239"/>
              <a:gd name="connsiteY1" fmla="*/ 123945 h 3585881"/>
              <a:gd name="connsiteX2" fmla="*/ 2388 w 7141239"/>
              <a:gd name="connsiteY2" fmla="*/ 258332 h 3585881"/>
              <a:gd name="connsiteX3" fmla="*/ 25843 w 7141239"/>
              <a:gd name="connsiteY3" fmla="*/ 3344432 h 3585881"/>
              <a:gd name="connsiteX4" fmla="*/ 102043 w 7141239"/>
              <a:gd name="connsiteY4" fmla="*/ 3382532 h 3585881"/>
              <a:gd name="connsiteX5" fmla="*/ 208723 w 7141239"/>
              <a:gd name="connsiteY5" fmla="*/ 3405392 h 3585881"/>
              <a:gd name="connsiteX6" fmla="*/ 483043 w 7141239"/>
              <a:gd name="connsiteY6" fmla="*/ 3390152 h 3585881"/>
              <a:gd name="connsiteX7" fmla="*/ 536383 w 7141239"/>
              <a:gd name="connsiteY7" fmla="*/ 3374912 h 3585881"/>
              <a:gd name="connsiteX8" fmla="*/ 635443 w 7141239"/>
              <a:gd name="connsiteY8" fmla="*/ 3329192 h 3585881"/>
              <a:gd name="connsiteX9" fmla="*/ 681163 w 7141239"/>
              <a:gd name="connsiteY9" fmla="*/ 3313952 h 3585881"/>
              <a:gd name="connsiteX10" fmla="*/ 749743 w 7141239"/>
              <a:gd name="connsiteY10" fmla="*/ 3268232 h 3585881"/>
              <a:gd name="connsiteX11" fmla="*/ 864043 w 7141239"/>
              <a:gd name="connsiteY11" fmla="*/ 3184412 h 3585881"/>
              <a:gd name="connsiteX12" fmla="*/ 902143 w 7141239"/>
              <a:gd name="connsiteY12" fmla="*/ 3161552 h 3585881"/>
              <a:gd name="connsiteX13" fmla="*/ 947863 w 7141239"/>
              <a:gd name="connsiteY13" fmla="*/ 3108212 h 3585881"/>
              <a:gd name="connsiteX14" fmla="*/ 985963 w 7141239"/>
              <a:gd name="connsiteY14" fmla="*/ 3070112 h 3585881"/>
              <a:gd name="connsiteX15" fmla="*/ 1016443 w 7141239"/>
              <a:gd name="connsiteY15" fmla="*/ 3009152 h 3585881"/>
              <a:gd name="connsiteX16" fmla="*/ 1062163 w 7141239"/>
              <a:gd name="connsiteY16" fmla="*/ 2955812 h 3585881"/>
              <a:gd name="connsiteX17" fmla="*/ 1107883 w 7141239"/>
              <a:gd name="connsiteY17" fmla="*/ 2894852 h 3585881"/>
              <a:gd name="connsiteX18" fmla="*/ 1130743 w 7141239"/>
              <a:gd name="connsiteY18" fmla="*/ 2856752 h 3585881"/>
              <a:gd name="connsiteX19" fmla="*/ 1184083 w 7141239"/>
              <a:gd name="connsiteY19" fmla="*/ 2811032 h 3585881"/>
              <a:gd name="connsiteX20" fmla="*/ 1206943 w 7141239"/>
              <a:gd name="connsiteY20" fmla="*/ 2772932 h 3585881"/>
              <a:gd name="connsiteX21" fmla="*/ 1237423 w 7141239"/>
              <a:gd name="connsiteY21" fmla="*/ 2742452 h 3585881"/>
              <a:gd name="connsiteX22" fmla="*/ 1275523 w 7141239"/>
              <a:gd name="connsiteY22" fmla="*/ 2673872 h 3585881"/>
              <a:gd name="connsiteX23" fmla="*/ 1298383 w 7141239"/>
              <a:gd name="connsiteY23" fmla="*/ 2643392 h 3585881"/>
              <a:gd name="connsiteX24" fmla="*/ 1313623 w 7141239"/>
              <a:gd name="connsiteY24" fmla="*/ 2582432 h 3585881"/>
              <a:gd name="connsiteX25" fmla="*/ 1336483 w 7141239"/>
              <a:gd name="connsiteY25" fmla="*/ 2559572 h 3585881"/>
              <a:gd name="connsiteX26" fmla="*/ 1359343 w 7141239"/>
              <a:gd name="connsiteY26" fmla="*/ 2506232 h 3585881"/>
              <a:gd name="connsiteX27" fmla="*/ 1366963 w 7141239"/>
              <a:gd name="connsiteY27" fmla="*/ 2475752 h 3585881"/>
              <a:gd name="connsiteX28" fmla="*/ 1382203 w 7141239"/>
              <a:gd name="connsiteY28" fmla="*/ 2452892 h 3585881"/>
              <a:gd name="connsiteX29" fmla="*/ 1420303 w 7141239"/>
              <a:gd name="connsiteY29" fmla="*/ 2384312 h 3585881"/>
              <a:gd name="connsiteX30" fmla="*/ 1450783 w 7141239"/>
              <a:gd name="connsiteY30" fmla="*/ 2346212 h 3585881"/>
              <a:gd name="connsiteX31" fmla="*/ 1481263 w 7141239"/>
              <a:gd name="connsiteY31" fmla="*/ 2308112 h 3585881"/>
              <a:gd name="connsiteX32" fmla="*/ 1488883 w 7141239"/>
              <a:gd name="connsiteY32" fmla="*/ 2285252 h 3585881"/>
              <a:gd name="connsiteX33" fmla="*/ 1511743 w 7141239"/>
              <a:gd name="connsiteY33" fmla="*/ 2262392 h 3585881"/>
              <a:gd name="connsiteX34" fmla="*/ 1519363 w 7141239"/>
              <a:gd name="connsiteY34" fmla="*/ 2239532 h 3585881"/>
              <a:gd name="connsiteX35" fmla="*/ 1565083 w 7141239"/>
              <a:gd name="connsiteY35" fmla="*/ 2209052 h 3585881"/>
              <a:gd name="connsiteX36" fmla="*/ 1595563 w 7141239"/>
              <a:gd name="connsiteY36" fmla="*/ 2186192 h 3585881"/>
              <a:gd name="connsiteX37" fmla="*/ 1618423 w 7141239"/>
              <a:gd name="connsiteY37" fmla="*/ 2178572 h 3585881"/>
              <a:gd name="connsiteX38" fmla="*/ 1633663 w 7141239"/>
              <a:gd name="connsiteY38" fmla="*/ 2155712 h 3585881"/>
              <a:gd name="connsiteX39" fmla="*/ 1664143 w 7141239"/>
              <a:gd name="connsiteY39" fmla="*/ 2140472 h 3585881"/>
              <a:gd name="connsiteX40" fmla="*/ 1694623 w 7141239"/>
              <a:gd name="connsiteY40" fmla="*/ 2117612 h 3585881"/>
              <a:gd name="connsiteX41" fmla="*/ 1732723 w 7141239"/>
              <a:gd name="connsiteY41" fmla="*/ 2094752 h 3585881"/>
              <a:gd name="connsiteX42" fmla="*/ 1763203 w 7141239"/>
              <a:gd name="connsiteY42" fmla="*/ 2064272 h 3585881"/>
              <a:gd name="connsiteX43" fmla="*/ 1786063 w 7141239"/>
              <a:gd name="connsiteY43" fmla="*/ 2056652 h 3585881"/>
              <a:gd name="connsiteX44" fmla="*/ 1831783 w 7141239"/>
              <a:gd name="connsiteY44" fmla="*/ 2026172 h 3585881"/>
              <a:gd name="connsiteX45" fmla="*/ 1854643 w 7141239"/>
              <a:gd name="connsiteY45" fmla="*/ 2003312 h 3585881"/>
              <a:gd name="connsiteX46" fmla="*/ 1877503 w 7141239"/>
              <a:gd name="connsiteY46" fmla="*/ 1995692 h 3585881"/>
              <a:gd name="connsiteX47" fmla="*/ 1900363 w 7141239"/>
              <a:gd name="connsiteY47" fmla="*/ 1980452 h 3585881"/>
              <a:gd name="connsiteX48" fmla="*/ 1961323 w 7141239"/>
              <a:gd name="connsiteY48" fmla="*/ 1957592 h 3585881"/>
              <a:gd name="connsiteX49" fmla="*/ 2029903 w 7141239"/>
              <a:gd name="connsiteY49" fmla="*/ 1911872 h 3585881"/>
              <a:gd name="connsiteX50" fmla="*/ 2090863 w 7141239"/>
              <a:gd name="connsiteY50" fmla="*/ 1881392 h 3585881"/>
              <a:gd name="connsiteX51" fmla="*/ 2151823 w 7141239"/>
              <a:gd name="connsiteY51" fmla="*/ 1843292 h 3585881"/>
              <a:gd name="connsiteX52" fmla="*/ 2182303 w 7141239"/>
              <a:gd name="connsiteY52" fmla="*/ 1820432 h 3585881"/>
              <a:gd name="connsiteX53" fmla="*/ 2228023 w 7141239"/>
              <a:gd name="connsiteY53" fmla="*/ 1805192 h 3585881"/>
              <a:gd name="connsiteX54" fmla="*/ 2258503 w 7141239"/>
              <a:gd name="connsiteY54" fmla="*/ 1789952 h 3585881"/>
              <a:gd name="connsiteX55" fmla="*/ 2288983 w 7141239"/>
              <a:gd name="connsiteY55" fmla="*/ 1782332 h 3585881"/>
              <a:gd name="connsiteX56" fmla="*/ 2349943 w 7141239"/>
              <a:gd name="connsiteY56" fmla="*/ 1759472 h 3585881"/>
              <a:gd name="connsiteX57" fmla="*/ 2372803 w 7141239"/>
              <a:gd name="connsiteY57" fmla="*/ 1744232 h 3585881"/>
              <a:gd name="connsiteX58" fmla="*/ 2418523 w 7141239"/>
              <a:gd name="connsiteY58" fmla="*/ 1728992 h 3585881"/>
              <a:gd name="connsiteX59" fmla="*/ 2471863 w 7141239"/>
              <a:gd name="connsiteY59" fmla="*/ 1698512 h 3585881"/>
              <a:gd name="connsiteX60" fmla="*/ 2548063 w 7141239"/>
              <a:gd name="connsiteY60" fmla="*/ 1675652 h 3585881"/>
              <a:gd name="connsiteX61" fmla="*/ 2639503 w 7141239"/>
              <a:gd name="connsiteY61" fmla="*/ 1637552 h 3585881"/>
              <a:gd name="connsiteX62" fmla="*/ 2677603 w 7141239"/>
              <a:gd name="connsiteY62" fmla="*/ 1614692 h 3585881"/>
              <a:gd name="connsiteX63" fmla="*/ 2708083 w 7141239"/>
              <a:gd name="connsiteY63" fmla="*/ 1591832 h 3585881"/>
              <a:gd name="connsiteX64" fmla="*/ 2738563 w 7141239"/>
              <a:gd name="connsiteY64" fmla="*/ 1576592 h 3585881"/>
              <a:gd name="connsiteX65" fmla="*/ 2769043 w 7141239"/>
              <a:gd name="connsiteY65" fmla="*/ 1553732 h 3585881"/>
              <a:gd name="connsiteX66" fmla="*/ 2807143 w 7141239"/>
              <a:gd name="connsiteY66" fmla="*/ 1546112 h 3585881"/>
              <a:gd name="connsiteX67" fmla="*/ 2860483 w 7141239"/>
              <a:gd name="connsiteY67" fmla="*/ 1523252 h 3585881"/>
              <a:gd name="connsiteX68" fmla="*/ 2883343 w 7141239"/>
              <a:gd name="connsiteY68" fmla="*/ 1508012 h 3585881"/>
              <a:gd name="connsiteX69" fmla="*/ 2974783 w 7141239"/>
              <a:gd name="connsiteY69" fmla="*/ 1477532 h 3585881"/>
              <a:gd name="connsiteX70" fmla="*/ 3020503 w 7141239"/>
              <a:gd name="connsiteY70" fmla="*/ 1454672 h 3585881"/>
              <a:gd name="connsiteX71" fmla="*/ 3050983 w 7141239"/>
              <a:gd name="connsiteY71" fmla="*/ 1447052 h 3585881"/>
              <a:gd name="connsiteX72" fmla="*/ 3096703 w 7141239"/>
              <a:gd name="connsiteY72" fmla="*/ 1431812 h 3585881"/>
              <a:gd name="connsiteX73" fmla="*/ 3188143 w 7141239"/>
              <a:gd name="connsiteY73" fmla="*/ 1424192 h 3585881"/>
              <a:gd name="connsiteX74" fmla="*/ 3226243 w 7141239"/>
              <a:gd name="connsiteY74" fmla="*/ 1416572 h 3585881"/>
              <a:gd name="connsiteX75" fmla="*/ 3371023 w 7141239"/>
              <a:gd name="connsiteY75" fmla="*/ 1401332 h 3585881"/>
              <a:gd name="connsiteX76" fmla="*/ 4079683 w 7141239"/>
              <a:gd name="connsiteY76" fmla="*/ 1416572 h 3585881"/>
              <a:gd name="connsiteX77" fmla="*/ 4277803 w 7141239"/>
              <a:gd name="connsiteY77" fmla="*/ 1439432 h 3585881"/>
              <a:gd name="connsiteX78" fmla="*/ 4361623 w 7141239"/>
              <a:gd name="connsiteY78" fmla="*/ 1454672 h 3585881"/>
              <a:gd name="connsiteX79" fmla="*/ 4460683 w 7141239"/>
              <a:gd name="connsiteY79" fmla="*/ 1469912 h 3585881"/>
              <a:gd name="connsiteX80" fmla="*/ 4590223 w 7141239"/>
              <a:gd name="connsiteY80" fmla="*/ 1485152 h 3585881"/>
              <a:gd name="connsiteX81" fmla="*/ 4773103 w 7141239"/>
              <a:gd name="connsiteY81" fmla="*/ 1508012 h 3585881"/>
              <a:gd name="connsiteX82" fmla="*/ 4834063 w 7141239"/>
              <a:gd name="connsiteY82" fmla="*/ 1515632 h 3585881"/>
              <a:gd name="connsiteX83" fmla="*/ 4872163 w 7141239"/>
              <a:gd name="connsiteY83" fmla="*/ 1523252 h 3585881"/>
              <a:gd name="connsiteX84" fmla="*/ 4933123 w 7141239"/>
              <a:gd name="connsiteY84" fmla="*/ 1530872 h 3585881"/>
              <a:gd name="connsiteX85" fmla="*/ 5001703 w 7141239"/>
              <a:gd name="connsiteY85" fmla="*/ 1546112 h 3585881"/>
              <a:gd name="connsiteX86" fmla="*/ 5100763 w 7141239"/>
              <a:gd name="connsiteY86" fmla="*/ 1553732 h 3585881"/>
              <a:gd name="connsiteX87" fmla="*/ 5176963 w 7141239"/>
              <a:gd name="connsiteY87" fmla="*/ 1568972 h 3585881"/>
              <a:gd name="connsiteX88" fmla="*/ 5237923 w 7141239"/>
              <a:gd name="connsiteY88" fmla="*/ 1576592 h 3585881"/>
              <a:gd name="connsiteX89" fmla="*/ 5298883 w 7141239"/>
              <a:gd name="connsiteY89" fmla="*/ 1591832 h 3585881"/>
              <a:gd name="connsiteX90" fmla="*/ 5375083 w 7141239"/>
              <a:gd name="connsiteY90" fmla="*/ 1607072 h 3585881"/>
              <a:gd name="connsiteX91" fmla="*/ 5420803 w 7141239"/>
              <a:gd name="connsiteY91" fmla="*/ 1622312 h 3585881"/>
              <a:gd name="connsiteX92" fmla="*/ 5489383 w 7141239"/>
              <a:gd name="connsiteY92" fmla="*/ 1637552 h 3585881"/>
              <a:gd name="connsiteX93" fmla="*/ 5588443 w 7141239"/>
              <a:gd name="connsiteY93" fmla="*/ 1675652 h 3585881"/>
              <a:gd name="connsiteX94" fmla="*/ 5618923 w 7141239"/>
              <a:gd name="connsiteY94" fmla="*/ 1690892 h 3585881"/>
              <a:gd name="connsiteX95" fmla="*/ 5664643 w 7141239"/>
              <a:gd name="connsiteY95" fmla="*/ 1706132 h 3585881"/>
              <a:gd name="connsiteX96" fmla="*/ 5733223 w 7141239"/>
              <a:gd name="connsiteY96" fmla="*/ 1736612 h 3585881"/>
              <a:gd name="connsiteX97" fmla="*/ 5847523 w 7141239"/>
              <a:gd name="connsiteY97" fmla="*/ 1782332 h 3585881"/>
              <a:gd name="connsiteX98" fmla="*/ 5870383 w 7141239"/>
              <a:gd name="connsiteY98" fmla="*/ 1797572 h 3585881"/>
              <a:gd name="connsiteX99" fmla="*/ 5977063 w 7141239"/>
              <a:gd name="connsiteY99" fmla="*/ 1835672 h 3585881"/>
              <a:gd name="connsiteX100" fmla="*/ 6015163 w 7141239"/>
              <a:gd name="connsiteY100" fmla="*/ 1850912 h 3585881"/>
              <a:gd name="connsiteX101" fmla="*/ 6053263 w 7141239"/>
              <a:gd name="connsiteY101" fmla="*/ 1858532 h 3585881"/>
              <a:gd name="connsiteX102" fmla="*/ 6083743 w 7141239"/>
              <a:gd name="connsiteY102" fmla="*/ 1866152 h 3585881"/>
              <a:gd name="connsiteX103" fmla="*/ 6251383 w 7141239"/>
              <a:gd name="connsiteY103" fmla="*/ 1889012 h 3585881"/>
              <a:gd name="connsiteX104" fmla="*/ 6319963 w 7141239"/>
              <a:gd name="connsiteY104" fmla="*/ 1896632 h 3585881"/>
              <a:gd name="connsiteX105" fmla="*/ 6365683 w 7141239"/>
              <a:gd name="connsiteY105" fmla="*/ 1904252 h 3585881"/>
              <a:gd name="connsiteX106" fmla="*/ 6533323 w 7141239"/>
              <a:gd name="connsiteY106" fmla="*/ 1911872 h 3585881"/>
              <a:gd name="connsiteX107" fmla="*/ 6609523 w 7141239"/>
              <a:gd name="connsiteY107" fmla="*/ 1927112 h 3585881"/>
              <a:gd name="connsiteX108" fmla="*/ 7087722 w 7141239"/>
              <a:gd name="connsiteY108" fmla="*/ 1975497 h 3585881"/>
              <a:gd name="connsiteX109" fmla="*/ 7126735 w 7141239"/>
              <a:gd name="connsiteY109" fmla="*/ 50887 h 3585881"/>
              <a:gd name="connsiteX110" fmla="*/ 85020 w 7141239"/>
              <a:gd name="connsiteY110" fmla="*/ 102203 h 3585881"/>
              <a:gd name="connsiteX0" fmla="*/ 85020 w 7141239"/>
              <a:gd name="connsiteY0" fmla="*/ 102203 h 3585881"/>
              <a:gd name="connsiteX1" fmla="*/ 2507 w 7141239"/>
              <a:gd name="connsiteY1" fmla="*/ 123945 h 3585881"/>
              <a:gd name="connsiteX2" fmla="*/ 2388 w 7141239"/>
              <a:gd name="connsiteY2" fmla="*/ 258332 h 3585881"/>
              <a:gd name="connsiteX3" fmla="*/ 25843 w 7141239"/>
              <a:gd name="connsiteY3" fmla="*/ 3344432 h 3585881"/>
              <a:gd name="connsiteX4" fmla="*/ 102043 w 7141239"/>
              <a:gd name="connsiteY4" fmla="*/ 3382532 h 3585881"/>
              <a:gd name="connsiteX5" fmla="*/ 208723 w 7141239"/>
              <a:gd name="connsiteY5" fmla="*/ 3405392 h 3585881"/>
              <a:gd name="connsiteX6" fmla="*/ 483043 w 7141239"/>
              <a:gd name="connsiteY6" fmla="*/ 3390152 h 3585881"/>
              <a:gd name="connsiteX7" fmla="*/ 536383 w 7141239"/>
              <a:gd name="connsiteY7" fmla="*/ 3374912 h 3585881"/>
              <a:gd name="connsiteX8" fmla="*/ 635443 w 7141239"/>
              <a:gd name="connsiteY8" fmla="*/ 3329192 h 3585881"/>
              <a:gd name="connsiteX9" fmla="*/ 681163 w 7141239"/>
              <a:gd name="connsiteY9" fmla="*/ 3313952 h 3585881"/>
              <a:gd name="connsiteX10" fmla="*/ 749743 w 7141239"/>
              <a:gd name="connsiteY10" fmla="*/ 3268232 h 3585881"/>
              <a:gd name="connsiteX11" fmla="*/ 864043 w 7141239"/>
              <a:gd name="connsiteY11" fmla="*/ 3184412 h 3585881"/>
              <a:gd name="connsiteX12" fmla="*/ 902143 w 7141239"/>
              <a:gd name="connsiteY12" fmla="*/ 3161552 h 3585881"/>
              <a:gd name="connsiteX13" fmla="*/ 947863 w 7141239"/>
              <a:gd name="connsiteY13" fmla="*/ 3108212 h 3585881"/>
              <a:gd name="connsiteX14" fmla="*/ 985963 w 7141239"/>
              <a:gd name="connsiteY14" fmla="*/ 3070112 h 3585881"/>
              <a:gd name="connsiteX15" fmla="*/ 1016443 w 7141239"/>
              <a:gd name="connsiteY15" fmla="*/ 3009152 h 3585881"/>
              <a:gd name="connsiteX16" fmla="*/ 1062163 w 7141239"/>
              <a:gd name="connsiteY16" fmla="*/ 2955812 h 3585881"/>
              <a:gd name="connsiteX17" fmla="*/ 1107883 w 7141239"/>
              <a:gd name="connsiteY17" fmla="*/ 2894852 h 3585881"/>
              <a:gd name="connsiteX18" fmla="*/ 1130743 w 7141239"/>
              <a:gd name="connsiteY18" fmla="*/ 2856752 h 3585881"/>
              <a:gd name="connsiteX19" fmla="*/ 1184083 w 7141239"/>
              <a:gd name="connsiteY19" fmla="*/ 2811032 h 3585881"/>
              <a:gd name="connsiteX20" fmla="*/ 1206943 w 7141239"/>
              <a:gd name="connsiteY20" fmla="*/ 2772932 h 3585881"/>
              <a:gd name="connsiteX21" fmla="*/ 1237423 w 7141239"/>
              <a:gd name="connsiteY21" fmla="*/ 2742452 h 3585881"/>
              <a:gd name="connsiteX22" fmla="*/ 1275523 w 7141239"/>
              <a:gd name="connsiteY22" fmla="*/ 2673872 h 3585881"/>
              <a:gd name="connsiteX23" fmla="*/ 1298383 w 7141239"/>
              <a:gd name="connsiteY23" fmla="*/ 2643392 h 3585881"/>
              <a:gd name="connsiteX24" fmla="*/ 1313623 w 7141239"/>
              <a:gd name="connsiteY24" fmla="*/ 2582432 h 3585881"/>
              <a:gd name="connsiteX25" fmla="*/ 1336483 w 7141239"/>
              <a:gd name="connsiteY25" fmla="*/ 2559572 h 3585881"/>
              <a:gd name="connsiteX26" fmla="*/ 1359343 w 7141239"/>
              <a:gd name="connsiteY26" fmla="*/ 2506232 h 3585881"/>
              <a:gd name="connsiteX27" fmla="*/ 1366963 w 7141239"/>
              <a:gd name="connsiteY27" fmla="*/ 2475752 h 3585881"/>
              <a:gd name="connsiteX28" fmla="*/ 1382203 w 7141239"/>
              <a:gd name="connsiteY28" fmla="*/ 2452892 h 3585881"/>
              <a:gd name="connsiteX29" fmla="*/ 1420303 w 7141239"/>
              <a:gd name="connsiteY29" fmla="*/ 2384312 h 3585881"/>
              <a:gd name="connsiteX30" fmla="*/ 1450783 w 7141239"/>
              <a:gd name="connsiteY30" fmla="*/ 2346212 h 3585881"/>
              <a:gd name="connsiteX31" fmla="*/ 1481263 w 7141239"/>
              <a:gd name="connsiteY31" fmla="*/ 2308112 h 3585881"/>
              <a:gd name="connsiteX32" fmla="*/ 1488883 w 7141239"/>
              <a:gd name="connsiteY32" fmla="*/ 2285252 h 3585881"/>
              <a:gd name="connsiteX33" fmla="*/ 1511743 w 7141239"/>
              <a:gd name="connsiteY33" fmla="*/ 2262392 h 3585881"/>
              <a:gd name="connsiteX34" fmla="*/ 1519363 w 7141239"/>
              <a:gd name="connsiteY34" fmla="*/ 2239532 h 3585881"/>
              <a:gd name="connsiteX35" fmla="*/ 1565083 w 7141239"/>
              <a:gd name="connsiteY35" fmla="*/ 2209052 h 3585881"/>
              <a:gd name="connsiteX36" fmla="*/ 1595563 w 7141239"/>
              <a:gd name="connsiteY36" fmla="*/ 2186192 h 3585881"/>
              <a:gd name="connsiteX37" fmla="*/ 1618423 w 7141239"/>
              <a:gd name="connsiteY37" fmla="*/ 2178572 h 3585881"/>
              <a:gd name="connsiteX38" fmla="*/ 1633663 w 7141239"/>
              <a:gd name="connsiteY38" fmla="*/ 2155712 h 3585881"/>
              <a:gd name="connsiteX39" fmla="*/ 1664143 w 7141239"/>
              <a:gd name="connsiteY39" fmla="*/ 2140472 h 3585881"/>
              <a:gd name="connsiteX40" fmla="*/ 1694623 w 7141239"/>
              <a:gd name="connsiteY40" fmla="*/ 2117612 h 3585881"/>
              <a:gd name="connsiteX41" fmla="*/ 1732723 w 7141239"/>
              <a:gd name="connsiteY41" fmla="*/ 2094752 h 3585881"/>
              <a:gd name="connsiteX42" fmla="*/ 1763203 w 7141239"/>
              <a:gd name="connsiteY42" fmla="*/ 2064272 h 3585881"/>
              <a:gd name="connsiteX43" fmla="*/ 1786063 w 7141239"/>
              <a:gd name="connsiteY43" fmla="*/ 2056652 h 3585881"/>
              <a:gd name="connsiteX44" fmla="*/ 1831783 w 7141239"/>
              <a:gd name="connsiteY44" fmla="*/ 2026172 h 3585881"/>
              <a:gd name="connsiteX45" fmla="*/ 1854643 w 7141239"/>
              <a:gd name="connsiteY45" fmla="*/ 2003312 h 3585881"/>
              <a:gd name="connsiteX46" fmla="*/ 1877503 w 7141239"/>
              <a:gd name="connsiteY46" fmla="*/ 1995692 h 3585881"/>
              <a:gd name="connsiteX47" fmla="*/ 1900363 w 7141239"/>
              <a:gd name="connsiteY47" fmla="*/ 1980452 h 3585881"/>
              <a:gd name="connsiteX48" fmla="*/ 1961323 w 7141239"/>
              <a:gd name="connsiteY48" fmla="*/ 1957592 h 3585881"/>
              <a:gd name="connsiteX49" fmla="*/ 2029903 w 7141239"/>
              <a:gd name="connsiteY49" fmla="*/ 1911872 h 3585881"/>
              <a:gd name="connsiteX50" fmla="*/ 2090863 w 7141239"/>
              <a:gd name="connsiteY50" fmla="*/ 1881392 h 3585881"/>
              <a:gd name="connsiteX51" fmla="*/ 2151823 w 7141239"/>
              <a:gd name="connsiteY51" fmla="*/ 1843292 h 3585881"/>
              <a:gd name="connsiteX52" fmla="*/ 2182303 w 7141239"/>
              <a:gd name="connsiteY52" fmla="*/ 1820432 h 3585881"/>
              <a:gd name="connsiteX53" fmla="*/ 2228023 w 7141239"/>
              <a:gd name="connsiteY53" fmla="*/ 1805192 h 3585881"/>
              <a:gd name="connsiteX54" fmla="*/ 2258503 w 7141239"/>
              <a:gd name="connsiteY54" fmla="*/ 1789952 h 3585881"/>
              <a:gd name="connsiteX55" fmla="*/ 2288983 w 7141239"/>
              <a:gd name="connsiteY55" fmla="*/ 1782332 h 3585881"/>
              <a:gd name="connsiteX56" fmla="*/ 2349943 w 7141239"/>
              <a:gd name="connsiteY56" fmla="*/ 1759472 h 3585881"/>
              <a:gd name="connsiteX57" fmla="*/ 2372803 w 7141239"/>
              <a:gd name="connsiteY57" fmla="*/ 1744232 h 3585881"/>
              <a:gd name="connsiteX58" fmla="*/ 2418523 w 7141239"/>
              <a:gd name="connsiteY58" fmla="*/ 1728992 h 3585881"/>
              <a:gd name="connsiteX59" fmla="*/ 2471863 w 7141239"/>
              <a:gd name="connsiteY59" fmla="*/ 1698512 h 3585881"/>
              <a:gd name="connsiteX60" fmla="*/ 2548063 w 7141239"/>
              <a:gd name="connsiteY60" fmla="*/ 1675652 h 3585881"/>
              <a:gd name="connsiteX61" fmla="*/ 2639503 w 7141239"/>
              <a:gd name="connsiteY61" fmla="*/ 1637552 h 3585881"/>
              <a:gd name="connsiteX62" fmla="*/ 2677603 w 7141239"/>
              <a:gd name="connsiteY62" fmla="*/ 1614692 h 3585881"/>
              <a:gd name="connsiteX63" fmla="*/ 2708083 w 7141239"/>
              <a:gd name="connsiteY63" fmla="*/ 1591832 h 3585881"/>
              <a:gd name="connsiteX64" fmla="*/ 2738563 w 7141239"/>
              <a:gd name="connsiteY64" fmla="*/ 1576592 h 3585881"/>
              <a:gd name="connsiteX65" fmla="*/ 2769043 w 7141239"/>
              <a:gd name="connsiteY65" fmla="*/ 1553732 h 3585881"/>
              <a:gd name="connsiteX66" fmla="*/ 2807143 w 7141239"/>
              <a:gd name="connsiteY66" fmla="*/ 1546112 h 3585881"/>
              <a:gd name="connsiteX67" fmla="*/ 2860483 w 7141239"/>
              <a:gd name="connsiteY67" fmla="*/ 1523252 h 3585881"/>
              <a:gd name="connsiteX68" fmla="*/ 2883343 w 7141239"/>
              <a:gd name="connsiteY68" fmla="*/ 1508012 h 3585881"/>
              <a:gd name="connsiteX69" fmla="*/ 2974783 w 7141239"/>
              <a:gd name="connsiteY69" fmla="*/ 1477532 h 3585881"/>
              <a:gd name="connsiteX70" fmla="*/ 3020503 w 7141239"/>
              <a:gd name="connsiteY70" fmla="*/ 1454672 h 3585881"/>
              <a:gd name="connsiteX71" fmla="*/ 3050983 w 7141239"/>
              <a:gd name="connsiteY71" fmla="*/ 1447052 h 3585881"/>
              <a:gd name="connsiteX72" fmla="*/ 3096703 w 7141239"/>
              <a:gd name="connsiteY72" fmla="*/ 1431812 h 3585881"/>
              <a:gd name="connsiteX73" fmla="*/ 3188143 w 7141239"/>
              <a:gd name="connsiteY73" fmla="*/ 1424192 h 3585881"/>
              <a:gd name="connsiteX74" fmla="*/ 3226243 w 7141239"/>
              <a:gd name="connsiteY74" fmla="*/ 1416572 h 3585881"/>
              <a:gd name="connsiteX75" fmla="*/ 3371023 w 7141239"/>
              <a:gd name="connsiteY75" fmla="*/ 1401332 h 3585881"/>
              <a:gd name="connsiteX76" fmla="*/ 4079683 w 7141239"/>
              <a:gd name="connsiteY76" fmla="*/ 1416572 h 3585881"/>
              <a:gd name="connsiteX77" fmla="*/ 4277803 w 7141239"/>
              <a:gd name="connsiteY77" fmla="*/ 1439432 h 3585881"/>
              <a:gd name="connsiteX78" fmla="*/ 4361623 w 7141239"/>
              <a:gd name="connsiteY78" fmla="*/ 1454672 h 3585881"/>
              <a:gd name="connsiteX79" fmla="*/ 4460683 w 7141239"/>
              <a:gd name="connsiteY79" fmla="*/ 1469912 h 3585881"/>
              <a:gd name="connsiteX80" fmla="*/ 4590223 w 7141239"/>
              <a:gd name="connsiteY80" fmla="*/ 1485152 h 3585881"/>
              <a:gd name="connsiteX81" fmla="*/ 4773103 w 7141239"/>
              <a:gd name="connsiteY81" fmla="*/ 1508012 h 3585881"/>
              <a:gd name="connsiteX82" fmla="*/ 4834063 w 7141239"/>
              <a:gd name="connsiteY82" fmla="*/ 1515632 h 3585881"/>
              <a:gd name="connsiteX83" fmla="*/ 4872163 w 7141239"/>
              <a:gd name="connsiteY83" fmla="*/ 1523252 h 3585881"/>
              <a:gd name="connsiteX84" fmla="*/ 4933123 w 7141239"/>
              <a:gd name="connsiteY84" fmla="*/ 1530872 h 3585881"/>
              <a:gd name="connsiteX85" fmla="*/ 5001703 w 7141239"/>
              <a:gd name="connsiteY85" fmla="*/ 1546112 h 3585881"/>
              <a:gd name="connsiteX86" fmla="*/ 5100763 w 7141239"/>
              <a:gd name="connsiteY86" fmla="*/ 1553732 h 3585881"/>
              <a:gd name="connsiteX87" fmla="*/ 5176963 w 7141239"/>
              <a:gd name="connsiteY87" fmla="*/ 1568972 h 3585881"/>
              <a:gd name="connsiteX88" fmla="*/ 5237923 w 7141239"/>
              <a:gd name="connsiteY88" fmla="*/ 1576592 h 3585881"/>
              <a:gd name="connsiteX89" fmla="*/ 5298883 w 7141239"/>
              <a:gd name="connsiteY89" fmla="*/ 1591832 h 3585881"/>
              <a:gd name="connsiteX90" fmla="*/ 5375083 w 7141239"/>
              <a:gd name="connsiteY90" fmla="*/ 1607072 h 3585881"/>
              <a:gd name="connsiteX91" fmla="*/ 5420803 w 7141239"/>
              <a:gd name="connsiteY91" fmla="*/ 1622312 h 3585881"/>
              <a:gd name="connsiteX92" fmla="*/ 5489383 w 7141239"/>
              <a:gd name="connsiteY92" fmla="*/ 1637552 h 3585881"/>
              <a:gd name="connsiteX93" fmla="*/ 5588443 w 7141239"/>
              <a:gd name="connsiteY93" fmla="*/ 1675652 h 3585881"/>
              <a:gd name="connsiteX94" fmla="*/ 5618923 w 7141239"/>
              <a:gd name="connsiteY94" fmla="*/ 1690892 h 3585881"/>
              <a:gd name="connsiteX95" fmla="*/ 5664643 w 7141239"/>
              <a:gd name="connsiteY95" fmla="*/ 1706132 h 3585881"/>
              <a:gd name="connsiteX96" fmla="*/ 5733223 w 7141239"/>
              <a:gd name="connsiteY96" fmla="*/ 1736612 h 3585881"/>
              <a:gd name="connsiteX97" fmla="*/ 5847523 w 7141239"/>
              <a:gd name="connsiteY97" fmla="*/ 1782332 h 3585881"/>
              <a:gd name="connsiteX98" fmla="*/ 5870383 w 7141239"/>
              <a:gd name="connsiteY98" fmla="*/ 1797572 h 3585881"/>
              <a:gd name="connsiteX99" fmla="*/ 5977063 w 7141239"/>
              <a:gd name="connsiteY99" fmla="*/ 1835672 h 3585881"/>
              <a:gd name="connsiteX100" fmla="*/ 6015163 w 7141239"/>
              <a:gd name="connsiteY100" fmla="*/ 1850912 h 3585881"/>
              <a:gd name="connsiteX101" fmla="*/ 6053263 w 7141239"/>
              <a:gd name="connsiteY101" fmla="*/ 1858532 h 3585881"/>
              <a:gd name="connsiteX102" fmla="*/ 6083743 w 7141239"/>
              <a:gd name="connsiteY102" fmla="*/ 1866152 h 3585881"/>
              <a:gd name="connsiteX103" fmla="*/ 6251383 w 7141239"/>
              <a:gd name="connsiteY103" fmla="*/ 1889012 h 3585881"/>
              <a:gd name="connsiteX104" fmla="*/ 6319963 w 7141239"/>
              <a:gd name="connsiteY104" fmla="*/ 1896632 h 3585881"/>
              <a:gd name="connsiteX105" fmla="*/ 6365683 w 7141239"/>
              <a:gd name="connsiteY105" fmla="*/ 1904252 h 3585881"/>
              <a:gd name="connsiteX106" fmla="*/ 6533323 w 7141239"/>
              <a:gd name="connsiteY106" fmla="*/ 1911872 h 3585881"/>
              <a:gd name="connsiteX107" fmla="*/ 6609523 w 7141239"/>
              <a:gd name="connsiteY107" fmla="*/ 1927112 h 3585881"/>
              <a:gd name="connsiteX108" fmla="*/ 7087722 w 7141239"/>
              <a:gd name="connsiteY108" fmla="*/ 1975497 h 3585881"/>
              <a:gd name="connsiteX109" fmla="*/ 7126735 w 7141239"/>
              <a:gd name="connsiteY109" fmla="*/ 50887 h 3585881"/>
              <a:gd name="connsiteX110" fmla="*/ 85020 w 7141239"/>
              <a:gd name="connsiteY110" fmla="*/ 102203 h 3585881"/>
              <a:gd name="connsiteX0" fmla="*/ 85020 w 7128163"/>
              <a:gd name="connsiteY0" fmla="*/ 102203 h 3585881"/>
              <a:gd name="connsiteX1" fmla="*/ 2507 w 7128163"/>
              <a:gd name="connsiteY1" fmla="*/ 123945 h 3585881"/>
              <a:gd name="connsiteX2" fmla="*/ 2388 w 7128163"/>
              <a:gd name="connsiteY2" fmla="*/ 258332 h 3585881"/>
              <a:gd name="connsiteX3" fmla="*/ 25843 w 7128163"/>
              <a:gd name="connsiteY3" fmla="*/ 3344432 h 3585881"/>
              <a:gd name="connsiteX4" fmla="*/ 102043 w 7128163"/>
              <a:gd name="connsiteY4" fmla="*/ 3382532 h 3585881"/>
              <a:gd name="connsiteX5" fmla="*/ 208723 w 7128163"/>
              <a:gd name="connsiteY5" fmla="*/ 3405392 h 3585881"/>
              <a:gd name="connsiteX6" fmla="*/ 483043 w 7128163"/>
              <a:gd name="connsiteY6" fmla="*/ 3390152 h 3585881"/>
              <a:gd name="connsiteX7" fmla="*/ 536383 w 7128163"/>
              <a:gd name="connsiteY7" fmla="*/ 3374912 h 3585881"/>
              <a:gd name="connsiteX8" fmla="*/ 635443 w 7128163"/>
              <a:gd name="connsiteY8" fmla="*/ 3329192 h 3585881"/>
              <a:gd name="connsiteX9" fmla="*/ 681163 w 7128163"/>
              <a:gd name="connsiteY9" fmla="*/ 3313952 h 3585881"/>
              <a:gd name="connsiteX10" fmla="*/ 749743 w 7128163"/>
              <a:gd name="connsiteY10" fmla="*/ 3268232 h 3585881"/>
              <a:gd name="connsiteX11" fmla="*/ 864043 w 7128163"/>
              <a:gd name="connsiteY11" fmla="*/ 3184412 h 3585881"/>
              <a:gd name="connsiteX12" fmla="*/ 902143 w 7128163"/>
              <a:gd name="connsiteY12" fmla="*/ 3161552 h 3585881"/>
              <a:gd name="connsiteX13" fmla="*/ 947863 w 7128163"/>
              <a:gd name="connsiteY13" fmla="*/ 3108212 h 3585881"/>
              <a:gd name="connsiteX14" fmla="*/ 985963 w 7128163"/>
              <a:gd name="connsiteY14" fmla="*/ 3070112 h 3585881"/>
              <a:gd name="connsiteX15" fmla="*/ 1016443 w 7128163"/>
              <a:gd name="connsiteY15" fmla="*/ 3009152 h 3585881"/>
              <a:gd name="connsiteX16" fmla="*/ 1062163 w 7128163"/>
              <a:gd name="connsiteY16" fmla="*/ 2955812 h 3585881"/>
              <a:gd name="connsiteX17" fmla="*/ 1107883 w 7128163"/>
              <a:gd name="connsiteY17" fmla="*/ 2894852 h 3585881"/>
              <a:gd name="connsiteX18" fmla="*/ 1130743 w 7128163"/>
              <a:gd name="connsiteY18" fmla="*/ 2856752 h 3585881"/>
              <a:gd name="connsiteX19" fmla="*/ 1184083 w 7128163"/>
              <a:gd name="connsiteY19" fmla="*/ 2811032 h 3585881"/>
              <a:gd name="connsiteX20" fmla="*/ 1206943 w 7128163"/>
              <a:gd name="connsiteY20" fmla="*/ 2772932 h 3585881"/>
              <a:gd name="connsiteX21" fmla="*/ 1237423 w 7128163"/>
              <a:gd name="connsiteY21" fmla="*/ 2742452 h 3585881"/>
              <a:gd name="connsiteX22" fmla="*/ 1275523 w 7128163"/>
              <a:gd name="connsiteY22" fmla="*/ 2673872 h 3585881"/>
              <a:gd name="connsiteX23" fmla="*/ 1298383 w 7128163"/>
              <a:gd name="connsiteY23" fmla="*/ 2643392 h 3585881"/>
              <a:gd name="connsiteX24" fmla="*/ 1313623 w 7128163"/>
              <a:gd name="connsiteY24" fmla="*/ 2582432 h 3585881"/>
              <a:gd name="connsiteX25" fmla="*/ 1336483 w 7128163"/>
              <a:gd name="connsiteY25" fmla="*/ 2559572 h 3585881"/>
              <a:gd name="connsiteX26" fmla="*/ 1359343 w 7128163"/>
              <a:gd name="connsiteY26" fmla="*/ 2506232 h 3585881"/>
              <a:gd name="connsiteX27" fmla="*/ 1366963 w 7128163"/>
              <a:gd name="connsiteY27" fmla="*/ 2475752 h 3585881"/>
              <a:gd name="connsiteX28" fmla="*/ 1382203 w 7128163"/>
              <a:gd name="connsiteY28" fmla="*/ 2452892 h 3585881"/>
              <a:gd name="connsiteX29" fmla="*/ 1420303 w 7128163"/>
              <a:gd name="connsiteY29" fmla="*/ 2384312 h 3585881"/>
              <a:gd name="connsiteX30" fmla="*/ 1450783 w 7128163"/>
              <a:gd name="connsiteY30" fmla="*/ 2346212 h 3585881"/>
              <a:gd name="connsiteX31" fmla="*/ 1481263 w 7128163"/>
              <a:gd name="connsiteY31" fmla="*/ 2308112 h 3585881"/>
              <a:gd name="connsiteX32" fmla="*/ 1488883 w 7128163"/>
              <a:gd name="connsiteY32" fmla="*/ 2285252 h 3585881"/>
              <a:gd name="connsiteX33" fmla="*/ 1511743 w 7128163"/>
              <a:gd name="connsiteY33" fmla="*/ 2262392 h 3585881"/>
              <a:gd name="connsiteX34" fmla="*/ 1519363 w 7128163"/>
              <a:gd name="connsiteY34" fmla="*/ 2239532 h 3585881"/>
              <a:gd name="connsiteX35" fmla="*/ 1565083 w 7128163"/>
              <a:gd name="connsiteY35" fmla="*/ 2209052 h 3585881"/>
              <a:gd name="connsiteX36" fmla="*/ 1595563 w 7128163"/>
              <a:gd name="connsiteY36" fmla="*/ 2186192 h 3585881"/>
              <a:gd name="connsiteX37" fmla="*/ 1618423 w 7128163"/>
              <a:gd name="connsiteY37" fmla="*/ 2178572 h 3585881"/>
              <a:gd name="connsiteX38" fmla="*/ 1633663 w 7128163"/>
              <a:gd name="connsiteY38" fmla="*/ 2155712 h 3585881"/>
              <a:gd name="connsiteX39" fmla="*/ 1664143 w 7128163"/>
              <a:gd name="connsiteY39" fmla="*/ 2140472 h 3585881"/>
              <a:gd name="connsiteX40" fmla="*/ 1694623 w 7128163"/>
              <a:gd name="connsiteY40" fmla="*/ 2117612 h 3585881"/>
              <a:gd name="connsiteX41" fmla="*/ 1732723 w 7128163"/>
              <a:gd name="connsiteY41" fmla="*/ 2094752 h 3585881"/>
              <a:gd name="connsiteX42" fmla="*/ 1763203 w 7128163"/>
              <a:gd name="connsiteY42" fmla="*/ 2064272 h 3585881"/>
              <a:gd name="connsiteX43" fmla="*/ 1786063 w 7128163"/>
              <a:gd name="connsiteY43" fmla="*/ 2056652 h 3585881"/>
              <a:gd name="connsiteX44" fmla="*/ 1831783 w 7128163"/>
              <a:gd name="connsiteY44" fmla="*/ 2026172 h 3585881"/>
              <a:gd name="connsiteX45" fmla="*/ 1854643 w 7128163"/>
              <a:gd name="connsiteY45" fmla="*/ 2003312 h 3585881"/>
              <a:gd name="connsiteX46" fmla="*/ 1877503 w 7128163"/>
              <a:gd name="connsiteY46" fmla="*/ 1995692 h 3585881"/>
              <a:gd name="connsiteX47" fmla="*/ 1900363 w 7128163"/>
              <a:gd name="connsiteY47" fmla="*/ 1980452 h 3585881"/>
              <a:gd name="connsiteX48" fmla="*/ 1961323 w 7128163"/>
              <a:gd name="connsiteY48" fmla="*/ 1957592 h 3585881"/>
              <a:gd name="connsiteX49" fmla="*/ 2029903 w 7128163"/>
              <a:gd name="connsiteY49" fmla="*/ 1911872 h 3585881"/>
              <a:gd name="connsiteX50" fmla="*/ 2090863 w 7128163"/>
              <a:gd name="connsiteY50" fmla="*/ 1881392 h 3585881"/>
              <a:gd name="connsiteX51" fmla="*/ 2151823 w 7128163"/>
              <a:gd name="connsiteY51" fmla="*/ 1843292 h 3585881"/>
              <a:gd name="connsiteX52" fmla="*/ 2182303 w 7128163"/>
              <a:gd name="connsiteY52" fmla="*/ 1820432 h 3585881"/>
              <a:gd name="connsiteX53" fmla="*/ 2228023 w 7128163"/>
              <a:gd name="connsiteY53" fmla="*/ 1805192 h 3585881"/>
              <a:gd name="connsiteX54" fmla="*/ 2258503 w 7128163"/>
              <a:gd name="connsiteY54" fmla="*/ 1789952 h 3585881"/>
              <a:gd name="connsiteX55" fmla="*/ 2288983 w 7128163"/>
              <a:gd name="connsiteY55" fmla="*/ 1782332 h 3585881"/>
              <a:gd name="connsiteX56" fmla="*/ 2349943 w 7128163"/>
              <a:gd name="connsiteY56" fmla="*/ 1759472 h 3585881"/>
              <a:gd name="connsiteX57" fmla="*/ 2372803 w 7128163"/>
              <a:gd name="connsiteY57" fmla="*/ 1744232 h 3585881"/>
              <a:gd name="connsiteX58" fmla="*/ 2418523 w 7128163"/>
              <a:gd name="connsiteY58" fmla="*/ 1728992 h 3585881"/>
              <a:gd name="connsiteX59" fmla="*/ 2471863 w 7128163"/>
              <a:gd name="connsiteY59" fmla="*/ 1698512 h 3585881"/>
              <a:gd name="connsiteX60" fmla="*/ 2548063 w 7128163"/>
              <a:gd name="connsiteY60" fmla="*/ 1675652 h 3585881"/>
              <a:gd name="connsiteX61" fmla="*/ 2639503 w 7128163"/>
              <a:gd name="connsiteY61" fmla="*/ 1637552 h 3585881"/>
              <a:gd name="connsiteX62" fmla="*/ 2677603 w 7128163"/>
              <a:gd name="connsiteY62" fmla="*/ 1614692 h 3585881"/>
              <a:gd name="connsiteX63" fmla="*/ 2708083 w 7128163"/>
              <a:gd name="connsiteY63" fmla="*/ 1591832 h 3585881"/>
              <a:gd name="connsiteX64" fmla="*/ 2738563 w 7128163"/>
              <a:gd name="connsiteY64" fmla="*/ 1576592 h 3585881"/>
              <a:gd name="connsiteX65" fmla="*/ 2769043 w 7128163"/>
              <a:gd name="connsiteY65" fmla="*/ 1553732 h 3585881"/>
              <a:gd name="connsiteX66" fmla="*/ 2807143 w 7128163"/>
              <a:gd name="connsiteY66" fmla="*/ 1546112 h 3585881"/>
              <a:gd name="connsiteX67" fmla="*/ 2860483 w 7128163"/>
              <a:gd name="connsiteY67" fmla="*/ 1523252 h 3585881"/>
              <a:gd name="connsiteX68" fmla="*/ 2883343 w 7128163"/>
              <a:gd name="connsiteY68" fmla="*/ 1508012 h 3585881"/>
              <a:gd name="connsiteX69" fmla="*/ 2974783 w 7128163"/>
              <a:gd name="connsiteY69" fmla="*/ 1477532 h 3585881"/>
              <a:gd name="connsiteX70" fmla="*/ 3020503 w 7128163"/>
              <a:gd name="connsiteY70" fmla="*/ 1454672 h 3585881"/>
              <a:gd name="connsiteX71" fmla="*/ 3050983 w 7128163"/>
              <a:gd name="connsiteY71" fmla="*/ 1447052 h 3585881"/>
              <a:gd name="connsiteX72" fmla="*/ 3096703 w 7128163"/>
              <a:gd name="connsiteY72" fmla="*/ 1431812 h 3585881"/>
              <a:gd name="connsiteX73" fmla="*/ 3188143 w 7128163"/>
              <a:gd name="connsiteY73" fmla="*/ 1424192 h 3585881"/>
              <a:gd name="connsiteX74" fmla="*/ 3226243 w 7128163"/>
              <a:gd name="connsiteY74" fmla="*/ 1416572 h 3585881"/>
              <a:gd name="connsiteX75" fmla="*/ 3371023 w 7128163"/>
              <a:gd name="connsiteY75" fmla="*/ 1401332 h 3585881"/>
              <a:gd name="connsiteX76" fmla="*/ 4079683 w 7128163"/>
              <a:gd name="connsiteY76" fmla="*/ 1416572 h 3585881"/>
              <a:gd name="connsiteX77" fmla="*/ 4277803 w 7128163"/>
              <a:gd name="connsiteY77" fmla="*/ 1439432 h 3585881"/>
              <a:gd name="connsiteX78" fmla="*/ 4361623 w 7128163"/>
              <a:gd name="connsiteY78" fmla="*/ 1454672 h 3585881"/>
              <a:gd name="connsiteX79" fmla="*/ 4460683 w 7128163"/>
              <a:gd name="connsiteY79" fmla="*/ 1469912 h 3585881"/>
              <a:gd name="connsiteX80" fmla="*/ 4590223 w 7128163"/>
              <a:gd name="connsiteY80" fmla="*/ 1485152 h 3585881"/>
              <a:gd name="connsiteX81" fmla="*/ 4773103 w 7128163"/>
              <a:gd name="connsiteY81" fmla="*/ 1508012 h 3585881"/>
              <a:gd name="connsiteX82" fmla="*/ 4834063 w 7128163"/>
              <a:gd name="connsiteY82" fmla="*/ 1515632 h 3585881"/>
              <a:gd name="connsiteX83" fmla="*/ 4872163 w 7128163"/>
              <a:gd name="connsiteY83" fmla="*/ 1523252 h 3585881"/>
              <a:gd name="connsiteX84" fmla="*/ 4933123 w 7128163"/>
              <a:gd name="connsiteY84" fmla="*/ 1530872 h 3585881"/>
              <a:gd name="connsiteX85" fmla="*/ 5001703 w 7128163"/>
              <a:gd name="connsiteY85" fmla="*/ 1546112 h 3585881"/>
              <a:gd name="connsiteX86" fmla="*/ 5100763 w 7128163"/>
              <a:gd name="connsiteY86" fmla="*/ 1553732 h 3585881"/>
              <a:gd name="connsiteX87" fmla="*/ 5176963 w 7128163"/>
              <a:gd name="connsiteY87" fmla="*/ 1568972 h 3585881"/>
              <a:gd name="connsiteX88" fmla="*/ 5237923 w 7128163"/>
              <a:gd name="connsiteY88" fmla="*/ 1576592 h 3585881"/>
              <a:gd name="connsiteX89" fmla="*/ 5298883 w 7128163"/>
              <a:gd name="connsiteY89" fmla="*/ 1591832 h 3585881"/>
              <a:gd name="connsiteX90" fmla="*/ 5375083 w 7128163"/>
              <a:gd name="connsiteY90" fmla="*/ 1607072 h 3585881"/>
              <a:gd name="connsiteX91" fmla="*/ 5420803 w 7128163"/>
              <a:gd name="connsiteY91" fmla="*/ 1622312 h 3585881"/>
              <a:gd name="connsiteX92" fmla="*/ 5489383 w 7128163"/>
              <a:gd name="connsiteY92" fmla="*/ 1637552 h 3585881"/>
              <a:gd name="connsiteX93" fmla="*/ 5588443 w 7128163"/>
              <a:gd name="connsiteY93" fmla="*/ 1675652 h 3585881"/>
              <a:gd name="connsiteX94" fmla="*/ 5618923 w 7128163"/>
              <a:gd name="connsiteY94" fmla="*/ 1690892 h 3585881"/>
              <a:gd name="connsiteX95" fmla="*/ 5664643 w 7128163"/>
              <a:gd name="connsiteY95" fmla="*/ 1706132 h 3585881"/>
              <a:gd name="connsiteX96" fmla="*/ 5733223 w 7128163"/>
              <a:gd name="connsiteY96" fmla="*/ 1736612 h 3585881"/>
              <a:gd name="connsiteX97" fmla="*/ 5847523 w 7128163"/>
              <a:gd name="connsiteY97" fmla="*/ 1782332 h 3585881"/>
              <a:gd name="connsiteX98" fmla="*/ 5870383 w 7128163"/>
              <a:gd name="connsiteY98" fmla="*/ 1797572 h 3585881"/>
              <a:gd name="connsiteX99" fmla="*/ 5977063 w 7128163"/>
              <a:gd name="connsiteY99" fmla="*/ 1835672 h 3585881"/>
              <a:gd name="connsiteX100" fmla="*/ 6015163 w 7128163"/>
              <a:gd name="connsiteY100" fmla="*/ 1850912 h 3585881"/>
              <a:gd name="connsiteX101" fmla="*/ 6053263 w 7128163"/>
              <a:gd name="connsiteY101" fmla="*/ 1858532 h 3585881"/>
              <a:gd name="connsiteX102" fmla="*/ 6083743 w 7128163"/>
              <a:gd name="connsiteY102" fmla="*/ 1866152 h 3585881"/>
              <a:gd name="connsiteX103" fmla="*/ 6251383 w 7128163"/>
              <a:gd name="connsiteY103" fmla="*/ 1889012 h 3585881"/>
              <a:gd name="connsiteX104" fmla="*/ 6319963 w 7128163"/>
              <a:gd name="connsiteY104" fmla="*/ 1896632 h 3585881"/>
              <a:gd name="connsiteX105" fmla="*/ 6365683 w 7128163"/>
              <a:gd name="connsiteY105" fmla="*/ 1904252 h 3585881"/>
              <a:gd name="connsiteX106" fmla="*/ 6533323 w 7128163"/>
              <a:gd name="connsiteY106" fmla="*/ 1911872 h 3585881"/>
              <a:gd name="connsiteX107" fmla="*/ 6609523 w 7128163"/>
              <a:gd name="connsiteY107" fmla="*/ 1927112 h 3585881"/>
              <a:gd name="connsiteX108" fmla="*/ 7087722 w 7128163"/>
              <a:gd name="connsiteY108" fmla="*/ 1975497 h 3585881"/>
              <a:gd name="connsiteX109" fmla="*/ 7126735 w 7128163"/>
              <a:gd name="connsiteY109" fmla="*/ 50887 h 3585881"/>
              <a:gd name="connsiteX110" fmla="*/ 85020 w 7128163"/>
              <a:gd name="connsiteY110" fmla="*/ 102203 h 3585881"/>
              <a:gd name="connsiteX0" fmla="*/ 85020 w 7128163"/>
              <a:gd name="connsiteY0" fmla="*/ 102203 h 3585881"/>
              <a:gd name="connsiteX1" fmla="*/ 2507 w 7128163"/>
              <a:gd name="connsiteY1" fmla="*/ 123945 h 3585881"/>
              <a:gd name="connsiteX2" fmla="*/ 2388 w 7128163"/>
              <a:gd name="connsiteY2" fmla="*/ 258332 h 3585881"/>
              <a:gd name="connsiteX3" fmla="*/ 25843 w 7128163"/>
              <a:gd name="connsiteY3" fmla="*/ 3344432 h 3585881"/>
              <a:gd name="connsiteX4" fmla="*/ 102043 w 7128163"/>
              <a:gd name="connsiteY4" fmla="*/ 3382532 h 3585881"/>
              <a:gd name="connsiteX5" fmla="*/ 208723 w 7128163"/>
              <a:gd name="connsiteY5" fmla="*/ 3405392 h 3585881"/>
              <a:gd name="connsiteX6" fmla="*/ 483043 w 7128163"/>
              <a:gd name="connsiteY6" fmla="*/ 3390152 h 3585881"/>
              <a:gd name="connsiteX7" fmla="*/ 536383 w 7128163"/>
              <a:gd name="connsiteY7" fmla="*/ 3374912 h 3585881"/>
              <a:gd name="connsiteX8" fmla="*/ 635443 w 7128163"/>
              <a:gd name="connsiteY8" fmla="*/ 3329192 h 3585881"/>
              <a:gd name="connsiteX9" fmla="*/ 681163 w 7128163"/>
              <a:gd name="connsiteY9" fmla="*/ 3313952 h 3585881"/>
              <a:gd name="connsiteX10" fmla="*/ 749743 w 7128163"/>
              <a:gd name="connsiteY10" fmla="*/ 3268232 h 3585881"/>
              <a:gd name="connsiteX11" fmla="*/ 864043 w 7128163"/>
              <a:gd name="connsiteY11" fmla="*/ 3184412 h 3585881"/>
              <a:gd name="connsiteX12" fmla="*/ 902143 w 7128163"/>
              <a:gd name="connsiteY12" fmla="*/ 3161552 h 3585881"/>
              <a:gd name="connsiteX13" fmla="*/ 947863 w 7128163"/>
              <a:gd name="connsiteY13" fmla="*/ 3108212 h 3585881"/>
              <a:gd name="connsiteX14" fmla="*/ 985963 w 7128163"/>
              <a:gd name="connsiteY14" fmla="*/ 3070112 h 3585881"/>
              <a:gd name="connsiteX15" fmla="*/ 1016443 w 7128163"/>
              <a:gd name="connsiteY15" fmla="*/ 3009152 h 3585881"/>
              <a:gd name="connsiteX16" fmla="*/ 1062163 w 7128163"/>
              <a:gd name="connsiteY16" fmla="*/ 2955812 h 3585881"/>
              <a:gd name="connsiteX17" fmla="*/ 1107883 w 7128163"/>
              <a:gd name="connsiteY17" fmla="*/ 2894852 h 3585881"/>
              <a:gd name="connsiteX18" fmla="*/ 1130743 w 7128163"/>
              <a:gd name="connsiteY18" fmla="*/ 2856752 h 3585881"/>
              <a:gd name="connsiteX19" fmla="*/ 1184083 w 7128163"/>
              <a:gd name="connsiteY19" fmla="*/ 2811032 h 3585881"/>
              <a:gd name="connsiteX20" fmla="*/ 1206943 w 7128163"/>
              <a:gd name="connsiteY20" fmla="*/ 2772932 h 3585881"/>
              <a:gd name="connsiteX21" fmla="*/ 1237423 w 7128163"/>
              <a:gd name="connsiteY21" fmla="*/ 2742452 h 3585881"/>
              <a:gd name="connsiteX22" fmla="*/ 1275523 w 7128163"/>
              <a:gd name="connsiteY22" fmla="*/ 2673872 h 3585881"/>
              <a:gd name="connsiteX23" fmla="*/ 1298383 w 7128163"/>
              <a:gd name="connsiteY23" fmla="*/ 2643392 h 3585881"/>
              <a:gd name="connsiteX24" fmla="*/ 1313623 w 7128163"/>
              <a:gd name="connsiteY24" fmla="*/ 2582432 h 3585881"/>
              <a:gd name="connsiteX25" fmla="*/ 1336483 w 7128163"/>
              <a:gd name="connsiteY25" fmla="*/ 2559572 h 3585881"/>
              <a:gd name="connsiteX26" fmla="*/ 1359343 w 7128163"/>
              <a:gd name="connsiteY26" fmla="*/ 2506232 h 3585881"/>
              <a:gd name="connsiteX27" fmla="*/ 1366963 w 7128163"/>
              <a:gd name="connsiteY27" fmla="*/ 2475752 h 3585881"/>
              <a:gd name="connsiteX28" fmla="*/ 1382203 w 7128163"/>
              <a:gd name="connsiteY28" fmla="*/ 2452892 h 3585881"/>
              <a:gd name="connsiteX29" fmla="*/ 1420303 w 7128163"/>
              <a:gd name="connsiteY29" fmla="*/ 2384312 h 3585881"/>
              <a:gd name="connsiteX30" fmla="*/ 1450783 w 7128163"/>
              <a:gd name="connsiteY30" fmla="*/ 2346212 h 3585881"/>
              <a:gd name="connsiteX31" fmla="*/ 1481263 w 7128163"/>
              <a:gd name="connsiteY31" fmla="*/ 2308112 h 3585881"/>
              <a:gd name="connsiteX32" fmla="*/ 1488883 w 7128163"/>
              <a:gd name="connsiteY32" fmla="*/ 2285252 h 3585881"/>
              <a:gd name="connsiteX33" fmla="*/ 1511743 w 7128163"/>
              <a:gd name="connsiteY33" fmla="*/ 2262392 h 3585881"/>
              <a:gd name="connsiteX34" fmla="*/ 1519363 w 7128163"/>
              <a:gd name="connsiteY34" fmla="*/ 2239532 h 3585881"/>
              <a:gd name="connsiteX35" fmla="*/ 1565083 w 7128163"/>
              <a:gd name="connsiteY35" fmla="*/ 2209052 h 3585881"/>
              <a:gd name="connsiteX36" fmla="*/ 1595563 w 7128163"/>
              <a:gd name="connsiteY36" fmla="*/ 2186192 h 3585881"/>
              <a:gd name="connsiteX37" fmla="*/ 1618423 w 7128163"/>
              <a:gd name="connsiteY37" fmla="*/ 2178572 h 3585881"/>
              <a:gd name="connsiteX38" fmla="*/ 1633663 w 7128163"/>
              <a:gd name="connsiteY38" fmla="*/ 2155712 h 3585881"/>
              <a:gd name="connsiteX39" fmla="*/ 1664143 w 7128163"/>
              <a:gd name="connsiteY39" fmla="*/ 2140472 h 3585881"/>
              <a:gd name="connsiteX40" fmla="*/ 1694623 w 7128163"/>
              <a:gd name="connsiteY40" fmla="*/ 2117612 h 3585881"/>
              <a:gd name="connsiteX41" fmla="*/ 1732723 w 7128163"/>
              <a:gd name="connsiteY41" fmla="*/ 2094752 h 3585881"/>
              <a:gd name="connsiteX42" fmla="*/ 1763203 w 7128163"/>
              <a:gd name="connsiteY42" fmla="*/ 2064272 h 3585881"/>
              <a:gd name="connsiteX43" fmla="*/ 1786063 w 7128163"/>
              <a:gd name="connsiteY43" fmla="*/ 2056652 h 3585881"/>
              <a:gd name="connsiteX44" fmla="*/ 1831783 w 7128163"/>
              <a:gd name="connsiteY44" fmla="*/ 2026172 h 3585881"/>
              <a:gd name="connsiteX45" fmla="*/ 1854643 w 7128163"/>
              <a:gd name="connsiteY45" fmla="*/ 2003312 h 3585881"/>
              <a:gd name="connsiteX46" fmla="*/ 1877503 w 7128163"/>
              <a:gd name="connsiteY46" fmla="*/ 1995692 h 3585881"/>
              <a:gd name="connsiteX47" fmla="*/ 1900363 w 7128163"/>
              <a:gd name="connsiteY47" fmla="*/ 1980452 h 3585881"/>
              <a:gd name="connsiteX48" fmla="*/ 1961323 w 7128163"/>
              <a:gd name="connsiteY48" fmla="*/ 1957592 h 3585881"/>
              <a:gd name="connsiteX49" fmla="*/ 2029903 w 7128163"/>
              <a:gd name="connsiteY49" fmla="*/ 1911872 h 3585881"/>
              <a:gd name="connsiteX50" fmla="*/ 2090863 w 7128163"/>
              <a:gd name="connsiteY50" fmla="*/ 1881392 h 3585881"/>
              <a:gd name="connsiteX51" fmla="*/ 2151823 w 7128163"/>
              <a:gd name="connsiteY51" fmla="*/ 1843292 h 3585881"/>
              <a:gd name="connsiteX52" fmla="*/ 2182303 w 7128163"/>
              <a:gd name="connsiteY52" fmla="*/ 1820432 h 3585881"/>
              <a:gd name="connsiteX53" fmla="*/ 2228023 w 7128163"/>
              <a:gd name="connsiteY53" fmla="*/ 1805192 h 3585881"/>
              <a:gd name="connsiteX54" fmla="*/ 2258503 w 7128163"/>
              <a:gd name="connsiteY54" fmla="*/ 1789952 h 3585881"/>
              <a:gd name="connsiteX55" fmla="*/ 2288983 w 7128163"/>
              <a:gd name="connsiteY55" fmla="*/ 1782332 h 3585881"/>
              <a:gd name="connsiteX56" fmla="*/ 2349943 w 7128163"/>
              <a:gd name="connsiteY56" fmla="*/ 1759472 h 3585881"/>
              <a:gd name="connsiteX57" fmla="*/ 2372803 w 7128163"/>
              <a:gd name="connsiteY57" fmla="*/ 1744232 h 3585881"/>
              <a:gd name="connsiteX58" fmla="*/ 2418523 w 7128163"/>
              <a:gd name="connsiteY58" fmla="*/ 1728992 h 3585881"/>
              <a:gd name="connsiteX59" fmla="*/ 2471863 w 7128163"/>
              <a:gd name="connsiteY59" fmla="*/ 1698512 h 3585881"/>
              <a:gd name="connsiteX60" fmla="*/ 2548063 w 7128163"/>
              <a:gd name="connsiteY60" fmla="*/ 1675652 h 3585881"/>
              <a:gd name="connsiteX61" fmla="*/ 2639503 w 7128163"/>
              <a:gd name="connsiteY61" fmla="*/ 1637552 h 3585881"/>
              <a:gd name="connsiteX62" fmla="*/ 2677603 w 7128163"/>
              <a:gd name="connsiteY62" fmla="*/ 1614692 h 3585881"/>
              <a:gd name="connsiteX63" fmla="*/ 2708083 w 7128163"/>
              <a:gd name="connsiteY63" fmla="*/ 1591832 h 3585881"/>
              <a:gd name="connsiteX64" fmla="*/ 2738563 w 7128163"/>
              <a:gd name="connsiteY64" fmla="*/ 1576592 h 3585881"/>
              <a:gd name="connsiteX65" fmla="*/ 2769043 w 7128163"/>
              <a:gd name="connsiteY65" fmla="*/ 1553732 h 3585881"/>
              <a:gd name="connsiteX66" fmla="*/ 2807143 w 7128163"/>
              <a:gd name="connsiteY66" fmla="*/ 1546112 h 3585881"/>
              <a:gd name="connsiteX67" fmla="*/ 2860483 w 7128163"/>
              <a:gd name="connsiteY67" fmla="*/ 1523252 h 3585881"/>
              <a:gd name="connsiteX68" fmla="*/ 2883343 w 7128163"/>
              <a:gd name="connsiteY68" fmla="*/ 1508012 h 3585881"/>
              <a:gd name="connsiteX69" fmla="*/ 2974783 w 7128163"/>
              <a:gd name="connsiteY69" fmla="*/ 1477532 h 3585881"/>
              <a:gd name="connsiteX70" fmla="*/ 3020503 w 7128163"/>
              <a:gd name="connsiteY70" fmla="*/ 1454672 h 3585881"/>
              <a:gd name="connsiteX71" fmla="*/ 3050983 w 7128163"/>
              <a:gd name="connsiteY71" fmla="*/ 1447052 h 3585881"/>
              <a:gd name="connsiteX72" fmla="*/ 3096703 w 7128163"/>
              <a:gd name="connsiteY72" fmla="*/ 1431812 h 3585881"/>
              <a:gd name="connsiteX73" fmla="*/ 3188143 w 7128163"/>
              <a:gd name="connsiteY73" fmla="*/ 1424192 h 3585881"/>
              <a:gd name="connsiteX74" fmla="*/ 3226243 w 7128163"/>
              <a:gd name="connsiteY74" fmla="*/ 1416572 h 3585881"/>
              <a:gd name="connsiteX75" fmla="*/ 3371023 w 7128163"/>
              <a:gd name="connsiteY75" fmla="*/ 1401332 h 3585881"/>
              <a:gd name="connsiteX76" fmla="*/ 4079683 w 7128163"/>
              <a:gd name="connsiteY76" fmla="*/ 1416572 h 3585881"/>
              <a:gd name="connsiteX77" fmla="*/ 4277803 w 7128163"/>
              <a:gd name="connsiteY77" fmla="*/ 1439432 h 3585881"/>
              <a:gd name="connsiteX78" fmla="*/ 4361623 w 7128163"/>
              <a:gd name="connsiteY78" fmla="*/ 1454672 h 3585881"/>
              <a:gd name="connsiteX79" fmla="*/ 4460683 w 7128163"/>
              <a:gd name="connsiteY79" fmla="*/ 1469912 h 3585881"/>
              <a:gd name="connsiteX80" fmla="*/ 4590223 w 7128163"/>
              <a:gd name="connsiteY80" fmla="*/ 1485152 h 3585881"/>
              <a:gd name="connsiteX81" fmla="*/ 4773103 w 7128163"/>
              <a:gd name="connsiteY81" fmla="*/ 1508012 h 3585881"/>
              <a:gd name="connsiteX82" fmla="*/ 4834063 w 7128163"/>
              <a:gd name="connsiteY82" fmla="*/ 1515632 h 3585881"/>
              <a:gd name="connsiteX83" fmla="*/ 4872163 w 7128163"/>
              <a:gd name="connsiteY83" fmla="*/ 1523252 h 3585881"/>
              <a:gd name="connsiteX84" fmla="*/ 4933123 w 7128163"/>
              <a:gd name="connsiteY84" fmla="*/ 1530872 h 3585881"/>
              <a:gd name="connsiteX85" fmla="*/ 5001703 w 7128163"/>
              <a:gd name="connsiteY85" fmla="*/ 1546112 h 3585881"/>
              <a:gd name="connsiteX86" fmla="*/ 5100763 w 7128163"/>
              <a:gd name="connsiteY86" fmla="*/ 1553732 h 3585881"/>
              <a:gd name="connsiteX87" fmla="*/ 5176963 w 7128163"/>
              <a:gd name="connsiteY87" fmla="*/ 1568972 h 3585881"/>
              <a:gd name="connsiteX88" fmla="*/ 5237923 w 7128163"/>
              <a:gd name="connsiteY88" fmla="*/ 1576592 h 3585881"/>
              <a:gd name="connsiteX89" fmla="*/ 5298883 w 7128163"/>
              <a:gd name="connsiteY89" fmla="*/ 1591832 h 3585881"/>
              <a:gd name="connsiteX90" fmla="*/ 5375083 w 7128163"/>
              <a:gd name="connsiteY90" fmla="*/ 1607072 h 3585881"/>
              <a:gd name="connsiteX91" fmla="*/ 5420803 w 7128163"/>
              <a:gd name="connsiteY91" fmla="*/ 1622312 h 3585881"/>
              <a:gd name="connsiteX92" fmla="*/ 5489383 w 7128163"/>
              <a:gd name="connsiteY92" fmla="*/ 1637552 h 3585881"/>
              <a:gd name="connsiteX93" fmla="*/ 5588443 w 7128163"/>
              <a:gd name="connsiteY93" fmla="*/ 1675652 h 3585881"/>
              <a:gd name="connsiteX94" fmla="*/ 5618923 w 7128163"/>
              <a:gd name="connsiteY94" fmla="*/ 1690892 h 3585881"/>
              <a:gd name="connsiteX95" fmla="*/ 5664643 w 7128163"/>
              <a:gd name="connsiteY95" fmla="*/ 1706132 h 3585881"/>
              <a:gd name="connsiteX96" fmla="*/ 5733223 w 7128163"/>
              <a:gd name="connsiteY96" fmla="*/ 1736612 h 3585881"/>
              <a:gd name="connsiteX97" fmla="*/ 5847523 w 7128163"/>
              <a:gd name="connsiteY97" fmla="*/ 1782332 h 3585881"/>
              <a:gd name="connsiteX98" fmla="*/ 5870383 w 7128163"/>
              <a:gd name="connsiteY98" fmla="*/ 1797572 h 3585881"/>
              <a:gd name="connsiteX99" fmla="*/ 5977063 w 7128163"/>
              <a:gd name="connsiteY99" fmla="*/ 1835672 h 3585881"/>
              <a:gd name="connsiteX100" fmla="*/ 6015163 w 7128163"/>
              <a:gd name="connsiteY100" fmla="*/ 1850912 h 3585881"/>
              <a:gd name="connsiteX101" fmla="*/ 6053263 w 7128163"/>
              <a:gd name="connsiteY101" fmla="*/ 1858532 h 3585881"/>
              <a:gd name="connsiteX102" fmla="*/ 6083743 w 7128163"/>
              <a:gd name="connsiteY102" fmla="*/ 1866152 h 3585881"/>
              <a:gd name="connsiteX103" fmla="*/ 6251383 w 7128163"/>
              <a:gd name="connsiteY103" fmla="*/ 1889012 h 3585881"/>
              <a:gd name="connsiteX104" fmla="*/ 6319963 w 7128163"/>
              <a:gd name="connsiteY104" fmla="*/ 1896632 h 3585881"/>
              <a:gd name="connsiteX105" fmla="*/ 6365683 w 7128163"/>
              <a:gd name="connsiteY105" fmla="*/ 1904252 h 3585881"/>
              <a:gd name="connsiteX106" fmla="*/ 6533323 w 7128163"/>
              <a:gd name="connsiteY106" fmla="*/ 1911872 h 3585881"/>
              <a:gd name="connsiteX107" fmla="*/ 6609523 w 7128163"/>
              <a:gd name="connsiteY107" fmla="*/ 1927112 h 3585881"/>
              <a:gd name="connsiteX108" fmla="*/ 7087722 w 7128163"/>
              <a:gd name="connsiteY108" fmla="*/ 2052497 h 3585881"/>
              <a:gd name="connsiteX109" fmla="*/ 7126735 w 7128163"/>
              <a:gd name="connsiteY109" fmla="*/ 50887 h 3585881"/>
              <a:gd name="connsiteX110" fmla="*/ 85020 w 7128163"/>
              <a:gd name="connsiteY110" fmla="*/ 102203 h 3585881"/>
              <a:gd name="connsiteX0" fmla="*/ 84344 w 7127487"/>
              <a:gd name="connsiteY0" fmla="*/ 104552 h 3588230"/>
              <a:gd name="connsiteX1" fmla="*/ 1831 w 7127487"/>
              <a:gd name="connsiteY1" fmla="*/ 126294 h 3588230"/>
              <a:gd name="connsiteX2" fmla="*/ 1712 w 7127487"/>
              <a:gd name="connsiteY2" fmla="*/ 260681 h 3588230"/>
              <a:gd name="connsiteX3" fmla="*/ 25167 w 7127487"/>
              <a:gd name="connsiteY3" fmla="*/ 3346781 h 3588230"/>
              <a:gd name="connsiteX4" fmla="*/ 101367 w 7127487"/>
              <a:gd name="connsiteY4" fmla="*/ 3384881 h 3588230"/>
              <a:gd name="connsiteX5" fmla="*/ 208047 w 7127487"/>
              <a:gd name="connsiteY5" fmla="*/ 3407741 h 3588230"/>
              <a:gd name="connsiteX6" fmla="*/ 482367 w 7127487"/>
              <a:gd name="connsiteY6" fmla="*/ 3392501 h 3588230"/>
              <a:gd name="connsiteX7" fmla="*/ 535707 w 7127487"/>
              <a:gd name="connsiteY7" fmla="*/ 3377261 h 3588230"/>
              <a:gd name="connsiteX8" fmla="*/ 634767 w 7127487"/>
              <a:gd name="connsiteY8" fmla="*/ 3331541 h 3588230"/>
              <a:gd name="connsiteX9" fmla="*/ 680487 w 7127487"/>
              <a:gd name="connsiteY9" fmla="*/ 3316301 h 3588230"/>
              <a:gd name="connsiteX10" fmla="*/ 749067 w 7127487"/>
              <a:gd name="connsiteY10" fmla="*/ 3270581 h 3588230"/>
              <a:gd name="connsiteX11" fmla="*/ 863367 w 7127487"/>
              <a:gd name="connsiteY11" fmla="*/ 3186761 h 3588230"/>
              <a:gd name="connsiteX12" fmla="*/ 901467 w 7127487"/>
              <a:gd name="connsiteY12" fmla="*/ 3163901 h 3588230"/>
              <a:gd name="connsiteX13" fmla="*/ 947187 w 7127487"/>
              <a:gd name="connsiteY13" fmla="*/ 3110561 h 3588230"/>
              <a:gd name="connsiteX14" fmla="*/ 985287 w 7127487"/>
              <a:gd name="connsiteY14" fmla="*/ 3072461 h 3588230"/>
              <a:gd name="connsiteX15" fmla="*/ 1015767 w 7127487"/>
              <a:gd name="connsiteY15" fmla="*/ 3011501 h 3588230"/>
              <a:gd name="connsiteX16" fmla="*/ 1061487 w 7127487"/>
              <a:gd name="connsiteY16" fmla="*/ 2958161 h 3588230"/>
              <a:gd name="connsiteX17" fmla="*/ 1107207 w 7127487"/>
              <a:gd name="connsiteY17" fmla="*/ 2897201 h 3588230"/>
              <a:gd name="connsiteX18" fmla="*/ 1130067 w 7127487"/>
              <a:gd name="connsiteY18" fmla="*/ 2859101 h 3588230"/>
              <a:gd name="connsiteX19" fmla="*/ 1183407 w 7127487"/>
              <a:gd name="connsiteY19" fmla="*/ 2813381 h 3588230"/>
              <a:gd name="connsiteX20" fmla="*/ 1206267 w 7127487"/>
              <a:gd name="connsiteY20" fmla="*/ 2775281 h 3588230"/>
              <a:gd name="connsiteX21" fmla="*/ 1236747 w 7127487"/>
              <a:gd name="connsiteY21" fmla="*/ 2744801 h 3588230"/>
              <a:gd name="connsiteX22" fmla="*/ 1274847 w 7127487"/>
              <a:gd name="connsiteY22" fmla="*/ 2676221 h 3588230"/>
              <a:gd name="connsiteX23" fmla="*/ 1297707 w 7127487"/>
              <a:gd name="connsiteY23" fmla="*/ 2645741 h 3588230"/>
              <a:gd name="connsiteX24" fmla="*/ 1312947 w 7127487"/>
              <a:gd name="connsiteY24" fmla="*/ 2584781 h 3588230"/>
              <a:gd name="connsiteX25" fmla="*/ 1335807 w 7127487"/>
              <a:gd name="connsiteY25" fmla="*/ 2561921 h 3588230"/>
              <a:gd name="connsiteX26" fmla="*/ 1358667 w 7127487"/>
              <a:gd name="connsiteY26" fmla="*/ 2508581 h 3588230"/>
              <a:gd name="connsiteX27" fmla="*/ 1366287 w 7127487"/>
              <a:gd name="connsiteY27" fmla="*/ 2478101 h 3588230"/>
              <a:gd name="connsiteX28" fmla="*/ 1381527 w 7127487"/>
              <a:gd name="connsiteY28" fmla="*/ 2455241 h 3588230"/>
              <a:gd name="connsiteX29" fmla="*/ 1419627 w 7127487"/>
              <a:gd name="connsiteY29" fmla="*/ 2386661 h 3588230"/>
              <a:gd name="connsiteX30" fmla="*/ 1450107 w 7127487"/>
              <a:gd name="connsiteY30" fmla="*/ 2348561 h 3588230"/>
              <a:gd name="connsiteX31" fmla="*/ 1480587 w 7127487"/>
              <a:gd name="connsiteY31" fmla="*/ 2310461 h 3588230"/>
              <a:gd name="connsiteX32" fmla="*/ 1488207 w 7127487"/>
              <a:gd name="connsiteY32" fmla="*/ 2287601 h 3588230"/>
              <a:gd name="connsiteX33" fmla="*/ 1511067 w 7127487"/>
              <a:gd name="connsiteY33" fmla="*/ 2264741 h 3588230"/>
              <a:gd name="connsiteX34" fmla="*/ 1518687 w 7127487"/>
              <a:gd name="connsiteY34" fmla="*/ 2241881 h 3588230"/>
              <a:gd name="connsiteX35" fmla="*/ 1564407 w 7127487"/>
              <a:gd name="connsiteY35" fmla="*/ 2211401 h 3588230"/>
              <a:gd name="connsiteX36" fmla="*/ 1594887 w 7127487"/>
              <a:gd name="connsiteY36" fmla="*/ 2188541 h 3588230"/>
              <a:gd name="connsiteX37" fmla="*/ 1617747 w 7127487"/>
              <a:gd name="connsiteY37" fmla="*/ 2180921 h 3588230"/>
              <a:gd name="connsiteX38" fmla="*/ 1632987 w 7127487"/>
              <a:gd name="connsiteY38" fmla="*/ 2158061 h 3588230"/>
              <a:gd name="connsiteX39" fmla="*/ 1663467 w 7127487"/>
              <a:gd name="connsiteY39" fmla="*/ 2142821 h 3588230"/>
              <a:gd name="connsiteX40" fmla="*/ 1693947 w 7127487"/>
              <a:gd name="connsiteY40" fmla="*/ 2119961 h 3588230"/>
              <a:gd name="connsiteX41" fmla="*/ 1732047 w 7127487"/>
              <a:gd name="connsiteY41" fmla="*/ 2097101 h 3588230"/>
              <a:gd name="connsiteX42" fmla="*/ 1762527 w 7127487"/>
              <a:gd name="connsiteY42" fmla="*/ 2066621 h 3588230"/>
              <a:gd name="connsiteX43" fmla="*/ 1785387 w 7127487"/>
              <a:gd name="connsiteY43" fmla="*/ 2059001 h 3588230"/>
              <a:gd name="connsiteX44" fmla="*/ 1831107 w 7127487"/>
              <a:gd name="connsiteY44" fmla="*/ 2028521 h 3588230"/>
              <a:gd name="connsiteX45" fmla="*/ 1853967 w 7127487"/>
              <a:gd name="connsiteY45" fmla="*/ 2005661 h 3588230"/>
              <a:gd name="connsiteX46" fmla="*/ 1876827 w 7127487"/>
              <a:gd name="connsiteY46" fmla="*/ 1998041 h 3588230"/>
              <a:gd name="connsiteX47" fmla="*/ 1899687 w 7127487"/>
              <a:gd name="connsiteY47" fmla="*/ 1982801 h 3588230"/>
              <a:gd name="connsiteX48" fmla="*/ 1960647 w 7127487"/>
              <a:gd name="connsiteY48" fmla="*/ 1959941 h 3588230"/>
              <a:gd name="connsiteX49" fmla="*/ 2029227 w 7127487"/>
              <a:gd name="connsiteY49" fmla="*/ 1914221 h 3588230"/>
              <a:gd name="connsiteX50" fmla="*/ 2090187 w 7127487"/>
              <a:gd name="connsiteY50" fmla="*/ 1883741 h 3588230"/>
              <a:gd name="connsiteX51" fmla="*/ 2151147 w 7127487"/>
              <a:gd name="connsiteY51" fmla="*/ 1845641 h 3588230"/>
              <a:gd name="connsiteX52" fmla="*/ 2181627 w 7127487"/>
              <a:gd name="connsiteY52" fmla="*/ 1822781 h 3588230"/>
              <a:gd name="connsiteX53" fmla="*/ 2227347 w 7127487"/>
              <a:gd name="connsiteY53" fmla="*/ 1807541 h 3588230"/>
              <a:gd name="connsiteX54" fmla="*/ 2257827 w 7127487"/>
              <a:gd name="connsiteY54" fmla="*/ 1792301 h 3588230"/>
              <a:gd name="connsiteX55" fmla="*/ 2288307 w 7127487"/>
              <a:gd name="connsiteY55" fmla="*/ 1784681 h 3588230"/>
              <a:gd name="connsiteX56" fmla="*/ 2349267 w 7127487"/>
              <a:gd name="connsiteY56" fmla="*/ 1761821 h 3588230"/>
              <a:gd name="connsiteX57" fmla="*/ 2372127 w 7127487"/>
              <a:gd name="connsiteY57" fmla="*/ 1746581 h 3588230"/>
              <a:gd name="connsiteX58" fmla="*/ 2417847 w 7127487"/>
              <a:gd name="connsiteY58" fmla="*/ 1731341 h 3588230"/>
              <a:gd name="connsiteX59" fmla="*/ 2471187 w 7127487"/>
              <a:gd name="connsiteY59" fmla="*/ 1700861 h 3588230"/>
              <a:gd name="connsiteX60" fmla="*/ 2547387 w 7127487"/>
              <a:gd name="connsiteY60" fmla="*/ 1678001 h 3588230"/>
              <a:gd name="connsiteX61" fmla="*/ 2638827 w 7127487"/>
              <a:gd name="connsiteY61" fmla="*/ 1639901 h 3588230"/>
              <a:gd name="connsiteX62" fmla="*/ 2676927 w 7127487"/>
              <a:gd name="connsiteY62" fmla="*/ 1617041 h 3588230"/>
              <a:gd name="connsiteX63" fmla="*/ 2707407 w 7127487"/>
              <a:gd name="connsiteY63" fmla="*/ 1594181 h 3588230"/>
              <a:gd name="connsiteX64" fmla="*/ 2737887 w 7127487"/>
              <a:gd name="connsiteY64" fmla="*/ 1578941 h 3588230"/>
              <a:gd name="connsiteX65" fmla="*/ 2768367 w 7127487"/>
              <a:gd name="connsiteY65" fmla="*/ 1556081 h 3588230"/>
              <a:gd name="connsiteX66" fmla="*/ 2806467 w 7127487"/>
              <a:gd name="connsiteY66" fmla="*/ 1548461 h 3588230"/>
              <a:gd name="connsiteX67" fmla="*/ 2859807 w 7127487"/>
              <a:gd name="connsiteY67" fmla="*/ 1525601 h 3588230"/>
              <a:gd name="connsiteX68" fmla="*/ 2882667 w 7127487"/>
              <a:gd name="connsiteY68" fmla="*/ 1510361 h 3588230"/>
              <a:gd name="connsiteX69" fmla="*/ 2974107 w 7127487"/>
              <a:gd name="connsiteY69" fmla="*/ 1479881 h 3588230"/>
              <a:gd name="connsiteX70" fmla="*/ 3019827 w 7127487"/>
              <a:gd name="connsiteY70" fmla="*/ 1457021 h 3588230"/>
              <a:gd name="connsiteX71" fmla="*/ 3050307 w 7127487"/>
              <a:gd name="connsiteY71" fmla="*/ 1449401 h 3588230"/>
              <a:gd name="connsiteX72" fmla="*/ 3096027 w 7127487"/>
              <a:gd name="connsiteY72" fmla="*/ 1434161 h 3588230"/>
              <a:gd name="connsiteX73" fmla="*/ 3187467 w 7127487"/>
              <a:gd name="connsiteY73" fmla="*/ 1426541 h 3588230"/>
              <a:gd name="connsiteX74" fmla="*/ 3225567 w 7127487"/>
              <a:gd name="connsiteY74" fmla="*/ 1418921 h 3588230"/>
              <a:gd name="connsiteX75" fmla="*/ 3370347 w 7127487"/>
              <a:gd name="connsiteY75" fmla="*/ 1403681 h 3588230"/>
              <a:gd name="connsiteX76" fmla="*/ 4079007 w 7127487"/>
              <a:gd name="connsiteY76" fmla="*/ 1418921 h 3588230"/>
              <a:gd name="connsiteX77" fmla="*/ 4277127 w 7127487"/>
              <a:gd name="connsiteY77" fmla="*/ 1441781 h 3588230"/>
              <a:gd name="connsiteX78" fmla="*/ 4360947 w 7127487"/>
              <a:gd name="connsiteY78" fmla="*/ 1457021 h 3588230"/>
              <a:gd name="connsiteX79" fmla="*/ 4460007 w 7127487"/>
              <a:gd name="connsiteY79" fmla="*/ 1472261 h 3588230"/>
              <a:gd name="connsiteX80" fmla="*/ 4589547 w 7127487"/>
              <a:gd name="connsiteY80" fmla="*/ 1487501 h 3588230"/>
              <a:gd name="connsiteX81" fmla="*/ 4772427 w 7127487"/>
              <a:gd name="connsiteY81" fmla="*/ 1510361 h 3588230"/>
              <a:gd name="connsiteX82" fmla="*/ 4833387 w 7127487"/>
              <a:gd name="connsiteY82" fmla="*/ 1517981 h 3588230"/>
              <a:gd name="connsiteX83" fmla="*/ 4871487 w 7127487"/>
              <a:gd name="connsiteY83" fmla="*/ 1525601 h 3588230"/>
              <a:gd name="connsiteX84" fmla="*/ 4932447 w 7127487"/>
              <a:gd name="connsiteY84" fmla="*/ 1533221 h 3588230"/>
              <a:gd name="connsiteX85" fmla="*/ 5001027 w 7127487"/>
              <a:gd name="connsiteY85" fmla="*/ 1548461 h 3588230"/>
              <a:gd name="connsiteX86" fmla="*/ 5100087 w 7127487"/>
              <a:gd name="connsiteY86" fmla="*/ 1556081 h 3588230"/>
              <a:gd name="connsiteX87" fmla="*/ 5176287 w 7127487"/>
              <a:gd name="connsiteY87" fmla="*/ 1571321 h 3588230"/>
              <a:gd name="connsiteX88" fmla="*/ 5237247 w 7127487"/>
              <a:gd name="connsiteY88" fmla="*/ 1578941 h 3588230"/>
              <a:gd name="connsiteX89" fmla="*/ 5298207 w 7127487"/>
              <a:gd name="connsiteY89" fmla="*/ 1594181 h 3588230"/>
              <a:gd name="connsiteX90" fmla="*/ 5374407 w 7127487"/>
              <a:gd name="connsiteY90" fmla="*/ 1609421 h 3588230"/>
              <a:gd name="connsiteX91" fmla="*/ 5420127 w 7127487"/>
              <a:gd name="connsiteY91" fmla="*/ 1624661 h 3588230"/>
              <a:gd name="connsiteX92" fmla="*/ 5488707 w 7127487"/>
              <a:gd name="connsiteY92" fmla="*/ 1639901 h 3588230"/>
              <a:gd name="connsiteX93" fmla="*/ 5587767 w 7127487"/>
              <a:gd name="connsiteY93" fmla="*/ 1678001 h 3588230"/>
              <a:gd name="connsiteX94" fmla="*/ 5618247 w 7127487"/>
              <a:gd name="connsiteY94" fmla="*/ 1693241 h 3588230"/>
              <a:gd name="connsiteX95" fmla="*/ 5663967 w 7127487"/>
              <a:gd name="connsiteY95" fmla="*/ 1708481 h 3588230"/>
              <a:gd name="connsiteX96" fmla="*/ 5732547 w 7127487"/>
              <a:gd name="connsiteY96" fmla="*/ 1738961 h 3588230"/>
              <a:gd name="connsiteX97" fmla="*/ 5846847 w 7127487"/>
              <a:gd name="connsiteY97" fmla="*/ 1784681 h 3588230"/>
              <a:gd name="connsiteX98" fmla="*/ 5869707 w 7127487"/>
              <a:gd name="connsiteY98" fmla="*/ 1799921 h 3588230"/>
              <a:gd name="connsiteX99" fmla="*/ 5976387 w 7127487"/>
              <a:gd name="connsiteY99" fmla="*/ 1838021 h 3588230"/>
              <a:gd name="connsiteX100" fmla="*/ 6014487 w 7127487"/>
              <a:gd name="connsiteY100" fmla="*/ 1853261 h 3588230"/>
              <a:gd name="connsiteX101" fmla="*/ 6052587 w 7127487"/>
              <a:gd name="connsiteY101" fmla="*/ 1860881 h 3588230"/>
              <a:gd name="connsiteX102" fmla="*/ 6083067 w 7127487"/>
              <a:gd name="connsiteY102" fmla="*/ 1868501 h 3588230"/>
              <a:gd name="connsiteX103" fmla="*/ 6250707 w 7127487"/>
              <a:gd name="connsiteY103" fmla="*/ 1891361 h 3588230"/>
              <a:gd name="connsiteX104" fmla="*/ 6319287 w 7127487"/>
              <a:gd name="connsiteY104" fmla="*/ 1898981 h 3588230"/>
              <a:gd name="connsiteX105" fmla="*/ 6365007 w 7127487"/>
              <a:gd name="connsiteY105" fmla="*/ 1906601 h 3588230"/>
              <a:gd name="connsiteX106" fmla="*/ 6532647 w 7127487"/>
              <a:gd name="connsiteY106" fmla="*/ 1914221 h 3588230"/>
              <a:gd name="connsiteX107" fmla="*/ 6608847 w 7127487"/>
              <a:gd name="connsiteY107" fmla="*/ 1929461 h 3588230"/>
              <a:gd name="connsiteX108" fmla="*/ 7087046 w 7127487"/>
              <a:gd name="connsiteY108" fmla="*/ 2054846 h 3588230"/>
              <a:gd name="connsiteX109" fmla="*/ 7126059 w 7127487"/>
              <a:gd name="connsiteY109" fmla="*/ 53236 h 3588230"/>
              <a:gd name="connsiteX110" fmla="*/ 84344 w 7127487"/>
              <a:gd name="connsiteY110" fmla="*/ 104552 h 3588230"/>
              <a:gd name="connsiteX0" fmla="*/ 7126059 w 7127487"/>
              <a:gd name="connsiteY0" fmla="*/ 53236 h 3588230"/>
              <a:gd name="connsiteX1" fmla="*/ 1831 w 7127487"/>
              <a:gd name="connsiteY1" fmla="*/ 126294 h 3588230"/>
              <a:gd name="connsiteX2" fmla="*/ 1712 w 7127487"/>
              <a:gd name="connsiteY2" fmla="*/ 260681 h 3588230"/>
              <a:gd name="connsiteX3" fmla="*/ 25167 w 7127487"/>
              <a:gd name="connsiteY3" fmla="*/ 3346781 h 3588230"/>
              <a:gd name="connsiteX4" fmla="*/ 101367 w 7127487"/>
              <a:gd name="connsiteY4" fmla="*/ 3384881 h 3588230"/>
              <a:gd name="connsiteX5" fmla="*/ 208047 w 7127487"/>
              <a:gd name="connsiteY5" fmla="*/ 3407741 h 3588230"/>
              <a:gd name="connsiteX6" fmla="*/ 482367 w 7127487"/>
              <a:gd name="connsiteY6" fmla="*/ 3392501 h 3588230"/>
              <a:gd name="connsiteX7" fmla="*/ 535707 w 7127487"/>
              <a:gd name="connsiteY7" fmla="*/ 3377261 h 3588230"/>
              <a:gd name="connsiteX8" fmla="*/ 634767 w 7127487"/>
              <a:gd name="connsiteY8" fmla="*/ 3331541 h 3588230"/>
              <a:gd name="connsiteX9" fmla="*/ 680487 w 7127487"/>
              <a:gd name="connsiteY9" fmla="*/ 3316301 h 3588230"/>
              <a:gd name="connsiteX10" fmla="*/ 749067 w 7127487"/>
              <a:gd name="connsiteY10" fmla="*/ 3270581 h 3588230"/>
              <a:gd name="connsiteX11" fmla="*/ 863367 w 7127487"/>
              <a:gd name="connsiteY11" fmla="*/ 3186761 h 3588230"/>
              <a:gd name="connsiteX12" fmla="*/ 901467 w 7127487"/>
              <a:gd name="connsiteY12" fmla="*/ 3163901 h 3588230"/>
              <a:gd name="connsiteX13" fmla="*/ 947187 w 7127487"/>
              <a:gd name="connsiteY13" fmla="*/ 3110561 h 3588230"/>
              <a:gd name="connsiteX14" fmla="*/ 985287 w 7127487"/>
              <a:gd name="connsiteY14" fmla="*/ 3072461 h 3588230"/>
              <a:gd name="connsiteX15" fmla="*/ 1015767 w 7127487"/>
              <a:gd name="connsiteY15" fmla="*/ 3011501 h 3588230"/>
              <a:gd name="connsiteX16" fmla="*/ 1061487 w 7127487"/>
              <a:gd name="connsiteY16" fmla="*/ 2958161 h 3588230"/>
              <a:gd name="connsiteX17" fmla="*/ 1107207 w 7127487"/>
              <a:gd name="connsiteY17" fmla="*/ 2897201 h 3588230"/>
              <a:gd name="connsiteX18" fmla="*/ 1130067 w 7127487"/>
              <a:gd name="connsiteY18" fmla="*/ 2859101 h 3588230"/>
              <a:gd name="connsiteX19" fmla="*/ 1183407 w 7127487"/>
              <a:gd name="connsiteY19" fmla="*/ 2813381 h 3588230"/>
              <a:gd name="connsiteX20" fmla="*/ 1206267 w 7127487"/>
              <a:gd name="connsiteY20" fmla="*/ 2775281 h 3588230"/>
              <a:gd name="connsiteX21" fmla="*/ 1236747 w 7127487"/>
              <a:gd name="connsiteY21" fmla="*/ 2744801 h 3588230"/>
              <a:gd name="connsiteX22" fmla="*/ 1274847 w 7127487"/>
              <a:gd name="connsiteY22" fmla="*/ 2676221 h 3588230"/>
              <a:gd name="connsiteX23" fmla="*/ 1297707 w 7127487"/>
              <a:gd name="connsiteY23" fmla="*/ 2645741 h 3588230"/>
              <a:gd name="connsiteX24" fmla="*/ 1312947 w 7127487"/>
              <a:gd name="connsiteY24" fmla="*/ 2584781 h 3588230"/>
              <a:gd name="connsiteX25" fmla="*/ 1335807 w 7127487"/>
              <a:gd name="connsiteY25" fmla="*/ 2561921 h 3588230"/>
              <a:gd name="connsiteX26" fmla="*/ 1358667 w 7127487"/>
              <a:gd name="connsiteY26" fmla="*/ 2508581 h 3588230"/>
              <a:gd name="connsiteX27" fmla="*/ 1366287 w 7127487"/>
              <a:gd name="connsiteY27" fmla="*/ 2478101 h 3588230"/>
              <a:gd name="connsiteX28" fmla="*/ 1381527 w 7127487"/>
              <a:gd name="connsiteY28" fmla="*/ 2455241 h 3588230"/>
              <a:gd name="connsiteX29" fmla="*/ 1419627 w 7127487"/>
              <a:gd name="connsiteY29" fmla="*/ 2386661 h 3588230"/>
              <a:gd name="connsiteX30" fmla="*/ 1450107 w 7127487"/>
              <a:gd name="connsiteY30" fmla="*/ 2348561 h 3588230"/>
              <a:gd name="connsiteX31" fmla="*/ 1480587 w 7127487"/>
              <a:gd name="connsiteY31" fmla="*/ 2310461 h 3588230"/>
              <a:gd name="connsiteX32" fmla="*/ 1488207 w 7127487"/>
              <a:gd name="connsiteY32" fmla="*/ 2287601 h 3588230"/>
              <a:gd name="connsiteX33" fmla="*/ 1511067 w 7127487"/>
              <a:gd name="connsiteY33" fmla="*/ 2264741 h 3588230"/>
              <a:gd name="connsiteX34" fmla="*/ 1518687 w 7127487"/>
              <a:gd name="connsiteY34" fmla="*/ 2241881 h 3588230"/>
              <a:gd name="connsiteX35" fmla="*/ 1564407 w 7127487"/>
              <a:gd name="connsiteY35" fmla="*/ 2211401 h 3588230"/>
              <a:gd name="connsiteX36" fmla="*/ 1594887 w 7127487"/>
              <a:gd name="connsiteY36" fmla="*/ 2188541 h 3588230"/>
              <a:gd name="connsiteX37" fmla="*/ 1617747 w 7127487"/>
              <a:gd name="connsiteY37" fmla="*/ 2180921 h 3588230"/>
              <a:gd name="connsiteX38" fmla="*/ 1632987 w 7127487"/>
              <a:gd name="connsiteY38" fmla="*/ 2158061 h 3588230"/>
              <a:gd name="connsiteX39" fmla="*/ 1663467 w 7127487"/>
              <a:gd name="connsiteY39" fmla="*/ 2142821 h 3588230"/>
              <a:gd name="connsiteX40" fmla="*/ 1693947 w 7127487"/>
              <a:gd name="connsiteY40" fmla="*/ 2119961 h 3588230"/>
              <a:gd name="connsiteX41" fmla="*/ 1732047 w 7127487"/>
              <a:gd name="connsiteY41" fmla="*/ 2097101 h 3588230"/>
              <a:gd name="connsiteX42" fmla="*/ 1762527 w 7127487"/>
              <a:gd name="connsiteY42" fmla="*/ 2066621 h 3588230"/>
              <a:gd name="connsiteX43" fmla="*/ 1785387 w 7127487"/>
              <a:gd name="connsiteY43" fmla="*/ 2059001 h 3588230"/>
              <a:gd name="connsiteX44" fmla="*/ 1831107 w 7127487"/>
              <a:gd name="connsiteY44" fmla="*/ 2028521 h 3588230"/>
              <a:gd name="connsiteX45" fmla="*/ 1853967 w 7127487"/>
              <a:gd name="connsiteY45" fmla="*/ 2005661 h 3588230"/>
              <a:gd name="connsiteX46" fmla="*/ 1876827 w 7127487"/>
              <a:gd name="connsiteY46" fmla="*/ 1998041 h 3588230"/>
              <a:gd name="connsiteX47" fmla="*/ 1899687 w 7127487"/>
              <a:gd name="connsiteY47" fmla="*/ 1982801 h 3588230"/>
              <a:gd name="connsiteX48" fmla="*/ 1960647 w 7127487"/>
              <a:gd name="connsiteY48" fmla="*/ 1959941 h 3588230"/>
              <a:gd name="connsiteX49" fmla="*/ 2029227 w 7127487"/>
              <a:gd name="connsiteY49" fmla="*/ 1914221 h 3588230"/>
              <a:gd name="connsiteX50" fmla="*/ 2090187 w 7127487"/>
              <a:gd name="connsiteY50" fmla="*/ 1883741 h 3588230"/>
              <a:gd name="connsiteX51" fmla="*/ 2151147 w 7127487"/>
              <a:gd name="connsiteY51" fmla="*/ 1845641 h 3588230"/>
              <a:gd name="connsiteX52" fmla="*/ 2181627 w 7127487"/>
              <a:gd name="connsiteY52" fmla="*/ 1822781 h 3588230"/>
              <a:gd name="connsiteX53" fmla="*/ 2227347 w 7127487"/>
              <a:gd name="connsiteY53" fmla="*/ 1807541 h 3588230"/>
              <a:gd name="connsiteX54" fmla="*/ 2257827 w 7127487"/>
              <a:gd name="connsiteY54" fmla="*/ 1792301 h 3588230"/>
              <a:gd name="connsiteX55" fmla="*/ 2288307 w 7127487"/>
              <a:gd name="connsiteY55" fmla="*/ 1784681 h 3588230"/>
              <a:gd name="connsiteX56" fmla="*/ 2349267 w 7127487"/>
              <a:gd name="connsiteY56" fmla="*/ 1761821 h 3588230"/>
              <a:gd name="connsiteX57" fmla="*/ 2372127 w 7127487"/>
              <a:gd name="connsiteY57" fmla="*/ 1746581 h 3588230"/>
              <a:gd name="connsiteX58" fmla="*/ 2417847 w 7127487"/>
              <a:gd name="connsiteY58" fmla="*/ 1731341 h 3588230"/>
              <a:gd name="connsiteX59" fmla="*/ 2471187 w 7127487"/>
              <a:gd name="connsiteY59" fmla="*/ 1700861 h 3588230"/>
              <a:gd name="connsiteX60" fmla="*/ 2547387 w 7127487"/>
              <a:gd name="connsiteY60" fmla="*/ 1678001 h 3588230"/>
              <a:gd name="connsiteX61" fmla="*/ 2638827 w 7127487"/>
              <a:gd name="connsiteY61" fmla="*/ 1639901 h 3588230"/>
              <a:gd name="connsiteX62" fmla="*/ 2676927 w 7127487"/>
              <a:gd name="connsiteY62" fmla="*/ 1617041 h 3588230"/>
              <a:gd name="connsiteX63" fmla="*/ 2707407 w 7127487"/>
              <a:gd name="connsiteY63" fmla="*/ 1594181 h 3588230"/>
              <a:gd name="connsiteX64" fmla="*/ 2737887 w 7127487"/>
              <a:gd name="connsiteY64" fmla="*/ 1578941 h 3588230"/>
              <a:gd name="connsiteX65" fmla="*/ 2768367 w 7127487"/>
              <a:gd name="connsiteY65" fmla="*/ 1556081 h 3588230"/>
              <a:gd name="connsiteX66" fmla="*/ 2806467 w 7127487"/>
              <a:gd name="connsiteY66" fmla="*/ 1548461 h 3588230"/>
              <a:gd name="connsiteX67" fmla="*/ 2859807 w 7127487"/>
              <a:gd name="connsiteY67" fmla="*/ 1525601 h 3588230"/>
              <a:gd name="connsiteX68" fmla="*/ 2882667 w 7127487"/>
              <a:gd name="connsiteY68" fmla="*/ 1510361 h 3588230"/>
              <a:gd name="connsiteX69" fmla="*/ 2974107 w 7127487"/>
              <a:gd name="connsiteY69" fmla="*/ 1479881 h 3588230"/>
              <a:gd name="connsiteX70" fmla="*/ 3019827 w 7127487"/>
              <a:gd name="connsiteY70" fmla="*/ 1457021 h 3588230"/>
              <a:gd name="connsiteX71" fmla="*/ 3050307 w 7127487"/>
              <a:gd name="connsiteY71" fmla="*/ 1449401 h 3588230"/>
              <a:gd name="connsiteX72" fmla="*/ 3096027 w 7127487"/>
              <a:gd name="connsiteY72" fmla="*/ 1434161 h 3588230"/>
              <a:gd name="connsiteX73" fmla="*/ 3187467 w 7127487"/>
              <a:gd name="connsiteY73" fmla="*/ 1426541 h 3588230"/>
              <a:gd name="connsiteX74" fmla="*/ 3225567 w 7127487"/>
              <a:gd name="connsiteY74" fmla="*/ 1418921 h 3588230"/>
              <a:gd name="connsiteX75" fmla="*/ 3370347 w 7127487"/>
              <a:gd name="connsiteY75" fmla="*/ 1403681 h 3588230"/>
              <a:gd name="connsiteX76" fmla="*/ 4079007 w 7127487"/>
              <a:gd name="connsiteY76" fmla="*/ 1418921 h 3588230"/>
              <a:gd name="connsiteX77" fmla="*/ 4277127 w 7127487"/>
              <a:gd name="connsiteY77" fmla="*/ 1441781 h 3588230"/>
              <a:gd name="connsiteX78" fmla="*/ 4360947 w 7127487"/>
              <a:gd name="connsiteY78" fmla="*/ 1457021 h 3588230"/>
              <a:gd name="connsiteX79" fmla="*/ 4460007 w 7127487"/>
              <a:gd name="connsiteY79" fmla="*/ 1472261 h 3588230"/>
              <a:gd name="connsiteX80" fmla="*/ 4589547 w 7127487"/>
              <a:gd name="connsiteY80" fmla="*/ 1487501 h 3588230"/>
              <a:gd name="connsiteX81" fmla="*/ 4772427 w 7127487"/>
              <a:gd name="connsiteY81" fmla="*/ 1510361 h 3588230"/>
              <a:gd name="connsiteX82" fmla="*/ 4833387 w 7127487"/>
              <a:gd name="connsiteY82" fmla="*/ 1517981 h 3588230"/>
              <a:gd name="connsiteX83" fmla="*/ 4871487 w 7127487"/>
              <a:gd name="connsiteY83" fmla="*/ 1525601 h 3588230"/>
              <a:gd name="connsiteX84" fmla="*/ 4932447 w 7127487"/>
              <a:gd name="connsiteY84" fmla="*/ 1533221 h 3588230"/>
              <a:gd name="connsiteX85" fmla="*/ 5001027 w 7127487"/>
              <a:gd name="connsiteY85" fmla="*/ 1548461 h 3588230"/>
              <a:gd name="connsiteX86" fmla="*/ 5100087 w 7127487"/>
              <a:gd name="connsiteY86" fmla="*/ 1556081 h 3588230"/>
              <a:gd name="connsiteX87" fmla="*/ 5176287 w 7127487"/>
              <a:gd name="connsiteY87" fmla="*/ 1571321 h 3588230"/>
              <a:gd name="connsiteX88" fmla="*/ 5237247 w 7127487"/>
              <a:gd name="connsiteY88" fmla="*/ 1578941 h 3588230"/>
              <a:gd name="connsiteX89" fmla="*/ 5298207 w 7127487"/>
              <a:gd name="connsiteY89" fmla="*/ 1594181 h 3588230"/>
              <a:gd name="connsiteX90" fmla="*/ 5374407 w 7127487"/>
              <a:gd name="connsiteY90" fmla="*/ 1609421 h 3588230"/>
              <a:gd name="connsiteX91" fmla="*/ 5420127 w 7127487"/>
              <a:gd name="connsiteY91" fmla="*/ 1624661 h 3588230"/>
              <a:gd name="connsiteX92" fmla="*/ 5488707 w 7127487"/>
              <a:gd name="connsiteY92" fmla="*/ 1639901 h 3588230"/>
              <a:gd name="connsiteX93" fmla="*/ 5587767 w 7127487"/>
              <a:gd name="connsiteY93" fmla="*/ 1678001 h 3588230"/>
              <a:gd name="connsiteX94" fmla="*/ 5618247 w 7127487"/>
              <a:gd name="connsiteY94" fmla="*/ 1693241 h 3588230"/>
              <a:gd name="connsiteX95" fmla="*/ 5663967 w 7127487"/>
              <a:gd name="connsiteY95" fmla="*/ 1708481 h 3588230"/>
              <a:gd name="connsiteX96" fmla="*/ 5732547 w 7127487"/>
              <a:gd name="connsiteY96" fmla="*/ 1738961 h 3588230"/>
              <a:gd name="connsiteX97" fmla="*/ 5846847 w 7127487"/>
              <a:gd name="connsiteY97" fmla="*/ 1784681 h 3588230"/>
              <a:gd name="connsiteX98" fmla="*/ 5869707 w 7127487"/>
              <a:gd name="connsiteY98" fmla="*/ 1799921 h 3588230"/>
              <a:gd name="connsiteX99" fmla="*/ 5976387 w 7127487"/>
              <a:gd name="connsiteY99" fmla="*/ 1838021 h 3588230"/>
              <a:gd name="connsiteX100" fmla="*/ 6014487 w 7127487"/>
              <a:gd name="connsiteY100" fmla="*/ 1853261 h 3588230"/>
              <a:gd name="connsiteX101" fmla="*/ 6052587 w 7127487"/>
              <a:gd name="connsiteY101" fmla="*/ 1860881 h 3588230"/>
              <a:gd name="connsiteX102" fmla="*/ 6083067 w 7127487"/>
              <a:gd name="connsiteY102" fmla="*/ 1868501 h 3588230"/>
              <a:gd name="connsiteX103" fmla="*/ 6250707 w 7127487"/>
              <a:gd name="connsiteY103" fmla="*/ 1891361 h 3588230"/>
              <a:gd name="connsiteX104" fmla="*/ 6319287 w 7127487"/>
              <a:gd name="connsiteY104" fmla="*/ 1898981 h 3588230"/>
              <a:gd name="connsiteX105" fmla="*/ 6365007 w 7127487"/>
              <a:gd name="connsiteY105" fmla="*/ 1906601 h 3588230"/>
              <a:gd name="connsiteX106" fmla="*/ 6532647 w 7127487"/>
              <a:gd name="connsiteY106" fmla="*/ 1914221 h 3588230"/>
              <a:gd name="connsiteX107" fmla="*/ 6608847 w 7127487"/>
              <a:gd name="connsiteY107" fmla="*/ 1929461 h 3588230"/>
              <a:gd name="connsiteX108" fmla="*/ 7087046 w 7127487"/>
              <a:gd name="connsiteY108" fmla="*/ 2054846 h 3588230"/>
              <a:gd name="connsiteX109" fmla="*/ 7126059 w 7127487"/>
              <a:gd name="connsiteY109" fmla="*/ 53236 h 3588230"/>
              <a:gd name="connsiteX0" fmla="*/ 7647871 w 7649299"/>
              <a:gd name="connsiteY0" fmla="*/ 0 h 3544931"/>
              <a:gd name="connsiteX1" fmla="*/ 523643 w 7649299"/>
              <a:gd name="connsiteY1" fmla="*/ 73058 h 3544931"/>
              <a:gd name="connsiteX2" fmla="*/ 546979 w 7649299"/>
              <a:gd name="connsiteY2" fmla="*/ 3293545 h 3544931"/>
              <a:gd name="connsiteX3" fmla="*/ 623179 w 7649299"/>
              <a:gd name="connsiteY3" fmla="*/ 3331645 h 3544931"/>
              <a:gd name="connsiteX4" fmla="*/ 729859 w 7649299"/>
              <a:gd name="connsiteY4" fmla="*/ 3354505 h 3544931"/>
              <a:gd name="connsiteX5" fmla="*/ 1004179 w 7649299"/>
              <a:gd name="connsiteY5" fmla="*/ 3339265 h 3544931"/>
              <a:gd name="connsiteX6" fmla="*/ 1057519 w 7649299"/>
              <a:gd name="connsiteY6" fmla="*/ 3324025 h 3544931"/>
              <a:gd name="connsiteX7" fmla="*/ 1156579 w 7649299"/>
              <a:gd name="connsiteY7" fmla="*/ 3278305 h 3544931"/>
              <a:gd name="connsiteX8" fmla="*/ 1202299 w 7649299"/>
              <a:gd name="connsiteY8" fmla="*/ 3263065 h 3544931"/>
              <a:gd name="connsiteX9" fmla="*/ 1270879 w 7649299"/>
              <a:gd name="connsiteY9" fmla="*/ 3217345 h 3544931"/>
              <a:gd name="connsiteX10" fmla="*/ 1385179 w 7649299"/>
              <a:gd name="connsiteY10" fmla="*/ 3133525 h 3544931"/>
              <a:gd name="connsiteX11" fmla="*/ 1423279 w 7649299"/>
              <a:gd name="connsiteY11" fmla="*/ 3110665 h 3544931"/>
              <a:gd name="connsiteX12" fmla="*/ 1468999 w 7649299"/>
              <a:gd name="connsiteY12" fmla="*/ 3057325 h 3544931"/>
              <a:gd name="connsiteX13" fmla="*/ 1507099 w 7649299"/>
              <a:gd name="connsiteY13" fmla="*/ 3019225 h 3544931"/>
              <a:gd name="connsiteX14" fmla="*/ 1537579 w 7649299"/>
              <a:gd name="connsiteY14" fmla="*/ 2958265 h 3544931"/>
              <a:gd name="connsiteX15" fmla="*/ 1583299 w 7649299"/>
              <a:gd name="connsiteY15" fmla="*/ 2904925 h 3544931"/>
              <a:gd name="connsiteX16" fmla="*/ 1629019 w 7649299"/>
              <a:gd name="connsiteY16" fmla="*/ 2843965 h 3544931"/>
              <a:gd name="connsiteX17" fmla="*/ 1651879 w 7649299"/>
              <a:gd name="connsiteY17" fmla="*/ 2805865 h 3544931"/>
              <a:gd name="connsiteX18" fmla="*/ 1705219 w 7649299"/>
              <a:gd name="connsiteY18" fmla="*/ 2760145 h 3544931"/>
              <a:gd name="connsiteX19" fmla="*/ 1728079 w 7649299"/>
              <a:gd name="connsiteY19" fmla="*/ 2722045 h 3544931"/>
              <a:gd name="connsiteX20" fmla="*/ 1758559 w 7649299"/>
              <a:gd name="connsiteY20" fmla="*/ 2691565 h 3544931"/>
              <a:gd name="connsiteX21" fmla="*/ 1796659 w 7649299"/>
              <a:gd name="connsiteY21" fmla="*/ 2622985 h 3544931"/>
              <a:gd name="connsiteX22" fmla="*/ 1819519 w 7649299"/>
              <a:gd name="connsiteY22" fmla="*/ 2592505 h 3544931"/>
              <a:gd name="connsiteX23" fmla="*/ 1834759 w 7649299"/>
              <a:gd name="connsiteY23" fmla="*/ 2531545 h 3544931"/>
              <a:gd name="connsiteX24" fmla="*/ 1857619 w 7649299"/>
              <a:gd name="connsiteY24" fmla="*/ 2508685 h 3544931"/>
              <a:gd name="connsiteX25" fmla="*/ 1880479 w 7649299"/>
              <a:gd name="connsiteY25" fmla="*/ 2455345 h 3544931"/>
              <a:gd name="connsiteX26" fmla="*/ 1888099 w 7649299"/>
              <a:gd name="connsiteY26" fmla="*/ 2424865 h 3544931"/>
              <a:gd name="connsiteX27" fmla="*/ 1903339 w 7649299"/>
              <a:gd name="connsiteY27" fmla="*/ 2402005 h 3544931"/>
              <a:gd name="connsiteX28" fmla="*/ 1941439 w 7649299"/>
              <a:gd name="connsiteY28" fmla="*/ 2333425 h 3544931"/>
              <a:gd name="connsiteX29" fmla="*/ 1971919 w 7649299"/>
              <a:gd name="connsiteY29" fmla="*/ 2295325 h 3544931"/>
              <a:gd name="connsiteX30" fmla="*/ 2002399 w 7649299"/>
              <a:gd name="connsiteY30" fmla="*/ 2257225 h 3544931"/>
              <a:gd name="connsiteX31" fmla="*/ 2010019 w 7649299"/>
              <a:gd name="connsiteY31" fmla="*/ 2234365 h 3544931"/>
              <a:gd name="connsiteX32" fmla="*/ 2032879 w 7649299"/>
              <a:gd name="connsiteY32" fmla="*/ 2211505 h 3544931"/>
              <a:gd name="connsiteX33" fmla="*/ 2040499 w 7649299"/>
              <a:gd name="connsiteY33" fmla="*/ 2188645 h 3544931"/>
              <a:gd name="connsiteX34" fmla="*/ 2086219 w 7649299"/>
              <a:gd name="connsiteY34" fmla="*/ 2158165 h 3544931"/>
              <a:gd name="connsiteX35" fmla="*/ 2116699 w 7649299"/>
              <a:gd name="connsiteY35" fmla="*/ 2135305 h 3544931"/>
              <a:gd name="connsiteX36" fmla="*/ 2139559 w 7649299"/>
              <a:gd name="connsiteY36" fmla="*/ 2127685 h 3544931"/>
              <a:gd name="connsiteX37" fmla="*/ 2154799 w 7649299"/>
              <a:gd name="connsiteY37" fmla="*/ 2104825 h 3544931"/>
              <a:gd name="connsiteX38" fmla="*/ 2185279 w 7649299"/>
              <a:gd name="connsiteY38" fmla="*/ 2089585 h 3544931"/>
              <a:gd name="connsiteX39" fmla="*/ 2215759 w 7649299"/>
              <a:gd name="connsiteY39" fmla="*/ 2066725 h 3544931"/>
              <a:gd name="connsiteX40" fmla="*/ 2253859 w 7649299"/>
              <a:gd name="connsiteY40" fmla="*/ 2043865 h 3544931"/>
              <a:gd name="connsiteX41" fmla="*/ 2284339 w 7649299"/>
              <a:gd name="connsiteY41" fmla="*/ 2013385 h 3544931"/>
              <a:gd name="connsiteX42" fmla="*/ 2307199 w 7649299"/>
              <a:gd name="connsiteY42" fmla="*/ 2005765 h 3544931"/>
              <a:gd name="connsiteX43" fmla="*/ 2352919 w 7649299"/>
              <a:gd name="connsiteY43" fmla="*/ 1975285 h 3544931"/>
              <a:gd name="connsiteX44" fmla="*/ 2375779 w 7649299"/>
              <a:gd name="connsiteY44" fmla="*/ 1952425 h 3544931"/>
              <a:gd name="connsiteX45" fmla="*/ 2398639 w 7649299"/>
              <a:gd name="connsiteY45" fmla="*/ 1944805 h 3544931"/>
              <a:gd name="connsiteX46" fmla="*/ 2421499 w 7649299"/>
              <a:gd name="connsiteY46" fmla="*/ 1929565 h 3544931"/>
              <a:gd name="connsiteX47" fmla="*/ 2482459 w 7649299"/>
              <a:gd name="connsiteY47" fmla="*/ 1906705 h 3544931"/>
              <a:gd name="connsiteX48" fmla="*/ 2551039 w 7649299"/>
              <a:gd name="connsiteY48" fmla="*/ 1860985 h 3544931"/>
              <a:gd name="connsiteX49" fmla="*/ 2611999 w 7649299"/>
              <a:gd name="connsiteY49" fmla="*/ 1830505 h 3544931"/>
              <a:gd name="connsiteX50" fmla="*/ 2672959 w 7649299"/>
              <a:gd name="connsiteY50" fmla="*/ 1792405 h 3544931"/>
              <a:gd name="connsiteX51" fmla="*/ 2703439 w 7649299"/>
              <a:gd name="connsiteY51" fmla="*/ 1769545 h 3544931"/>
              <a:gd name="connsiteX52" fmla="*/ 2749159 w 7649299"/>
              <a:gd name="connsiteY52" fmla="*/ 1754305 h 3544931"/>
              <a:gd name="connsiteX53" fmla="*/ 2779639 w 7649299"/>
              <a:gd name="connsiteY53" fmla="*/ 1739065 h 3544931"/>
              <a:gd name="connsiteX54" fmla="*/ 2810119 w 7649299"/>
              <a:gd name="connsiteY54" fmla="*/ 1731445 h 3544931"/>
              <a:gd name="connsiteX55" fmla="*/ 2871079 w 7649299"/>
              <a:gd name="connsiteY55" fmla="*/ 1708585 h 3544931"/>
              <a:gd name="connsiteX56" fmla="*/ 2893939 w 7649299"/>
              <a:gd name="connsiteY56" fmla="*/ 1693345 h 3544931"/>
              <a:gd name="connsiteX57" fmla="*/ 2939659 w 7649299"/>
              <a:gd name="connsiteY57" fmla="*/ 1678105 h 3544931"/>
              <a:gd name="connsiteX58" fmla="*/ 2992999 w 7649299"/>
              <a:gd name="connsiteY58" fmla="*/ 1647625 h 3544931"/>
              <a:gd name="connsiteX59" fmla="*/ 3069199 w 7649299"/>
              <a:gd name="connsiteY59" fmla="*/ 1624765 h 3544931"/>
              <a:gd name="connsiteX60" fmla="*/ 3160639 w 7649299"/>
              <a:gd name="connsiteY60" fmla="*/ 1586665 h 3544931"/>
              <a:gd name="connsiteX61" fmla="*/ 3198739 w 7649299"/>
              <a:gd name="connsiteY61" fmla="*/ 1563805 h 3544931"/>
              <a:gd name="connsiteX62" fmla="*/ 3229219 w 7649299"/>
              <a:gd name="connsiteY62" fmla="*/ 1540945 h 3544931"/>
              <a:gd name="connsiteX63" fmla="*/ 3259699 w 7649299"/>
              <a:gd name="connsiteY63" fmla="*/ 1525705 h 3544931"/>
              <a:gd name="connsiteX64" fmla="*/ 3290179 w 7649299"/>
              <a:gd name="connsiteY64" fmla="*/ 1502845 h 3544931"/>
              <a:gd name="connsiteX65" fmla="*/ 3328279 w 7649299"/>
              <a:gd name="connsiteY65" fmla="*/ 1495225 h 3544931"/>
              <a:gd name="connsiteX66" fmla="*/ 3381619 w 7649299"/>
              <a:gd name="connsiteY66" fmla="*/ 1472365 h 3544931"/>
              <a:gd name="connsiteX67" fmla="*/ 3404479 w 7649299"/>
              <a:gd name="connsiteY67" fmla="*/ 1457125 h 3544931"/>
              <a:gd name="connsiteX68" fmla="*/ 3495919 w 7649299"/>
              <a:gd name="connsiteY68" fmla="*/ 1426645 h 3544931"/>
              <a:gd name="connsiteX69" fmla="*/ 3541639 w 7649299"/>
              <a:gd name="connsiteY69" fmla="*/ 1403785 h 3544931"/>
              <a:gd name="connsiteX70" fmla="*/ 3572119 w 7649299"/>
              <a:gd name="connsiteY70" fmla="*/ 1396165 h 3544931"/>
              <a:gd name="connsiteX71" fmla="*/ 3617839 w 7649299"/>
              <a:gd name="connsiteY71" fmla="*/ 1380925 h 3544931"/>
              <a:gd name="connsiteX72" fmla="*/ 3709279 w 7649299"/>
              <a:gd name="connsiteY72" fmla="*/ 1373305 h 3544931"/>
              <a:gd name="connsiteX73" fmla="*/ 3747379 w 7649299"/>
              <a:gd name="connsiteY73" fmla="*/ 1365685 h 3544931"/>
              <a:gd name="connsiteX74" fmla="*/ 3892159 w 7649299"/>
              <a:gd name="connsiteY74" fmla="*/ 1350445 h 3544931"/>
              <a:gd name="connsiteX75" fmla="*/ 4600819 w 7649299"/>
              <a:gd name="connsiteY75" fmla="*/ 1365685 h 3544931"/>
              <a:gd name="connsiteX76" fmla="*/ 4798939 w 7649299"/>
              <a:gd name="connsiteY76" fmla="*/ 1388545 h 3544931"/>
              <a:gd name="connsiteX77" fmla="*/ 4882759 w 7649299"/>
              <a:gd name="connsiteY77" fmla="*/ 1403785 h 3544931"/>
              <a:gd name="connsiteX78" fmla="*/ 4981819 w 7649299"/>
              <a:gd name="connsiteY78" fmla="*/ 1419025 h 3544931"/>
              <a:gd name="connsiteX79" fmla="*/ 5111359 w 7649299"/>
              <a:gd name="connsiteY79" fmla="*/ 1434265 h 3544931"/>
              <a:gd name="connsiteX80" fmla="*/ 5294239 w 7649299"/>
              <a:gd name="connsiteY80" fmla="*/ 1457125 h 3544931"/>
              <a:gd name="connsiteX81" fmla="*/ 5355199 w 7649299"/>
              <a:gd name="connsiteY81" fmla="*/ 1464745 h 3544931"/>
              <a:gd name="connsiteX82" fmla="*/ 5393299 w 7649299"/>
              <a:gd name="connsiteY82" fmla="*/ 1472365 h 3544931"/>
              <a:gd name="connsiteX83" fmla="*/ 5454259 w 7649299"/>
              <a:gd name="connsiteY83" fmla="*/ 1479985 h 3544931"/>
              <a:gd name="connsiteX84" fmla="*/ 5522839 w 7649299"/>
              <a:gd name="connsiteY84" fmla="*/ 1495225 h 3544931"/>
              <a:gd name="connsiteX85" fmla="*/ 5621899 w 7649299"/>
              <a:gd name="connsiteY85" fmla="*/ 1502845 h 3544931"/>
              <a:gd name="connsiteX86" fmla="*/ 5698099 w 7649299"/>
              <a:gd name="connsiteY86" fmla="*/ 1518085 h 3544931"/>
              <a:gd name="connsiteX87" fmla="*/ 5759059 w 7649299"/>
              <a:gd name="connsiteY87" fmla="*/ 1525705 h 3544931"/>
              <a:gd name="connsiteX88" fmla="*/ 5820019 w 7649299"/>
              <a:gd name="connsiteY88" fmla="*/ 1540945 h 3544931"/>
              <a:gd name="connsiteX89" fmla="*/ 5896219 w 7649299"/>
              <a:gd name="connsiteY89" fmla="*/ 1556185 h 3544931"/>
              <a:gd name="connsiteX90" fmla="*/ 5941939 w 7649299"/>
              <a:gd name="connsiteY90" fmla="*/ 1571425 h 3544931"/>
              <a:gd name="connsiteX91" fmla="*/ 6010519 w 7649299"/>
              <a:gd name="connsiteY91" fmla="*/ 1586665 h 3544931"/>
              <a:gd name="connsiteX92" fmla="*/ 6109579 w 7649299"/>
              <a:gd name="connsiteY92" fmla="*/ 1624765 h 3544931"/>
              <a:gd name="connsiteX93" fmla="*/ 6140059 w 7649299"/>
              <a:gd name="connsiteY93" fmla="*/ 1640005 h 3544931"/>
              <a:gd name="connsiteX94" fmla="*/ 6185779 w 7649299"/>
              <a:gd name="connsiteY94" fmla="*/ 1655245 h 3544931"/>
              <a:gd name="connsiteX95" fmla="*/ 6254359 w 7649299"/>
              <a:gd name="connsiteY95" fmla="*/ 1685725 h 3544931"/>
              <a:gd name="connsiteX96" fmla="*/ 6368659 w 7649299"/>
              <a:gd name="connsiteY96" fmla="*/ 1731445 h 3544931"/>
              <a:gd name="connsiteX97" fmla="*/ 6391519 w 7649299"/>
              <a:gd name="connsiteY97" fmla="*/ 1746685 h 3544931"/>
              <a:gd name="connsiteX98" fmla="*/ 6498199 w 7649299"/>
              <a:gd name="connsiteY98" fmla="*/ 1784785 h 3544931"/>
              <a:gd name="connsiteX99" fmla="*/ 6536299 w 7649299"/>
              <a:gd name="connsiteY99" fmla="*/ 1800025 h 3544931"/>
              <a:gd name="connsiteX100" fmla="*/ 6574399 w 7649299"/>
              <a:gd name="connsiteY100" fmla="*/ 1807645 h 3544931"/>
              <a:gd name="connsiteX101" fmla="*/ 6604879 w 7649299"/>
              <a:gd name="connsiteY101" fmla="*/ 1815265 h 3544931"/>
              <a:gd name="connsiteX102" fmla="*/ 6772519 w 7649299"/>
              <a:gd name="connsiteY102" fmla="*/ 1838125 h 3544931"/>
              <a:gd name="connsiteX103" fmla="*/ 6841099 w 7649299"/>
              <a:gd name="connsiteY103" fmla="*/ 1845745 h 3544931"/>
              <a:gd name="connsiteX104" fmla="*/ 6886819 w 7649299"/>
              <a:gd name="connsiteY104" fmla="*/ 1853365 h 3544931"/>
              <a:gd name="connsiteX105" fmla="*/ 7054459 w 7649299"/>
              <a:gd name="connsiteY105" fmla="*/ 1860985 h 3544931"/>
              <a:gd name="connsiteX106" fmla="*/ 7130659 w 7649299"/>
              <a:gd name="connsiteY106" fmla="*/ 1876225 h 3544931"/>
              <a:gd name="connsiteX107" fmla="*/ 7608858 w 7649299"/>
              <a:gd name="connsiteY107" fmla="*/ 2001610 h 3544931"/>
              <a:gd name="connsiteX108" fmla="*/ 7647871 w 7649299"/>
              <a:gd name="connsiteY108" fmla="*/ 0 h 3544931"/>
              <a:gd name="connsiteX0" fmla="*/ 7647871 w 7649299"/>
              <a:gd name="connsiteY0" fmla="*/ 0 h 3544931"/>
              <a:gd name="connsiteX1" fmla="*/ 523643 w 7649299"/>
              <a:gd name="connsiteY1" fmla="*/ 73058 h 3544931"/>
              <a:gd name="connsiteX2" fmla="*/ 546979 w 7649299"/>
              <a:gd name="connsiteY2" fmla="*/ 3293545 h 3544931"/>
              <a:gd name="connsiteX3" fmla="*/ 623179 w 7649299"/>
              <a:gd name="connsiteY3" fmla="*/ 3331645 h 3544931"/>
              <a:gd name="connsiteX4" fmla="*/ 729859 w 7649299"/>
              <a:gd name="connsiteY4" fmla="*/ 3354505 h 3544931"/>
              <a:gd name="connsiteX5" fmla="*/ 1004179 w 7649299"/>
              <a:gd name="connsiteY5" fmla="*/ 3339265 h 3544931"/>
              <a:gd name="connsiteX6" fmla="*/ 1057519 w 7649299"/>
              <a:gd name="connsiteY6" fmla="*/ 3324025 h 3544931"/>
              <a:gd name="connsiteX7" fmla="*/ 1156579 w 7649299"/>
              <a:gd name="connsiteY7" fmla="*/ 3278305 h 3544931"/>
              <a:gd name="connsiteX8" fmla="*/ 1202299 w 7649299"/>
              <a:gd name="connsiteY8" fmla="*/ 3263065 h 3544931"/>
              <a:gd name="connsiteX9" fmla="*/ 1270879 w 7649299"/>
              <a:gd name="connsiteY9" fmla="*/ 3217345 h 3544931"/>
              <a:gd name="connsiteX10" fmla="*/ 1385179 w 7649299"/>
              <a:gd name="connsiteY10" fmla="*/ 3133525 h 3544931"/>
              <a:gd name="connsiteX11" fmla="*/ 1423279 w 7649299"/>
              <a:gd name="connsiteY11" fmla="*/ 3110665 h 3544931"/>
              <a:gd name="connsiteX12" fmla="*/ 1468999 w 7649299"/>
              <a:gd name="connsiteY12" fmla="*/ 3057325 h 3544931"/>
              <a:gd name="connsiteX13" fmla="*/ 1507099 w 7649299"/>
              <a:gd name="connsiteY13" fmla="*/ 3019225 h 3544931"/>
              <a:gd name="connsiteX14" fmla="*/ 1537579 w 7649299"/>
              <a:gd name="connsiteY14" fmla="*/ 2958265 h 3544931"/>
              <a:gd name="connsiteX15" fmla="*/ 1583299 w 7649299"/>
              <a:gd name="connsiteY15" fmla="*/ 2904925 h 3544931"/>
              <a:gd name="connsiteX16" fmla="*/ 1629019 w 7649299"/>
              <a:gd name="connsiteY16" fmla="*/ 2843965 h 3544931"/>
              <a:gd name="connsiteX17" fmla="*/ 1651879 w 7649299"/>
              <a:gd name="connsiteY17" fmla="*/ 2805865 h 3544931"/>
              <a:gd name="connsiteX18" fmla="*/ 1705219 w 7649299"/>
              <a:gd name="connsiteY18" fmla="*/ 2760145 h 3544931"/>
              <a:gd name="connsiteX19" fmla="*/ 1728079 w 7649299"/>
              <a:gd name="connsiteY19" fmla="*/ 2722045 h 3544931"/>
              <a:gd name="connsiteX20" fmla="*/ 1758559 w 7649299"/>
              <a:gd name="connsiteY20" fmla="*/ 2691565 h 3544931"/>
              <a:gd name="connsiteX21" fmla="*/ 1796659 w 7649299"/>
              <a:gd name="connsiteY21" fmla="*/ 2622985 h 3544931"/>
              <a:gd name="connsiteX22" fmla="*/ 1819519 w 7649299"/>
              <a:gd name="connsiteY22" fmla="*/ 2592505 h 3544931"/>
              <a:gd name="connsiteX23" fmla="*/ 1834759 w 7649299"/>
              <a:gd name="connsiteY23" fmla="*/ 2531545 h 3544931"/>
              <a:gd name="connsiteX24" fmla="*/ 1857619 w 7649299"/>
              <a:gd name="connsiteY24" fmla="*/ 2508685 h 3544931"/>
              <a:gd name="connsiteX25" fmla="*/ 1880479 w 7649299"/>
              <a:gd name="connsiteY25" fmla="*/ 2455345 h 3544931"/>
              <a:gd name="connsiteX26" fmla="*/ 1888099 w 7649299"/>
              <a:gd name="connsiteY26" fmla="*/ 2424865 h 3544931"/>
              <a:gd name="connsiteX27" fmla="*/ 1903339 w 7649299"/>
              <a:gd name="connsiteY27" fmla="*/ 2402005 h 3544931"/>
              <a:gd name="connsiteX28" fmla="*/ 1941439 w 7649299"/>
              <a:gd name="connsiteY28" fmla="*/ 2333425 h 3544931"/>
              <a:gd name="connsiteX29" fmla="*/ 1971919 w 7649299"/>
              <a:gd name="connsiteY29" fmla="*/ 2295325 h 3544931"/>
              <a:gd name="connsiteX30" fmla="*/ 2002399 w 7649299"/>
              <a:gd name="connsiteY30" fmla="*/ 2257225 h 3544931"/>
              <a:gd name="connsiteX31" fmla="*/ 2010019 w 7649299"/>
              <a:gd name="connsiteY31" fmla="*/ 2234365 h 3544931"/>
              <a:gd name="connsiteX32" fmla="*/ 2032879 w 7649299"/>
              <a:gd name="connsiteY32" fmla="*/ 2211505 h 3544931"/>
              <a:gd name="connsiteX33" fmla="*/ 2040499 w 7649299"/>
              <a:gd name="connsiteY33" fmla="*/ 2188645 h 3544931"/>
              <a:gd name="connsiteX34" fmla="*/ 2086219 w 7649299"/>
              <a:gd name="connsiteY34" fmla="*/ 2158165 h 3544931"/>
              <a:gd name="connsiteX35" fmla="*/ 2116699 w 7649299"/>
              <a:gd name="connsiteY35" fmla="*/ 2135305 h 3544931"/>
              <a:gd name="connsiteX36" fmla="*/ 2139559 w 7649299"/>
              <a:gd name="connsiteY36" fmla="*/ 2127685 h 3544931"/>
              <a:gd name="connsiteX37" fmla="*/ 2154799 w 7649299"/>
              <a:gd name="connsiteY37" fmla="*/ 2104825 h 3544931"/>
              <a:gd name="connsiteX38" fmla="*/ 2185279 w 7649299"/>
              <a:gd name="connsiteY38" fmla="*/ 2089585 h 3544931"/>
              <a:gd name="connsiteX39" fmla="*/ 2215759 w 7649299"/>
              <a:gd name="connsiteY39" fmla="*/ 2066725 h 3544931"/>
              <a:gd name="connsiteX40" fmla="*/ 2253859 w 7649299"/>
              <a:gd name="connsiteY40" fmla="*/ 2043865 h 3544931"/>
              <a:gd name="connsiteX41" fmla="*/ 2284339 w 7649299"/>
              <a:gd name="connsiteY41" fmla="*/ 2013385 h 3544931"/>
              <a:gd name="connsiteX42" fmla="*/ 2307199 w 7649299"/>
              <a:gd name="connsiteY42" fmla="*/ 2005765 h 3544931"/>
              <a:gd name="connsiteX43" fmla="*/ 2352919 w 7649299"/>
              <a:gd name="connsiteY43" fmla="*/ 1975285 h 3544931"/>
              <a:gd name="connsiteX44" fmla="*/ 2375779 w 7649299"/>
              <a:gd name="connsiteY44" fmla="*/ 1952425 h 3544931"/>
              <a:gd name="connsiteX45" fmla="*/ 2398639 w 7649299"/>
              <a:gd name="connsiteY45" fmla="*/ 1944805 h 3544931"/>
              <a:gd name="connsiteX46" fmla="*/ 2421499 w 7649299"/>
              <a:gd name="connsiteY46" fmla="*/ 1929565 h 3544931"/>
              <a:gd name="connsiteX47" fmla="*/ 2482459 w 7649299"/>
              <a:gd name="connsiteY47" fmla="*/ 1906705 h 3544931"/>
              <a:gd name="connsiteX48" fmla="*/ 2551039 w 7649299"/>
              <a:gd name="connsiteY48" fmla="*/ 1860985 h 3544931"/>
              <a:gd name="connsiteX49" fmla="*/ 2611999 w 7649299"/>
              <a:gd name="connsiteY49" fmla="*/ 1830505 h 3544931"/>
              <a:gd name="connsiteX50" fmla="*/ 2672959 w 7649299"/>
              <a:gd name="connsiteY50" fmla="*/ 1792405 h 3544931"/>
              <a:gd name="connsiteX51" fmla="*/ 2703439 w 7649299"/>
              <a:gd name="connsiteY51" fmla="*/ 1769545 h 3544931"/>
              <a:gd name="connsiteX52" fmla="*/ 2749159 w 7649299"/>
              <a:gd name="connsiteY52" fmla="*/ 1754305 h 3544931"/>
              <a:gd name="connsiteX53" fmla="*/ 2779639 w 7649299"/>
              <a:gd name="connsiteY53" fmla="*/ 1739065 h 3544931"/>
              <a:gd name="connsiteX54" fmla="*/ 2810119 w 7649299"/>
              <a:gd name="connsiteY54" fmla="*/ 1731445 h 3544931"/>
              <a:gd name="connsiteX55" fmla="*/ 2871079 w 7649299"/>
              <a:gd name="connsiteY55" fmla="*/ 1708585 h 3544931"/>
              <a:gd name="connsiteX56" fmla="*/ 2893939 w 7649299"/>
              <a:gd name="connsiteY56" fmla="*/ 1693345 h 3544931"/>
              <a:gd name="connsiteX57" fmla="*/ 2939659 w 7649299"/>
              <a:gd name="connsiteY57" fmla="*/ 1678105 h 3544931"/>
              <a:gd name="connsiteX58" fmla="*/ 2992999 w 7649299"/>
              <a:gd name="connsiteY58" fmla="*/ 1647625 h 3544931"/>
              <a:gd name="connsiteX59" fmla="*/ 3069199 w 7649299"/>
              <a:gd name="connsiteY59" fmla="*/ 1624765 h 3544931"/>
              <a:gd name="connsiteX60" fmla="*/ 3160639 w 7649299"/>
              <a:gd name="connsiteY60" fmla="*/ 1586665 h 3544931"/>
              <a:gd name="connsiteX61" fmla="*/ 3198739 w 7649299"/>
              <a:gd name="connsiteY61" fmla="*/ 1563805 h 3544931"/>
              <a:gd name="connsiteX62" fmla="*/ 3229219 w 7649299"/>
              <a:gd name="connsiteY62" fmla="*/ 1540945 h 3544931"/>
              <a:gd name="connsiteX63" fmla="*/ 3259699 w 7649299"/>
              <a:gd name="connsiteY63" fmla="*/ 1525705 h 3544931"/>
              <a:gd name="connsiteX64" fmla="*/ 3290179 w 7649299"/>
              <a:gd name="connsiteY64" fmla="*/ 1502845 h 3544931"/>
              <a:gd name="connsiteX65" fmla="*/ 3328279 w 7649299"/>
              <a:gd name="connsiteY65" fmla="*/ 1495225 h 3544931"/>
              <a:gd name="connsiteX66" fmla="*/ 3381619 w 7649299"/>
              <a:gd name="connsiteY66" fmla="*/ 1472365 h 3544931"/>
              <a:gd name="connsiteX67" fmla="*/ 3404479 w 7649299"/>
              <a:gd name="connsiteY67" fmla="*/ 1457125 h 3544931"/>
              <a:gd name="connsiteX68" fmla="*/ 3495919 w 7649299"/>
              <a:gd name="connsiteY68" fmla="*/ 1426645 h 3544931"/>
              <a:gd name="connsiteX69" fmla="*/ 3541639 w 7649299"/>
              <a:gd name="connsiteY69" fmla="*/ 1403785 h 3544931"/>
              <a:gd name="connsiteX70" fmla="*/ 3572119 w 7649299"/>
              <a:gd name="connsiteY70" fmla="*/ 1396165 h 3544931"/>
              <a:gd name="connsiteX71" fmla="*/ 3617839 w 7649299"/>
              <a:gd name="connsiteY71" fmla="*/ 1380925 h 3544931"/>
              <a:gd name="connsiteX72" fmla="*/ 3709279 w 7649299"/>
              <a:gd name="connsiteY72" fmla="*/ 1373305 h 3544931"/>
              <a:gd name="connsiteX73" fmla="*/ 3747379 w 7649299"/>
              <a:gd name="connsiteY73" fmla="*/ 1365685 h 3544931"/>
              <a:gd name="connsiteX74" fmla="*/ 3892159 w 7649299"/>
              <a:gd name="connsiteY74" fmla="*/ 1350445 h 3544931"/>
              <a:gd name="connsiteX75" fmla="*/ 4600819 w 7649299"/>
              <a:gd name="connsiteY75" fmla="*/ 1365685 h 3544931"/>
              <a:gd name="connsiteX76" fmla="*/ 4798939 w 7649299"/>
              <a:gd name="connsiteY76" fmla="*/ 1388545 h 3544931"/>
              <a:gd name="connsiteX77" fmla="*/ 4882759 w 7649299"/>
              <a:gd name="connsiteY77" fmla="*/ 1403785 h 3544931"/>
              <a:gd name="connsiteX78" fmla="*/ 4981819 w 7649299"/>
              <a:gd name="connsiteY78" fmla="*/ 1419025 h 3544931"/>
              <a:gd name="connsiteX79" fmla="*/ 5111359 w 7649299"/>
              <a:gd name="connsiteY79" fmla="*/ 1434265 h 3544931"/>
              <a:gd name="connsiteX80" fmla="*/ 5294239 w 7649299"/>
              <a:gd name="connsiteY80" fmla="*/ 1457125 h 3544931"/>
              <a:gd name="connsiteX81" fmla="*/ 5355199 w 7649299"/>
              <a:gd name="connsiteY81" fmla="*/ 1464745 h 3544931"/>
              <a:gd name="connsiteX82" fmla="*/ 5393299 w 7649299"/>
              <a:gd name="connsiteY82" fmla="*/ 1472365 h 3544931"/>
              <a:gd name="connsiteX83" fmla="*/ 5454259 w 7649299"/>
              <a:gd name="connsiteY83" fmla="*/ 1479985 h 3544931"/>
              <a:gd name="connsiteX84" fmla="*/ 5522839 w 7649299"/>
              <a:gd name="connsiteY84" fmla="*/ 1495225 h 3544931"/>
              <a:gd name="connsiteX85" fmla="*/ 5621899 w 7649299"/>
              <a:gd name="connsiteY85" fmla="*/ 1502845 h 3544931"/>
              <a:gd name="connsiteX86" fmla="*/ 5698099 w 7649299"/>
              <a:gd name="connsiteY86" fmla="*/ 1518085 h 3544931"/>
              <a:gd name="connsiteX87" fmla="*/ 5759059 w 7649299"/>
              <a:gd name="connsiteY87" fmla="*/ 1525705 h 3544931"/>
              <a:gd name="connsiteX88" fmla="*/ 5820019 w 7649299"/>
              <a:gd name="connsiteY88" fmla="*/ 1540945 h 3544931"/>
              <a:gd name="connsiteX89" fmla="*/ 5896219 w 7649299"/>
              <a:gd name="connsiteY89" fmla="*/ 1556185 h 3544931"/>
              <a:gd name="connsiteX90" fmla="*/ 5941939 w 7649299"/>
              <a:gd name="connsiteY90" fmla="*/ 1571425 h 3544931"/>
              <a:gd name="connsiteX91" fmla="*/ 6010519 w 7649299"/>
              <a:gd name="connsiteY91" fmla="*/ 1586665 h 3544931"/>
              <a:gd name="connsiteX92" fmla="*/ 6109579 w 7649299"/>
              <a:gd name="connsiteY92" fmla="*/ 1624765 h 3544931"/>
              <a:gd name="connsiteX93" fmla="*/ 6140059 w 7649299"/>
              <a:gd name="connsiteY93" fmla="*/ 1640005 h 3544931"/>
              <a:gd name="connsiteX94" fmla="*/ 6185779 w 7649299"/>
              <a:gd name="connsiteY94" fmla="*/ 1655245 h 3544931"/>
              <a:gd name="connsiteX95" fmla="*/ 6254359 w 7649299"/>
              <a:gd name="connsiteY95" fmla="*/ 1685725 h 3544931"/>
              <a:gd name="connsiteX96" fmla="*/ 6368659 w 7649299"/>
              <a:gd name="connsiteY96" fmla="*/ 1731445 h 3544931"/>
              <a:gd name="connsiteX97" fmla="*/ 6391519 w 7649299"/>
              <a:gd name="connsiteY97" fmla="*/ 1746685 h 3544931"/>
              <a:gd name="connsiteX98" fmla="*/ 6498199 w 7649299"/>
              <a:gd name="connsiteY98" fmla="*/ 1784785 h 3544931"/>
              <a:gd name="connsiteX99" fmla="*/ 6536299 w 7649299"/>
              <a:gd name="connsiteY99" fmla="*/ 1800025 h 3544931"/>
              <a:gd name="connsiteX100" fmla="*/ 6574399 w 7649299"/>
              <a:gd name="connsiteY100" fmla="*/ 1807645 h 3544931"/>
              <a:gd name="connsiteX101" fmla="*/ 6604879 w 7649299"/>
              <a:gd name="connsiteY101" fmla="*/ 1815265 h 3544931"/>
              <a:gd name="connsiteX102" fmla="*/ 6772519 w 7649299"/>
              <a:gd name="connsiteY102" fmla="*/ 1838125 h 3544931"/>
              <a:gd name="connsiteX103" fmla="*/ 6841099 w 7649299"/>
              <a:gd name="connsiteY103" fmla="*/ 1845745 h 3544931"/>
              <a:gd name="connsiteX104" fmla="*/ 6886819 w 7649299"/>
              <a:gd name="connsiteY104" fmla="*/ 1853365 h 3544931"/>
              <a:gd name="connsiteX105" fmla="*/ 7054459 w 7649299"/>
              <a:gd name="connsiteY105" fmla="*/ 1860985 h 3544931"/>
              <a:gd name="connsiteX106" fmla="*/ 7130659 w 7649299"/>
              <a:gd name="connsiteY106" fmla="*/ 1876225 h 3544931"/>
              <a:gd name="connsiteX107" fmla="*/ 7608858 w 7649299"/>
              <a:gd name="connsiteY107" fmla="*/ 2001610 h 3544931"/>
              <a:gd name="connsiteX108" fmla="*/ 7647871 w 7649299"/>
              <a:gd name="connsiteY108" fmla="*/ 0 h 3544931"/>
              <a:gd name="connsiteX0" fmla="*/ 7622372 w 7623800"/>
              <a:gd name="connsiteY0" fmla="*/ 0 h 3546270"/>
              <a:gd name="connsiteX1" fmla="*/ 530962 w 7623800"/>
              <a:gd name="connsiteY1" fmla="*/ 54940 h 3546270"/>
              <a:gd name="connsiteX2" fmla="*/ 521480 w 7623800"/>
              <a:gd name="connsiteY2" fmla="*/ 3293545 h 3546270"/>
              <a:gd name="connsiteX3" fmla="*/ 597680 w 7623800"/>
              <a:gd name="connsiteY3" fmla="*/ 3331645 h 3546270"/>
              <a:gd name="connsiteX4" fmla="*/ 704360 w 7623800"/>
              <a:gd name="connsiteY4" fmla="*/ 3354505 h 3546270"/>
              <a:gd name="connsiteX5" fmla="*/ 978680 w 7623800"/>
              <a:gd name="connsiteY5" fmla="*/ 3339265 h 3546270"/>
              <a:gd name="connsiteX6" fmla="*/ 1032020 w 7623800"/>
              <a:gd name="connsiteY6" fmla="*/ 3324025 h 3546270"/>
              <a:gd name="connsiteX7" fmla="*/ 1131080 w 7623800"/>
              <a:gd name="connsiteY7" fmla="*/ 3278305 h 3546270"/>
              <a:gd name="connsiteX8" fmla="*/ 1176800 w 7623800"/>
              <a:gd name="connsiteY8" fmla="*/ 3263065 h 3546270"/>
              <a:gd name="connsiteX9" fmla="*/ 1245380 w 7623800"/>
              <a:gd name="connsiteY9" fmla="*/ 3217345 h 3546270"/>
              <a:gd name="connsiteX10" fmla="*/ 1359680 w 7623800"/>
              <a:gd name="connsiteY10" fmla="*/ 3133525 h 3546270"/>
              <a:gd name="connsiteX11" fmla="*/ 1397780 w 7623800"/>
              <a:gd name="connsiteY11" fmla="*/ 3110665 h 3546270"/>
              <a:gd name="connsiteX12" fmla="*/ 1443500 w 7623800"/>
              <a:gd name="connsiteY12" fmla="*/ 3057325 h 3546270"/>
              <a:gd name="connsiteX13" fmla="*/ 1481600 w 7623800"/>
              <a:gd name="connsiteY13" fmla="*/ 3019225 h 3546270"/>
              <a:gd name="connsiteX14" fmla="*/ 1512080 w 7623800"/>
              <a:gd name="connsiteY14" fmla="*/ 2958265 h 3546270"/>
              <a:gd name="connsiteX15" fmla="*/ 1557800 w 7623800"/>
              <a:gd name="connsiteY15" fmla="*/ 2904925 h 3546270"/>
              <a:gd name="connsiteX16" fmla="*/ 1603520 w 7623800"/>
              <a:gd name="connsiteY16" fmla="*/ 2843965 h 3546270"/>
              <a:gd name="connsiteX17" fmla="*/ 1626380 w 7623800"/>
              <a:gd name="connsiteY17" fmla="*/ 2805865 h 3546270"/>
              <a:gd name="connsiteX18" fmla="*/ 1679720 w 7623800"/>
              <a:gd name="connsiteY18" fmla="*/ 2760145 h 3546270"/>
              <a:gd name="connsiteX19" fmla="*/ 1702580 w 7623800"/>
              <a:gd name="connsiteY19" fmla="*/ 2722045 h 3546270"/>
              <a:gd name="connsiteX20" fmla="*/ 1733060 w 7623800"/>
              <a:gd name="connsiteY20" fmla="*/ 2691565 h 3546270"/>
              <a:gd name="connsiteX21" fmla="*/ 1771160 w 7623800"/>
              <a:gd name="connsiteY21" fmla="*/ 2622985 h 3546270"/>
              <a:gd name="connsiteX22" fmla="*/ 1794020 w 7623800"/>
              <a:gd name="connsiteY22" fmla="*/ 2592505 h 3546270"/>
              <a:gd name="connsiteX23" fmla="*/ 1809260 w 7623800"/>
              <a:gd name="connsiteY23" fmla="*/ 2531545 h 3546270"/>
              <a:gd name="connsiteX24" fmla="*/ 1832120 w 7623800"/>
              <a:gd name="connsiteY24" fmla="*/ 2508685 h 3546270"/>
              <a:gd name="connsiteX25" fmla="*/ 1854980 w 7623800"/>
              <a:gd name="connsiteY25" fmla="*/ 2455345 h 3546270"/>
              <a:gd name="connsiteX26" fmla="*/ 1862600 w 7623800"/>
              <a:gd name="connsiteY26" fmla="*/ 2424865 h 3546270"/>
              <a:gd name="connsiteX27" fmla="*/ 1877840 w 7623800"/>
              <a:gd name="connsiteY27" fmla="*/ 2402005 h 3546270"/>
              <a:gd name="connsiteX28" fmla="*/ 1915940 w 7623800"/>
              <a:gd name="connsiteY28" fmla="*/ 2333425 h 3546270"/>
              <a:gd name="connsiteX29" fmla="*/ 1946420 w 7623800"/>
              <a:gd name="connsiteY29" fmla="*/ 2295325 h 3546270"/>
              <a:gd name="connsiteX30" fmla="*/ 1976900 w 7623800"/>
              <a:gd name="connsiteY30" fmla="*/ 2257225 h 3546270"/>
              <a:gd name="connsiteX31" fmla="*/ 1984520 w 7623800"/>
              <a:gd name="connsiteY31" fmla="*/ 2234365 h 3546270"/>
              <a:gd name="connsiteX32" fmla="*/ 2007380 w 7623800"/>
              <a:gd name="connsiteY32" fmla="*/ 2211505 h 3546270"/>
              <a:gd name="connsiteX33" fmla="*/ 2015000 w 7623800"/>
              <a:gd name="connsiteY33" fmla="*/ 2188645 h 3546270"/>
              <a:gd name="connsiteX34" fmla="*/ 2060720 w 7623800"/>
              <a:gd name="connsiteY34" fmla="*/ 2158165 h 3546270"/>
              <a:gd name="connsiteX35" fmla="*/ 2091200 w 7623800"/>
              <a:gd name="connsiteY35" fmla="*/ 2135305 h 3546270"/>
              <a:gd name="connsiteX36" fmla="*/ 2114060 w 7623800"/>
              <a:gd name="connsiteY36" fmla="*/ 2127685 h 3546270"/>
              <a:gd name="connsiteX37" fmla="*/ 2129300 w 7623800"/>
              <a:gd name="connsiteY37" fmla="*/ 2104825 h 3546270"/>
              <a:gd name="connsiteX38" fmla="*/ 2159780 w 7623800"/>
              <a:gd name="connsiteY38" fmla="*/ 2089585 h 3546270"/>
              <a:gd name="connsiteX39" fmla="*/ 2190260 w 7623800"/>
              <a:gd name="connsiteY39" fmla="*/ 2066725 h 3546270"/>
              <a:gd name="connsiteX40" fmla="*/ 2228360 w 7623800"/>
              <a:gd name="connsiteY40" fmla="*/ 2043865 h 3546270"/>
              <a:gd name="connsiteX41" fmla="*/ 2258840 w 7623800"/>
              <a:gd name="connsiteY41" fmla="*/ 2013385 h 3546270"/>
              <a:gd name="connsiteX42" fmla="*/ 2281700 w 7623800"/>
              <a:gd name="connsiteY42" fmla="*/ 2005765 h 3546270"/>
              <a:gd name="connsiteX43" fmla="*/ 2327420 w 7623800"/>
              <a:gd name="connsiteY43" fmla="*/ 1975285 h 3546270"/>
              <a:gd name="connsiteX44" fmla="*/ 2350280 w 7623800"/>
              <a:gd name="connsiteY44" fmla="*/ 1952425 h 3546270"/>
              <a:gd name="connsiteX45" fmla="*/ 2373140 w 7623800"/>
              <a:gd name="connsiteY45" fmla="*/ 1944805 h 3546270"/>
              <a:gd name="connsiteX46" fmla="*/ 2396000 w 7623800"/>
              <a:gd name="connsiteY46" fmla="*/ 1929565 h 3546270"/>
              <a:gd name="connsiteX47" fmla="*/ 2456960 w 7623800"/>
              <a:gd name="connsiteY47" fmla="*/ 1906705 h 3546270"/>
              <a:gd name="connsiteX48" fmla="*/ 2525540 w 7623800"/>
              <a:gd name="connsiteY48" fmla="*/ 1860985 h 3546270"/>
              <a:gd name="connsiteX49" fmla="*/ 2586500 w 7623800"/>
              <a:gd name="connsiteY49" fmla="*/ 1830505 h 3546270"/>
              <a:gd name="connsiteX50" fmla="*/ 2647460 w 7623800"/>
              <a:gd name="connsiteY50" fmla="*/ 1792405 h 3546270"/>
              <a:gd name="connsiteX51" fmla="*/ 2677940 w 7623800"/>
              <a:gd name="connsiteY51" fmla="*/ 1769545 h 3546270"/>
              <a:gd name="connsiteX52" fmla="*/ 2723660 w 7623800"/>
              <a:gd name="connsiteY52" fmla="*/ 1754305 h 3546270"/>
              <a:gd name="connsiteX53" fmla="*/ 2754140 w 7623800"/>
              <a:gd name="connsiteY53" fmla="*/ 1739065 h 3546270"/>
              <a:gd name="connsiteX54" fmla="*/ 2784620 w 7623800"/>
              <a:gd name="connsiteY54" fmla="*/ 1731445 h 3546270"/>
              <a:gd name="connsiteX55" fmla="*/ 2845580 w 7623800"/>
              <a:gd name="connsiteY55" fmla="*/ 1708585 h 3546270"/>
              <a:gd name="connsiteX56" fmla="*/ 2868440 w 7623800"/>
              <a:gd name="connsiteY56" fmla="*/ 1693345 h 3546270"/>
              <a:gd name="connsiteX57" fmla="*/ 2914160 w 7623800"/>
              <a:gd name="connsiteY57" fmla="*/ 1678105 h 3546270"/>
              <a:gd name="connsiteX58" fmla="*/ 2967500 w 7623800"/>
              <a:gd name="connsiteY58" fmla="*/ 1647625 h 3546270"/>
              <a:gd name="connsiteX59" fmla="*/ 3043700 w 7623800"/>
              <a:gd name="connsiteY59" fmla="*/ 1624765 h 3546270"/>
              <a:gd name="connsiteX60" fmla="*/ 3135140 w 7623800"/>
              <a:gd name="connsiteY60" fmla="*/ 1586665 h 3546270"/>
              <a:gd name="connsiteX61" fmla="*/ 3173240 w 7623800"/>
              <a:gd name="connsiteY61" fmla="*/ 1563805 h 3546270"/>
              <a:gd name="connsiteX62" fmla="*/ 3203720 w 7623800"/>
              <a:gd name="connsiteY62" fmla="*/ 1540945 h 3546270"/>
              <a:gd name="connsiteX63" fmla="*/ 3234200 w 7623800"/>
              <a:gd name="connsiteY63" fmla="*/ 1525705 h 3546270"/>
              <a:gd name="connsiteX64" fmla="*/ 3264680 w 7623800"/>
              <a:gd name="connsiteY64" fmla="*/ 1502845 h 3546270"/>
              <a:gd name="connsiteX65" fmla="*/ 3302780 w 7623800"/>
              <a:gd name="connsiteY65" fmla="*/ 1495225 h 3546270"/>
              <a:gd name="connsiteX66" fmla="*/ 3356120 w 7623800"/>
              <a:gd name="connsiteY66" fmla="*/ 1472365 h 3546270"/>
              <a:gd name="connsiteX67" fmla="*/ 3378980 w 7623800"/>
              <a:gd name="connsiteY67" fmla="*/ 1457125 h 3546270"/>
              <a:gd name="connsiteX68" fmla="*/ 3470420 w 7623800"/>
              <a:gd name="connsiteY68" fmla="*/ 1426645 h 3546270"/>
              <a:gd name="connsiteX69" fmla="*/ 3516140 w 7623800"/>
              <a:gd name="connsiteY69" fmla="*/ 1403785 h 3546270"/>
              <a:gd name="connsiteX70" fmla="*/ 3546620 w 7623800"/>
              <a:gd name="connsiteY70" fmla="*/ 1396165 h 3546270"/>
              <a:gd name="connsiteX71" fmla="*/ 3592340 w 7623800"/>
              <a:gd name="connsiteY71" fmla="*/ 1380925 h 3546270"/>
              <a:gd name="connsiteX72" fmla="*/ 3683780 w 7623800"/>
              <a:gd name="connsiteY72" fmla="*/ 1373305 h 3546270"/>
              <a:gd name="connsiteX73" fmla="*/ 3721880 w 7623800"/>
              <a:gd name="connsiteY73" fmla="*/ 1365685 h 3546270"/>
              <a:gd name="connsiteX74" fmla="*/ 3866660 w 7623800"/>
              <a:gd name="connsiteY74" fmla="*/ 1350445 h 3546270"/>
              <a:gd name="connsiteX75" fmla="*/ 4575320 w 7623800"/>
              <a:gd name="connsiteY75" fmla="*/ 1365685 h 3546270"/>
              <a:gd name="connsiteX76" fmla="*/ 4773440 w 7623800"/>
              <a:gd name="connsiteY76" fmla="*/ 1388545 h 3546270"/>
              <a:gd name="connsiteX77" fmla="*/ 4857260 w 7623800"/>
              <a:gd name="connsiteY77" fmla="*/ 1403785 h 3546270"/>
              <a:gd name="connsiteX78" fmla="*/ 4956320 w 7623800"/>
              <a:gd name="connsiteY78" fmla="*/ 1419025 h 3546270"/>
              <a:gd name="connsiteX79" fmla="*/ 5085860 w 7623800"/>
              <a:gd name="connsiteY79" fmla="*/ 1434265 h 3546270"/>
              <a:gd name="connsiteX80" fmla="*/ 5268740 w 7623800"/>
              <a:gd name="connsiteY80" fmla="*/ 1457125 h 3546270"/>
              <a:gd name="connsiteX81" fmla="*/ 5329700 w 7623800"/>
              <a:gd name="connsiteY81" fmla="*/ 1464745 h 3546270"/>
              <a:gd name="connsiteX82" fmla="*/ 5367800 w 7623800"/>
              <a:gd name="connsiteY82" fmla="*/ 1472365 h 3546270"/>
              <a:gd name="connsiteX83" fmla="*/ 5428760 w 7623800"/>
              <a:gd name="connsiteY83" fmla="*/ 1479985 h 3546270"/>
              <a:gd name="connsiteX84" fmla="*/ 5497340 w 7623800"/>
              <a:gd name="connsiteY84" fmla="*/ 1495225 h 3546270"/>
              <a:gd name="connsiteX85" fmla="*/ 5596400 w 7623800"/>
              <a:gd name="connsiteY85" fmla="*/ 1502845 h 3546270"/>
              <a:gd name="connsiteX86" fmla="*/ 5672600 w 7623800"/>
              <a:gd name="connsiteY86" fmla="*/ 1518085 h 3546270"/>
              <a:gd name="connsiteX87" fmla="*/ 5733560 w 7623800"/>
              <a:gd name="connsiteY87" fmla="*/ 1525705 h 3546270"/>
              <a:gd name="connsiteX88" fmla="*/ 5794520 w 7623800"/>
              <a:gd name="connsiteY88" fmla="*/ 1540945 h 3546270"/>
              <a:gd name="connsiteX89" fmla="*/ 5870720 w 7623800"/>
              <a:gd name="connsiteY89" fmla="*/ 1556185 h 3546270"/>
              <a:gd name="connsiteX90" fmla="*/ 5916440 w 7623800"/>
              <a:gd name="connsiteY90" fmla="*/ 1571425 h 3546270"/>
              <a:gd name="connsiteX91" fmla="*/ 5985020 w 7623800"/>
              <a:gd name="connsiteY91" fmla="*/ 1586665 h 3546270"/>
              <a:gd name="connsiteX92" fmla="*/ 6084080 w 7623800"/>
              <a:gd name="connsiteY92" fmla="*/ 1624765 h 3546270"/>
              <a:gd name="connsiteX93" fmla="*/ 6114560 w 7623800"/>
              <a:gd name="connsiteY93" fmla="*/ 1640005 h 3546270"/>
              <a:gd name="connsiteX94" fmla="*/ 6160280 w 7623800"/>
              <a:gd name="connsiteY94" fmla="*/ 1655245 h 3546270"/>
              <a:gd name="connsiteX95" fmla="*/ 6228860 w 7623800"/>
              <a:gd name="connsiteY95" fmla="*/ 1685725 h 3546270"/>
              <a:gd name="connsiteX96" fmla="*/ 6343160 w 7623800"/>
              <a:gd name="connsiteY96" fmla="*/ 1731445 h 3546270"/>
              <a:gd name="connsiteX97" fmla="*/ 6366020 w 7623800"/>
              <a:gd name="connsiteY97" fmla="*/ 1746685 h 3546270"/>
              <a:gd name="connsiteX98" fmla="*/ 6472700 w 7623800"/>
              <a:gd name="connsiteY98" fmla="*/ 1784785 h 3546270"/>
              <a:gd name="connsiteX99" fmla="*/ 6510800 w 7623800"/>
              <a:gd name="connsiteY99" fmla="*/ 1800025 h 3546270"/>
              <a:gd name="connsiteX100" fmla="*/ 6548900 w 7623800"/>
              <a:gd name="connsiteY100" fmla="*/ 1807645 h 3546270"/>
              <a:gd name="connsiteX101" fmla="*/ 6579380 w 7623800"/>
              <a:gd name="connsiteY101" fmla="*/ 1815265 h 3546270"/>
              <a:gd name="connsiteX102" fmla="*/ 6747020 w 7623800"/>
              <a:gd name="connsiteY102" fmla="*/ 1838125 h 3546270"/>
              <a:gd name="connsiteX103" fmla="*/ 6815600 w 7623800"/>
              <a:gd name="connsiteY103" fmla="*/ 1845745 h 3546270"/>
              <a:gd name="connsiteX104" fmla="*/ 6861320 w 7623800"/>
              <a:gd name="connsiteY104" fmla="*/ 1853365 h 3546270"/>
              <a:gd name="connsiteX105" fmla="*/ 7028960 w 7623800"/>
              <a:gd name="connsiteY105" fmla="*/ 1860985 h 3546270"/>
              <a:gd name="connsiteX106" fmla="*/ 7105160 w 7623800"/>
              <a:gd name="connsiteY106" fmla="*/ 1876225 h 3546270"/>
              <a:gd name="connsiteX107" fmla="*/ 7583359 w 7623800"/>
              <a:gd name="connsiteY107" fmla="*/ 2001610 h 3546270"/>
              <a:gd name="connsiteX108" fmla="*/ 7622372 w 7623800"/>
              <a:gd name="connsiteY108" fmla="*/ 0 h 3546270"/>
              <a:gd name="connsiteX0" fmla="*/ 7106339 w 7107767"/>
              <a:gd name="connsiteY0" fmla="*/ 0 h 3546270"/>
              <a:gd name="connsiteX1" fmla="*/ 14929 w 7107767"/>
              <a:gd name="connsiteY1" fmla="*/ 54940 h 3546270"/>
              <a:gd name="connsiteX2" fmla="*/ 5447 w 7107767"/>
              <a:gd name="connsiteY2" fmla="*/ 3293545 h 3546270"/>
              <a:gd name="connsiteX3" fmla="*/ 81647 w 7107767"/>
              <a:gd name="connsiteY3" fmla="*/ 3331645 h 3546270"/>
              <a:gd name="connsiteX4" fmla="*/ 188327 w 7107767"/>
              <a:gd name="connsiteY4" fmla="*/ 3354505 h 3546270"/>
              <a:gd name="connsiteX5" fmla="*/ 462647 w 7107767"/>
              <a:gd name="connsiteY5" fmla="*/ 3339265 h 3546270"/>
              <a:gd name="connsiteX6" fmla="*/ 515987 w 7107767"/>
              <a:gd name="connsiteY6" fmla="*/ 3324025 h 3546270"/>
              <a:gd name="connsiteX7" fmla="*/ 615047 w 7107767"/>
              <a:gd name="connsiteY7" fmla="*/ 3278305 h 3546270"/>
              <a:gd name="connsiteX8" fmla="*/ 660767 w 7107767"/>
              <a:gd name="connsiteY8" fmla="*/ 3263065 h 3546270"/>
              <a:gd name="connsiteX9" fmla="*/ 729347 w 7107767"/>
              <a:gd name="connsiteY9" fmla="*/ 3217345 h 3546270"/>
              <a:gd name="connsiteX10" fmla="*/ 843647 w 7107767"/>
              <a:gd name="connsiteY10" fmla="*/ 3133525 h 3546270"/>
              <a:gd name="connsiteX11" fmla="*/ 881747 w 7107767"/>
              <a:gd name="connsiteY11" fmla="*/ 3110665 h 3546270"/>
              <a:gd name="connsiteX12" fmla="*/ 927467 w 7107767"/>
              <a:gd name="connsiteY12" fmla="*/ 3057325 h 3546270"/>
              <a:gd name="connsiteX13" fmla="*/ 965567 w 7107767"/>
              <a:gd name="connsiteY13" fmla="*/ 3019225 h 3546270"/>
              <a:gd name="connsiteX14" fmla="*/ 996047 w 7107767"/>
              <a:gd name="connsiteY14" fmla="*/ 2958265 h 3546270"/>
              <a:gd name="connsiteX15" fmla="*/ 1041767 w 7107767"/>
              <a:gd name="connsiteY15" fmla="*/ 2904925 h 3546270"/>
              <a:gd name="connsiteX16" fmla="*/ 1087487 w 7107767"/>
              <a:gd name="connsiteY16" fmla="*/ 2843965 h 3546270"/>
              <a:gd name="connsiteX17" fmla="*/ 1110347 w 7107767"/>
              <a:gd name="connsiteY17" fmla="*/ 2805865 h 3546270"/>
              <a:gd name="connsiteX18" fmla="*/ 1163687 w 7107767"/>
              <a:gd name="connsiteY18" fmla="*/ 2760145 h 3546270"/>
              <a:gd name="connsiteX19" fmla="*/ 1186547 w 7107767"/>
              <a:gd name="connsiteY19" fmla="*/ 2722045 h 3546270"/>
              <a:gd name="connsiteX20" fmla="*/ 1217027 w 7107767"/>
              <a:gd name="connsiteY20" fmla="*/ 2691565 h 3546270"/>
              <a:gd name="connsiteX21" fmla="*/ 1255127 w 7107767"/>
              <a:gd name="connsiteY21" fmla="*/ 2622985 h 3546270"/>
              <a:gd name="connsiteX22" fmla="*/ 1277987 w 7107767"/>
              <a:gd name="connsiteY22" fmla="*/ 2592505 h 3546270"/>
              <a:gd name="connsiteX23" fmla="*/ 1293227 w 7107767"/>
              <a:gd name="connsiteY23" fmla="*/ 2531545 h 3546270"/>
              <a:gd name="connsiteX24" fmla="*/ 1316087 w 7107767"/>
              <a:gd name="connsiteY24" fmla="*/ 2508685 h 3546270"/>
              <a:gd name="connsiteX25" fmla="*/ 1338947 w 7107767"/>
              <a:gd name="connsiteY25" fmla="*/ 2455345 h 3546270"/>
              <a:gd name="connsiteX26" fmla="*/ 1346567 w 7107767"/>
              <a:gd name="connsiteY26" fmla="*/ 2424865 h 3546270"/>
              <a:gd name="connsiteX27" fmla="*/ 1361807 w 7107767"/>
              <a:gd name="connsiteY27" fmla="*/ 2402005 h 3546270"/>
              <a:gd name="connsiteX28" fmla="*/ 1399907 w 7107767"/>
              <a:gd name="connsiteY28" fmla="*/ 2333425 h 3546270"/>
              <a:gd name="connsiteX29" fmla="*/ 1430387 w 7107767"/>
              <a:gd name="connsiteY29" fmla="*/ 2295325 h 3546270"/>
              <a:gd name="connsiteX30" fmla="*/ 1460867 w 7107767"/>
              <a:gd name="connsiteY30" fmla="*/ 2257225 h 3546270"/>
              <a:gd name="connsiteX31" fmla="*/ 1468487 w 7107767"/>
              <a:gd name="connsiteY31" fmla="*/ 2234365 h 3546270"/>
              <a:gd name="connsiteX32" fmla="*/ 1491347 w 7107767"/>
              <a:gd name="connsiteY32" fmla="*/ 2211505 h 3546270"/>
              <a:gd name="connsiteX33" fmla="*/ 1498967 w 7107767"/>
              <a:gd name="connsiteY33" fmla="*/ 2188645 h 3546270"/>
              <a:gd name="connsiteX34" fmla="*/ 1544687 w 7107767"/>
              <a:gd name="connsiteY34" fmla="*/ 2158165 h 3546270"/>
              <a:gd name="connsiteX35" fmla="*/ 1575167 w 7107767"/>
              <a:gd name="connsiteY35" fmla="*/ 2135305 h 3546270"/>
              <a:gd name="connsiteX36" fmla="*/ 1598027 w 7107767"/>
              <a:gd name="connsiteY36" fmla="*/ 2127685 h 3546270"/>
              <a:gd name="connsiteX37" fmla="*/ 1613267 w 7107767"/>
              <a:gd name="connsiteY37" fmla="*/ 2104825 h 3546270"/>
              <a:gd name="connsiteX38" fmla="*/ 1643747 w 7107767"/>
              <a:gd name="connsiteY38" fmla="*/ 2089585 h 3546270"/>
              <a:gd name="connsiteX39" fmla="*/ 1674227 w 7107767"/>
              <a:gd name="connsiteY39" fmla="*/ 2066725 h 3546270"/>
              <a:gd name="connsiteX40" fmla="*/ 1712327 w 7107767"/>
              <a:gd name="connsiteY40" fmla="*/ 2043865 h 3546270"/>
              <a:gd name="connsiteX41" fmla="*/ 1742807 w 7107767"/>
              <a:gd name="connsiteY41" fmla="*/ 2013385 h 3546270"/>
              <a:gd name="connsiteX42" fmla="*/ 1765667 w 7107767"/>
              <a:gd name="connsiteY42" fmla="*/ 2005765 h 3546270"/>
              <a:gd name="connsiteX43" fmla="*/ 1811387 w 7107767"/>
              <a:gd name="connsiteY43" fmla="*/ 1975285 h 3546270"/>
              <a:gd name="connsiteX44" fmla="*/ 1834247 w 7107767"/>
              <a:gd name="connsiteY44" fmla="*/ 1952425 h 3546270"/>
              <a:gd name="connsiteX45" fmla="*/ 1857107 w 7107767"/>
              <a:gd name="connsiteY45" fmla="*/ 1944805 h 3546270"/>
              <a:gd name="connsiteX46" fmla="*/ 1879967 w 7107767"/>
              <a:gd name="connsiteY46" fmla="*/ 1929565 h 3546270"/>
              <a:gd name="connsiteX47" fmla="*/ 1940927 w 7107767"/>
              <a:gd name="connsiteY47" fmla="*/ 1906705 h 3546270"/>
              <a:gd name="connsiteX48" fmla="*/ 2009507 w 7107767"/>
              <a:gd name="connsiteY48" fmla="*/ 1860985 h 3546270"/>
              <a:gd name="connsiteX49" fmla="*/ 2070467 w 7107767"/>
              <a:gd name="connsiteY49" fmla="*/ 1830505 h 3546270"/>
              <a:gd name="connsiteX50" fmla="*/ 2131427 w 7107767"/>
              <a:gd name="connsiteY50" fmla="*/ 1792405 h 3546270"/>
              <a:gd name="connsiteX51" fmla="*/ 2161907 w 7107767"/>
              <a:gd name="connsiteY51" fmla="*/ 1769545 h 3546270"/>
              <a:gd name="connsiteX52" fmla="*/ 2207627 w 7107767"/>
              <a:gd name="connsiteY52" fmla="*/ 1754305 h 3546270"/>
              <a:gd name="connsiteX53" fmla="*/ 2238107 w 7107767"/>
              <a:gd name="connsiteY53" fmla="*/ 1739065 h 3546270"/>
              <a:gd name="connsiteX54" fmla="*/ 2268587 w 7107767"/>
              <a:gd name="connsiteY54" fmla="*/ 1731445 h 3546270"/>
              <a:gd name="connsiteX55" fmla="*/ 2329547 w 7107767"/>
              <a:gd name="connsiteY55" fmla="*/ 1708585 h 3546270"/>
              <a:gd name="connsiteX56" fmla="*/ 2352407 w 7107767"/>
              <a:gd name="connsiteY56" fmla="*/ 1693345 h 3546270"/>
              <a:gd name="connsiteX57" fmla="*/ 2398127 w 7107767"/>
              <a:gd name="connsiteY57" fmla="*/ 1678105 h 3546270"/>
              <a:gd name="connsiteX58" fmla="*/ 2451467 w 7107767"/>
              <a:gd name="connsiteY58" fmla="*/ 1647625 h 3546270"/>
              <a:gd name="connsiteX59" fmla="*/ 2527667 w 7107767"/>
              <a:gd name="connsiteY59" fmla="*/ 1624765 h 3546270"/>
              <a:gd name="connsiteX60" fmla="*/ 2619107 w 7107767"/>
              <a:gd name="connsiteY60" fmla="*/ 1586665 h 3546270"/>
              <a:gd name="connsiteX61" fmla="*/ 2657207 w 7107767"/>
              <a:gd name="connsiteY61" fmla="*/ 1563805 h 3546270"/>
              <a:gd name="connsiteX62" fmla="*/ 2687687 w 7107767"/>
              <a:gd name="connsiteY62" fmla="*/ 1540945 h 3546270"/>
              <a:gd name="connsiteX63" fmla="*/ 2718167 w 7107767"/>
              <a:gd name="connsiteY63" fmla="*/ 1525705 h 3546270"/>
              <a:gd name="connsiteX64" fmla="*/ 2748647 w 7107767"/>
              <a:gd name="connsiteY64" fmla="*/ 1502845 h 3546270"/>
              <a:gd name="connsiteX65" fmla="*/ 2786747 w 7107767"/>
              <a:gd name="connsiteY65" fmla="*/ 1495225 h 3546270"/>
              <a:gd name="connsiteX66" fmla="*/ 2840087 w 7107767"/>
              <a:gd name="connsiteY66" fmla="*/ 1472365 h 3546270"/>
              <a:gd name="connsiteX67" fmla="*/ 2862947 w 7107767"/>
              <a:gd name="connsiteY67" fmla="*/ 1457125 h 3546270"/>
              <a:gd name="connsiteX68" fmla="*/ 2954387 w 7107767"/>
              <a:gd name="connsiteY68" fmla="*/ 1426645 h 3546270"/>
              <a:gd name="connsiteX69" fmla="*/ 3000107 w 7107767"/>
              <a:gd name="connsiteY69" fmla="*/ 1403785 h 3546270"/>
              <a:gd name="connsiteX70" fmla="*/ 3030587 w 7107767"/>
              <a:gd name="connsiteY70" fmla="*/ 1396165 h 3546270"/>
              <a:gd name="connsiteX71" fmla="*/ 3076307 w 7107767"/>
              <a:gd name="connsiteY71" fmla="*/ 1380925 h 3546270"/>
              <a:gd name="connsiteX72" fmla="*/ 3167747 w 7107767"/>
              <a:gd name="connsiteY72" fmla="*/ 1373305 h 3546270"/>
              <a:gd name="connsiteX73" fmla="*/ 3205847 w 7107767"/>
              <a:gd name="connsiteY73" fmla="*/ 1365685 h 3546270"/>
              <a:gd name="connsiteX74" fmla="*/ 3350627 w 7107767"/>
              <a:gd name="connsiteY74" fmla="*/ 1350445 h 3546270"/>
              <a:gd name="connsiteX75" fmla="*/ 4059287 w 7107767"/>
              <a:gd name="connsiteY75" fmla="*/ 1365685 h 3546270"/>
              <a:gd name="connsiteX76" fmla="*/ 4257407 w 7107767"/>
              <a:gd name="connsiteY76" fmla="*/ 1388545 h 3546270"/>
              <a:gd name="connsiteX77" fmla="*/ 4341227 w 7107767"/>
              <a:gd name="connsiteY77" fmla="*/ 1403785 h 3546270"/>
              <a:gd name="connsiteX78" fmla="*/ 4440287 w 7107767"/>
              <a:gd name="connsiteY78" fmla="*/ 1419025 h 3546270"/>
              <a:gd name="connsiteX79" fmla="*/ 4569827 w 7107767"/>
              <a:gd name="connsiteY79" fmla="*/ 1434265 h 3546270"/>
              <a:gd name="connsiteX80" fmla="*/ 4752707 w 7107767"/>
              <a:gd name="connsiteY80" fmla="*/ 1457125 h 3546270"/>
              <a:gd name="connsiteX81" fmla="*/ 4813667 w 7107767"/>
              <a:gd name="connsiteY81" fmla="*/ 1464745 h 3546270"/>
              <a:gd name="connsiteX82" fmla="*/ 4851767 w 7107767"/>
              <a:gd name="connsiteY82" fmla="*/ 1472365 h 3546270"/>
              <a:gd name="connsiteX83" fmla="*/ 4912727 w 7107767"/>
              <a:gd name="connsiteY83" fmla="*/ 1479985 h 3546270"/>
              <a:gd name="connsiteX84" fmla="*/ 4981307 w 7107767"/>
              <a:gd name="connsiteY84" fmla="*/ 1495225 h 3546270"/>
              <a:gd name="connsiteX85" fmla="*/ 5080367 w 7107767"/>
              <a:gd name="connsiteY85" fmla="*/ 1502845 h 3546270"/>
              <a:gd name="connsiteX86" fmla="*/ 5156567 w 7107767"/>
              <a:gd name="connsiteY86" fmla="*/ 1518085 h 3546270"/>
              <a:gd name="connsiteX87" fmla="*/ 5217527 w 7107767"/>
              <a:gd name="connsiteY87" fmla="*/ 1525705 h 3546270"/>
              <a:gd name="connsiteX88" fmla="*/ 5278487 w 7107767"/>
              <a:gd name="connsiteY88" fmla="*/ 1540945 h 3546270"/>
              <a:gd name="connsiteX89" fmla="*/ 5354687 w 7107767"/>
              <a:gd name="connsiteY89" fmla="*/ 1556185 h 3546270"/>
              <a:gd name="connsiteX90" fmla="*/ 5400407 w 7107767"/>
              <a:gd name="connsiteY90" fmla="*/ 1571425 h 3546270"/>
              <a:gd name="connsiteX91" fmla="*/ 5468987 w 7107767"/>
              <a:gd name="connsiteY91" fmla="*/ 1586665 h 3546270"/>
              <a:gd name="connsiteX92" fmla="*/ 5568047 w 7107767"/>
              <a:gd name="connsiteY92" fmla="*/ 1624765 h 3546270"/>
              <a:gd name="connsiteX93" fmla="*/ 5598527 w 7107767"/>
              <a:gd name="connsiteY93" fmla="*/ 1640005 h 3546270"/>
              <a:gd name="connsiteX94" fmla="*/ 5644247 w 7107767"/>
              <a:gd name="connsiteY94" fmla="*/ 1655245 h 3546270"/>
              <a:gd name="connsiteX95" fmla="*/ 5712827 w 7107767"/>
              <a:gd name="connsiteY95" fmla="*/ 1685725 h 3546270"/>
              <a:gd name="connsiteX96" fmla="*/ 5827127 w 7107767"/>
              <a:gd name="connsiteY96" fmla="*/ 1731445 h 3546270"/>
              <a:gd name="connsiteX97" fmla="*/ 5849987 w 7107767"/>
              <a:gd name="connsiteY97" fmla="*/ 1746685 h 3546270"/>
              <a:gd name="connsiteX98" fmla="*/ 5956667 w 7107767"/>
              <a:gd name="connsiteY98" fmla="*/ 1784785 h 3546270"/>
              <a:gd name="connsiteX99" fmla="*/ 5994767 w 7107767"/>
              <a:gd name="connsiteY99" fmla="*/ 1800025 h 3546270"/>
              <a:gd name="connsiteX100" fmla="*/ 6032867 w 7107767"/>
              <a:gd name="connsiteY100" fmla="*/ 1807645 h 3546270"/>
              <a:gd name="connsiteX101" fmla="*/ 6063347 w 7107767"/>
              <a:gd name="connsiteY101" fmla="*/ 1815265 h 3546270"/>
              <a:gd name="connsiteX102" fmla="*/ 6230987 w 7107767"/>
              <a:gd name="connsiteY102" fmla="*/ 1838125 h 3546270"/>
              <a:gd name="connsiteX103" fmla="*/ 6299567 w 7107767"/>
              <a:gd name="connsiteY103" fmla="*/ 1845745 h 3546270"/>
              <a:gd name="connsiteX104" fmla="*/ 6345287 w 7107767"/>
              <a:gd name="connsiteY104" fmla="*/ 1853365 h 3546270"/>
              <a:gd name="connsiteX105" fmla="*/ 6512927 w 7107767"/>
              <a:gd name="connsiteY105" fmla="*/ 1860985 h 3546270"/>
              <a:gd name="connsiteX106" fmla="*/ 6589127 w 7107767"/>
              <a:gd name="connsiteY106" fmla="*/ 1876225 h 3546270"/>
              <a:gd name="connsiteX107" fmla="*/ 7067326 w 7107767"/>
              <a:gd name="connsiteY107" fmla="*/ 2001610 h 3546270"/>
              <a:gd name="connsiteX108" fmla="*/ 7106339 w 7107767"/>
              <a:gd name="connsiteY108" fmla="*/ 0 h 3546270"/>
              <a:gd name="connsiteX0" fmla="*/ 7106339 w 7107767"/>
              <a:gd name="connsiteY0" fmla="*/ 0 h 3546270"/>
              <a:gd name="connsiteX1" fmla="*/ 14929 w 7107767"/>
              <a:gd name="connsiteY1" fmla="*/ 54940 h 3546270"/>
              <a:gd name="connsiteX2" fmla="*/ 5447 w 7107767"/>
              <a:gd name="connsiteY2" fmla="*/ 3293545 h 3546270"/>
              <a:gd name="connsiteX3" fmla="*/ 81647 w 7107767"/>
              <a:gd name="connsiteY3" fmla="*/ 3331645 h 3546270"/>
              <a:gd name="connsiteX4" fmla="*/ 188327 w 7107767"/>
              <a:gd name="connsiteY4" fmla="*/ 3354505 h 3546270"/>
              <a:gd name="connsiteX5" fmla="*/ 462647 w 7107767"/>
              <a:gd name="connsiteY5" fmla="*/ 3339265 h 3546270"/>
              <a:gd name="connsiteX6" fmla="*/ 515987 w 7107767"/>
              <a:gd name="connsiteY6" fmla="*/ 3324025 h 3546270"/>
              <a:gd name="connsiteX7" fmla="*/ 615047 w 7107767"/>
              <a:gd name="connsiteY7" fmla="*/ 3278305 h 3546270"/>
              <a:gd name="connsiteX8" fmla="*/ 660767 w 7107767"/>
              <a:gd name="connsiteY8" fmla="*/ 3263065 h 3546270"/>
              <a:gd name="connsiteX9" fmla="*/ 729347 w 7107767"/>
              <a:gd name="connsiteY9" fmla="*/ 3217345 h 3546270"/>
              <a:gd name="connsiteX10" fmla="*/ 843647 w 7107767"/>
              <a:gd name="connsiteY10" fmla="*/ 3133525 h 3546270"/>
              <a:gd name="connsiteX11" fmla="*/ 881747 w 7107767"/>
              <a:gd name="connsiteY11" fmla="*/ 3110665 h 3546270"/>
              <a:gd name="connsiteX12" fmla="*/ 927467 w 7107767"/>
              <a:gd name="connsiteY12" fmla="*/ 3057325 h 3546270"/>
              <a:gd name="connsiteX13" fmla="*/ 965567 w 7107767"/>
              <a:gd name="connsiteY13" fmla="*/ 3019225 h 3546270"/>
              <a:gd name="connsiteX14" fmla="*/ 996047 w 7107767"/>
              <a:gd name="connsiteY14" fmla="*/ 2958265 h 3546270"/>
              <a:gd name="connsiteX15" fmla="*/ 1041767 w 7107767"/>
              <a:gd name="connsiteY15" fmla="*/ 2904925 h 3546270"/>
              <a:gd name="connsiteX16" fmla="*/ 1087487 w 7107767"/>
              <a:gd name="connsiteY16" fmla="*/ 2843965 h 3546270"/>
              <a:gd name="connsiteX17" fmla="*/ 1110347 w 7107767"/>
              <a:gd name="connsiteY17" fmla="*/ 2805865 h 3546270"/>
              <a:gd name="connsiteX18" fmla="*/ 1163687 w 7107767"/>
              <a:gd name="connsiteY18" fmla="*/ 2760145 h 3546270"/>
              <a:gd name="connsiteX19" fmla="*/ 1186547 w 7107767"/>
              <a:gd name="connsiteY19" fmla="*/ 2722045 h 3546270"/>
              <a:gd name="connsiteX20" fmla="*/ 1217027 w 7107767"/>
              <a:gd name="connsiteY20" fmla="*/ 2691565 h 3546270"/>
              <a:gd name="connsiteX21" fmla="*/ 1255127 w 7107767"/>
              <a:gd name="connsiteY21" fmla="*/ 2622985 h 3546270"/>
              <a:gd name="connsiteX22" fmla="*/ 1277987 w 7107767"/>
              <a:gd name="connsiteY22" fmla="*/ 2592505 h 3546270"/>
              <a:gd name="connsiteX23" fmla="*/ 1293227 w 7107767"/>
              <a:gd name="connsiteY23" fmla="*/ 2531545 h 3546270"/>
              <a:gd name="connsiteX24" fmla="*/ 1316087 w 7107767"/>
              <a:gd name="connsiteY24" fmla="*/ 2508685 h 3546270"/>
              <a:gd name="connsiteX25" fmla="*/ 1338947 w 7107767"/>
              <a:gd name="connsiteY25" fmla="*/ 2455345 h 3546270"/>
              <a:gd name="connsiteX26" fmla="*/ 1346567 w 7107767"/>
              <a:gd name="connsiteY26" fmla="*/ 2424865 h 3546270"/>
              <a:gd name="connsiteX27" fmla="*/ 1361807 w 7107767"/>
              <a:gd name="connsiteY27" fmla="*/ 2402005 h 3546270"/>
              <a:gd name="connsiteX28" fmla="*/ 1399907 w 7107767"/>
              <a:gd name="connsiteY28" fmla="*/ 2333425 h 3546270"/>
              <a:gd name="connsiteX29" fmla="*/ 1430387 w 7107767"/>
              <a:gd name="connsiteY29" fmla="*/ 2295325 h 3546270"/>
              <a:gd name="connsiteX30" fmla="*/ 1460867 w 7107767"/>
              <a:gd name="connsiteY30" fmla="*/ 2257225 h 3546270"/>
              <a:gd name="connsiteX31" fmla="*/ 1468487 w 7107767"/>
              <a:gd name="connsiteY31" fmla="*/ 2234365 h 3546270"/>
              <a:gd name="connsiteX32" fmla="*/ 1491347 w 7107767"/>
              <a:gd name="connsiteY32" fmla="*/ 2211505 h 3546270"/>
              <a:gd name="connsiteX33" fmla="*/ 1498967 w 7107767"/>
              <a:gd name="connsiteY33" fmla="*/ 2188645 h 3546270"/>
              <a:gd name="connsiteX34" fmla="*/ 1544687 w 7107767"/>
              <a:gd name="connsiteY34" fmla="*/ 2158165 h 3546270"/>
              <a:gd name="connsiteX35" fmla="*/ 1575167 w 7107767"/>
              <a:gd name="connsiteY35" fmla="*/ 2135305 h 3546270"/>
              <a:gd name="connsiteX36" fmla="*/ 1598027 w 7107767"/>
              <a:gd name="connsiteY36" fmla="*/ 2127685 h 3546270"/>
              <a:gd name="connsiteX37" fmla="*/ 1613267 w 7107767"/>
              <a:gd name="connsiteY37" fmla="*/ 2104825 h 3546270"/>
              <a:gd name="connsiteX38" fmla="*/ 1643747 w 7107767"/>
              <a:gd name="connsiteY38" fmla="*/ 2089585 h 3546270"/>
              <a:gd name="connsiteX39" fmla="*/ 1674227 w 7107767"/>
              <a:gd name="connsiteY39" fmla="*/ 2066725 h 3546270"/>
              <a:gd name="connsiteX40" fmla="*/ 1712327 w 7107767"/>
              <a:gd name="connsiteY40" fmla="*/ 2043865 h 3546270"/>
              <a:gd name="connsiteX41" fmla="*/ 1742807 w 7107767"/>
              <a:gd name="connsiteY41" fmla="*/ 2013385 h 3546270"/>
              <a:gd name="connsiteX42" fmla="*/ 1765667 w 7107767"/>
              <a:gd name="connsiteY42" fmla="*/ 2005765 h 3546270"/>
              <a:gd name="connsiteX43" fmla="*/ 1811387 w 7107767"/>
              <a:gd name="connsiteY43" fmla="*/ 1975285 h 3546270"/>
              <a:gd name="connsiteX44" fmla="*/ 1834247 w 7107767"/>
              <a:gd name="connsiteY44" fmla="*/ 1952425 h 3546270"/>
              <a:gd name="connsiteX45" fmla="*/ 1857107 w 7107767"/>
              <a:gd name="connsiteY45" fmla="*/ 1944805 h 3546270"/>
              <a:gd name="connsiteX46" fmla="*/ 1879967 w 7107767"/>
              <a:gd name="connsiteY46" fmla="*/ 1929565 h 3546270"/>
              <a:gd name="connsiteX47" fmla="*/ 1940927 w 7107767"/>
              <a:gd name="connsiteY47" fmla="*/ 1906705 h 3546270"/>
              <a:gd name="connsiteX48" fmla="*/ 2009507 w 7107767"/>
              <a:gd name="connsiteY48" fmla="*/ 1860985 h 3546270"/>
              <a:gd name="connsiteX49" fmla="*/ 2070467 w 7107767"/>
              <a:gd name="connsiteY49" fmla="*/ 1830505 h 3546270"/>
              <a:gd name="connsiteX50" fmla="*/ 2131427 w 7107767"/>
              <a:gd name="connsiteY50" fmla="*/ 1792405 h 3546270"/>
              <a:gd name="connsiteX51" fmla="*/ 2161907 w 7107767"/>
              <a:gd name="connsiteY51" fmla="*/ 1769545 h 3546270"/>
              <a:gd name="connsiteX52" fmla="*/ 2207627 w 7107767"/>
              <a:gd name="connsiteY52" fmla="*/ 1754305 h 3546270"/>
              <a:gd name="connsiteX53" fmla="*/ 2238107 w 7107767"/>
              <a:gd name="connsiteY53" fmla="*/ 1739065 h 3546270"/>
              <a:gd name="connsiteX54" fmla="*/ 2268587 w 7107767"/>
              <a:gd name="connsiteY54" fmla="*/ 1731445 h 3546270"/>
              <a:gd name="connsiteX55" fmla="*/ 2329547 w 7107767"/>
              <a:gd name="connsiteY55" fmla="*/ 1708585 h 3546270"/>
              <a:gd name="connsiteX56" fmla="*/ 2352407 w 7107767"/>
              <a:gd name="connsiteY56" fmla="*/ 1693345 h 3546270"/>
              <a:gd name="connsiteX57" fmla="*/ 2398127 w 7107767"/>
              <a:gd name="connsiteY57" fmla="*/ 1678105 h 3546270"/>
              <a:gd name="connsiteX58" fmla="*/ 2451467 w 7107767"/>
              <a:gd name="connsiteY58" fmla="*/ 1647625 h 3546270"/>
              <a:gd name="connsiteX59" fmla="*/ 2527667 w 7107767"/>
              <a:gd name="connsiteY59" fmla="*/ 1624765 h 3546270"/>
              <a:gd name="connsiteX60" fmla="*/ 2619107 w 7107767"/>
              <a:gd name="connsiteY60" fmla="*/ 1586665 h 3546270"/>
              <a:gd name="connsiteX61" fmla="*/ 2657207 w 7107767"/>
              <a:gd name="connsiteY61" fmla="*/ 1563805 h 3546270"/>
              <a:gd name="connsiteX62" fmla="*/ 2687687 w 7107767"/>
              <a:gd name="connsiteY62" fmla="*/ 1540945 h 3546270"/>
              <a:gd name="connsiteX63" fmla="*/ 2718167 w 7107767"/>
              <a:gd name="connsiteY63" fmla="*/ 1525705 h 3546270"/>
              <a:gd name="connsiteX64" fmla="*/ 2748647 w 7107767"/>
              <a:gd name="connsiteY64" fmla="*/ 1502845 h 3546270"/>
              <a:gd name="connsiteX65" fmla="*/ 2786747 w 7107767"/>
              <a:gd name="connsiteY65" fmla="*/ 1495225 h 3546270"/>
              <a:gd name="connsiteX66" fmla="*/ 2840087 w 7107767"/>
              <a:gd name="connsiteY66" fmla="*/ 1472365 h 3546270"/>
              <a:gd name="connsiteX67" fmla="*/ 2862947 w 7107767"/>
              <a:gd name="connsiteY67" fmla="*/ 1457125 h 3546270"/>
              <a:gd name="connsiteX68" fmla="*/ 2954387 w 7107767"/>
              <a:gd name="connsiteY68" fmla="*/ 1426645 h 3546270"/>
              <a:gd name="connsiteX69" fmla="*/ 3000107 w 7107767"/>
              <a:gd name="connsiteY69" fmla="*/ 1403785 h 3546270"/>
              <a:gd name="connsiteX70" fmla="*/ 3030587 w 7107767"/>
              <a:gd name="connsiteY70" fmla="*/ 1396165 h 3546270"/>
              <a:gd name="connsiteX71" fmla="*/ 3076307 w 7107767"/>
              <a:gd name="connsiteY71" fmla="*/ 1380925 h 3546270"/>
              <a:gd name="connsiteX72" fmla="*/ 3167747 w 7107767"/>
              <a:gd name="connsiteY72" fmla="*/ 1373305 h 3546270"/>
              <a:gd name="connsiteX73" fmla="*/ 3205847 w 7107767"/>
              <a:gd name="connsiteY73" fmla="*/ 1365685 h 3546270"/>
              <a:gd name="connsiteX74" fmla="*/ 3350627 w 7107767"/>
              <a:gd name="connsiteY74" fmla="*/ 1350445 h 3546270"/>
              <a:gd name="connsiteX75" fmla="*/ 4059287 w 7107767"/>
              <a:gd name="connsiteY75" fmla="*/ 1365685 h 3546270"/>
              <a:gd name="connsiteX76" fmla="*/ 4257407 w 7107767"/>
              <a:gd name="connsiteY76" fmla="*/ 1388545 h 3546270"/>
              <a:gd name="connsiteX77" fmla="*/ 4341227 w 7107767"/>
              <a:gd name="connsiteY77" fmla="*/ 1403785 h 3546270"/>
              <a:gd name="connsiteX78" fmla="*/ 4440287 w 7107767"/>
              <a:gd name="connsiteY78" fmla="*/ 1419025 h 3546270"/>
              <a:gd name="connsiteX79" fmla="*/ 4569827 w 7107767"/>
              <a:gd name="connsiteY79" fmla="*/ 1434265 h 3546270"/>
              <a:gd name="connsiteX80" fmla="*/ 4752707 w 7107767"/>
              <a:gd name="connsiteY80" fmla="*/ 1457125 h 3546270"/>
              <a:gd name="connsiteX81" fmla="*/ 4813667 w 7107767"/>
              <a:gd name="connsiteY81" fmla="*/ 1464745 h 3546270"/>
              <a:gd name="connsiteX82" fmla="*/ 4851767 w 7107767"/>
              <a:gd name="connsiteY82" fmla="*/ 1472365 h 3546270"/>
              <a:gd name="connsiteX83" fmla="*/ 4912727 w 7107767"/>
              <a:gd name="connsiteY83" fmla="*/ 1479985 h 3546270"/>
              <a:gd name="connsiteX84" fmla="*/ 4981307 w 7107767"/>
              <a:gd name="connsiteY84" fmla="*/ 1495225 h 3546270"/>
              <a:gd name="connsiteX85" fmla="*/ 5080367 w 7107767"/>
              <a:gd name="connsiteY85" fmla="*/ 1502845 h 3546270"/>
              <a:gd name="connsiteX86" fmla="*/ 5156567 w 7107767"/>
              <a:gd name="connsiteY86" fmla="*/ 1518085 h 3546270"/>
              <a:gd name="connsiteX87" fmla="*/ 5217527 w 7107767"/>
              <a:gd name="connsiteY87" fmla="*/ 1525705 h 3546270"/>
              <a:gd name="connsiteX88" fmla="*/ 5278487 w 7107767"/>
              <a:gd name="connsiteY88" fmla="*/ 1540945 h 3546270"/>
              <a:gd name="connsiteX89" fmla="*/ 5354687 w 7107767"/>
              <a:gd name="connsiteY89" fmla="*/ 1556185 h 3546270"/>
              <a:gd name="connsiteX90" fmla="*/ 5400407 w 7107767"/>
              <a:gd name="connsiteY90" fmla="*/ 1571425 h 3546270"/>
              <a:gd name="connsiteX91" fmla="*/ 5468987 w 7107767"/>
              <a:gd name="connsiteY91" fmla="*/ 1586665 h 3546270"/>
              <a:gd name="connsiteX92" fmla="*/ 5568047 w 7107767"/>
              <a:gd name="connsiteY92" fmla="*/ 1624765 h 3546270"/>
              <a:gd name="connsiteX93" fmla="*/ 5598527 w 7107767"/>
              <a:gd name="connsiteY93" fmla="*/ 1640005 h 3546270"/>
              <a:gd name="connsiteX94" fmla="*/ 5644247 w 7107767"/>
              <a:gd name="connsiteY94" fmla="*/ 1655245 h 3546270"/>
              <a:gd name="connsiteX95" fmla="*/ 5712827 w 7107767"/>
              <a:gd name="connsiteY95" fmla="*/ 1685725 h 3546270"/>
              <a:gd name="connsiteX96" fmla="*/ 5827127 w 7107767"/>
              <a:gd name="connsiteY96" fmla="*/ 1731445 h 3546270"/>
              <a:gd name="connsiteX97" fmla="*/ 5849987 w 7107767"/>
              <a:gd name="connsiteY97" fmla="*/ 1746685 h 3546270"/>
              <a:gd name="connsiteX98" fmla="*/ 5956667 w 7107767"/>
              <a:gd name="connsiteY98" fmla="*/ 1784785 h 3546270"/>
              <a:gd name="connsiteX99" fmla="*/ 5994767 w 7107767"/>
              <a:gd name="connsiteY99" fmla="*/ 1800025 h 3546270"/>
              <a:gd name="connsiteX100" fmla="*/ 6032867 w 7107767"/>
              <a:gd name="connsiteY100" fmla="*/ 1807645 h 3546270"/>
              <a:gd name="connsiteX101" fmla="*/ 6063347 w 7107767"/>
              <a:gd name="connsiteY101" fmla="*/ 1815265 h 3546270"/>
              <a:gd name="connsiteX102" fmla="*/ 6230987 w 7107767"/>
              <a:gd name="connsiteY102" fmla="*/ 1838125 h 3546270"/>
              <a:gd name="connsiteX103" fmla="*/ 6299567 w 7107767"/>
              <a:gd name="connsiteY103" fmla="*/ 1845745 h 3546270"/>
              <a:gd name="connsiteX104" fmla="*/ 6345287 w 7107767"/>
              <a:gd name="connsiteY104" fmla="*/ 1853365 h 3546270"/>
              <a:gd name="connsiteX105" fmla="*/ 6512927 w 7107767"/>
              <a:gd name="connsiteY105" fmla="*/ 1860985 h 3546270"/>
              <a:gd name="connsiteX106" fmla="*/ 6589127 w 7107767"/>
              <a:gd name="connsiteY106" fmla="*/ 1876225 h 3546270"/>
              <a:gd name="connsiteX107" fmla="*/ 7067326 w 7107767"/>
              <a:gd name="connsiteY107" fmla="*/ 2001610 h 3546270"/>
              <a:gd name="connsiteX108" fmla="*/ 7106339 w 7107767"/>
              <a:gd name="connsiteY108" fmla="*/ 0 h 3546270"/>
              <a:gd name="connsiteX0" fmla="*/ 7116862 w 7118290"/>
              <a:gd name="connsiteY0" fmla="*/ 0 h 3548504"/>
              <a:gd name="connsiteX1" fmla="*/ 6700 w 7118290"/>
              <a:gd name="connsiteY1" fmla="*/ 24744 h 3548504"/>
              <a:gd name="connsiteX2" fmla="*/ 15970 w 7118290"/>
              <a:gd name="connsiteY2" fmla="*/ 3293545 h 3548504"/>
              <a:gd name="connsiteX3" fmla="*/ 92170 w 7118290"/>
              <a:gd name="connsiteY3" fmla="*/ 3331645 h 3548504"/>
              <a:gd name="connsiteX4" fmla="*/ 198850 w 7118290"/>
              <a:gd name="connsiteY4" fmla="*/ 3354505 h 3548504"/>
              <a:gd name="connsiteX5" fmla="*/ 473170 w 7118290"/>
              <a:gd name="connsiteY5" fmla="*/ 3339265 h 3548504"/>
              <a:gd name="connsiteX6" fmla="*/ 526510 w 7118290"/>
              <a:gd name="connsiteY6" fmla="*/ 3324025 h 3548504"/>
              <a:gd name="connsiteX7" fmla="*/ 625570 w 7118290"/>
              <a:gd name="connsiteY7" fmla="*/ 3278305 h 3548504"/>
              <a:gd name="connsiteX8" fmla="*/ 671290 w 7118290"/>
              <a:gd name="connsiteY8" fmla="*/ 3263065 h 3548504"/>
              <a:gd name="connsiteX9" fmla="*/ 739870 w 7118290"/>
              <a:gd name="connsiteY9" fmla="*/ 3217345 h 3548504"/>
              <a:gd name="connsiteX10" fmla="*/ 854170 w 7118290"/>
              <a:gd name="connsiteY10" fmla="*/ 3133525 h 3548504"/>
              <a:gd name="connsiteX11" fmla="*/ 892270 w 7118290"/>
              <a:gd name="connsiteY11" fmla="*/ 3110665 h 3548504"/>
              <a:gd name="connsiteX12" fmla="*/ 937990 w 7118290"/>
              <a:gd name="connsiteY12" fmla="*/ 3057325 h 3548504"/>
              <a:gd name="connsiteX13" fmla="*/ 976090 w 7118290"/>
              <a:gd name="connsiteY13" fmla="*/ 3019225 h 3548504"/>
              <a:gd name="connsiteX14" fmla="*/ 1006570 w 7118290"/>
              <a:gd name="connsiteY14" fmla="*/ 2958265 h 3548504"/>
              <a:gd name="connsiteX15" fmla="*/ 1052290 w 7118290"/>
              <a:gd name="connsiteY15" fmla="*/ 2904925 h 3548504"/>
              <a:gd name="connsiteX16" fmla="*/ 1098010 w 7118290"/>
              <a:gd name="connsiteY16" fmla="*/ 2843965 h 3548504"/>
              <a:gd name="connsiteX17" fmla="*/ 1120870 w 7118290"/>
              <a:gd name="connsiteY17" fmla="*/ 2805865 h 3548504"/>
              <a:gd name="connsiteX18" fmla="*/ 1174210 w 7118290"/>
              <a:gd name="connsiteY18" fmla="*/ 2760145 h 3548504"/>
              <a:gd name="connsiteX19" fmla="*/ 1197070 w 7118290"/>
              <a:gd name="connsiteY19" fmla="*/ 2722045 h 3548504"/>
              <a:gd name="connsiteX20" fmla="*/ 1227550 w 7118290"/>
              <a:gd name="connsiteY20" fmla="*/ 2691565 h 3548504"/>
              <a:gd name="connsiteX21" fmla="*/ 1265650 w 7118290"/>
              <a:gd name="connsiteY21" fmla="*/ 2622985 h 3548504"/>
              <a:gd name="connsiteX22" fmla="*/ 1288510 w 7118290"/>
              <a:gd name="connsiteY22" fmla="*/ 2592505 h 3548504"/>
              <a:gd name="connsiteX23" fmla="*/ 1303750 w 7118290"/>
              <a:gd name="connsiteY23" fmla="*/ 2531545 h 3548504"/>
              <a:gd name="connsiteX24" fmla="*/ 1326610 w 7118290"/>
              <a:gd name="connsiteY24" fmla="*/ 2508685 h 3548504"/>
              <a:gd name="connsiteX25" fmla="*/ 1349470 w 7118290"/>
              <a:gd name="connsiteY25" fmla="*/ 2455345 h 3548504"/>
              <a:gd name="connsiteX26" fmla="*/ 1357090 w 7118290"/>
              <a:gd name="connsiteY26" fmla="*/ 2424865 h 3548504"/>
              <a:gd name="connsiteX27" fmla="*/ 1372330 w 7118290"/>
              <a:gd name="connsiteY27" fmla="*/ 2402005 h 3548504"/>
              <a:gd name="connsiteX28" fmla="*/ 1410430 w 7118290"/>
              <a:gd name="connsiteY28" fmla="*/ 2333425 h 3548504"/>
              <a:gd name="connsiteX29" fmla="*/ 1440910 w 7118290"/>
              <a:gd name="connsiteY29" fmla="*/ 2295325 h 3548504"/>
              <a:gd name="connsiteX30" fmla="*/ 1471390 w 7118290"/>
              <a:gd name="connsiteY30" fmla="*/ 2257225 h 3548504"/>
              <a:gd name="connsiteX31" fmla="*/ 1479010 w 7118290"/>
              <a:gd name="connsiteY31" fmla="*/ 2234365 h 3548504"/>
              <a:gd name="connsiteX32" fmla="*/ 1501870 w 7118290"/>
              <a:gd name="connsiteY32" fmla="*/ 2211505 h 3548504"/>
              <a:gd name="connsiteX33" fmla="*/ 1509490 w 7118290"/>
              <a:gd name="connsiteY33" fmla="*/ 2188645 h 3548504"/>
              <a:gd name="connsiteX34" fmla="*/ 1555210 w 7118290"/>
              <a:gd name="connsiteY34" fmla="*/ 2158165 h 3548504"/>
              <a:gd name="connsiteX35" fmla="*/ 1585690 w 7118290"/>
              <a:gd name="connsiteY35" fmla="*/ 2135305 h 3548504"/>
              <a:gd name="connsiteX36" fmla="*/ 1608550 w 7118290"/>
              <a:gd name="connsiteY36" fmla="*/ 2127685 h 3548504"/>
              <a:gd name="connsiteX37" fmla="*/ 1623790 w 7118290"/>
              <a:gd name="connsiteY37" fmla="*/ 2104825 h 3548504"/>
              <a:gd name="connsiteX38" fmla="*/ 1654270 w 7118290"/>
              <a:gd name="connsiteY38" fmla="*/ 2089585 h 3548504"/>
              <a:gd name="connsiteX39" fmla="*/ 1684750 w 7118290"/>
              <a:gd name="connsiteY39" fmla="*/ 2066725 h 3548504"/>
              <a:gd name="connsiteX40" fmla="*/ 1722850 w 7118290"/>
              <a:gd name="connsiteY40" fmla="*/ 2043865 h 3548504"/>
              <a:gd name="connsiteX41" fmla="*/ 1753330 w 7118290"/>
              <a:gd name="connsiteY41" fmla="*/ 2013385 h 3548504"/>
              <a:gd name="connsiteX42" fmla="*/ 1776190 w 7118290"/>
              <a:gd name="connsiteY42" fmla="*/ 2005765 h 3548504"/>
              <a:gd name="connsiteX43" fmla="*/ 1821910 w 7118290"/>
              <a:gd name="connsiteY43" fmla="*/ 1975285 h 3548504"/>
              <a:gd name="connsiteX44" fmla="*/ 1844770 w 7118290"/>
              <a:gd name="connsiteY44" fmla="*/ 1952425 h 3548504"/>
              <a:gd name="connsiteX45" fmla="*/ 1867630 w 7118290"/>
              <a:gd name="connsiteY45" fmla="*/ 1944805 h 3548504"/>
              <a:gd name="connsiteX46" fmla="*/ 1890490 w 7118290"/>
              <a:gd name="connsiteY46" fmla="*/ 1929565 h 3548504"/>
              <a:gd name="connsiteX47" fmla="*/ 1951450 w 7118290"/>
              <a:gd name="connsiteY47" fmla="*/ 1906705 h 3548504"/>
              <a:gd name="connsiteX48" fmla="*/ 2020030 w 7118290"/>
              <a:gd name="connsiteY48" fmla="*/ 1860985 h 3548504"/>
              <a:gd name="connsiteX49" fmla="*/ 2080990 w 7118290"/>
              <a:gd name="connsiteY49" fmla="*/ 1830505 h 3548504"/>
              <a:gd name="connsiteX50" fmla="*/ 2141950 w 7118290"/>
              <a:gd name="connsiteY50" fmla="*/ 1792405 h 3548504"/>
              <a:gd name="connsiteX51" fmla="*/ 2172430 w 7118290"/>
              <a:gd name="connsiteY51" fmla="*/ 1769545 h 3548504"/>
              <a:gd name="connsiteX52" fmla="*/ 2218150 w 7118290"/>
              <a:gd name="connsiteY52" fmla="*/ 1754305 h 3548504"/>
              <a:gd name="connsiteX53" fmla="*/ 2248630 w 7118290"/>
              <a:gd name="connsiteY53" fmla="*/ 1739065 h 3548504"/>
              <a:gd name="connsiteX54" fmla="*/ 2279110 w 7118290"/>
              <a:gd name="connsiteY54" fmla="*/ 1731445 h 3548504"/>
              <a:gd name="connsiteX55" fmla="*/ 2340070 w 7118290"/>
              <a:gd name="connsiteY55" fmla="*/ 1708585 h 3548504"/>
              <a:gd name="connsiteX56" fmla="*/ 2362930 w 7118290"/>
              <a:gd name="connsiteY56" fmla="*/ 1693345 h 3548504"/>
              <a:gd name="connsiteX57" fmla="*/ 2408650 w 7118290"/>
              <a:gd name="connsiteY57" fmla="*/ 1678105 h 3548504"/>
              <a:gd name="connsiteX58" fmla="*/ 2461990 w 7118290"/>
              <a:gd name="connsiteY58" fmla="*/ 1647625 h 3548504"/>
              <a:gd name="connsiteX59" fmla="*/ 2538190 w 7118290"/>
              <a:gd name="connsiteY59" fmla="*/ 1624765 h 3548504"/>
              <a:gd name="connsiteX60" fmla="*/ 2629630 w 7118290"/>
              <a:gd name="connsiteY60" fmla="*/ 1586665 h 3548504"/>
              <a:gd name="connsiteX61" fmla="*/ 2667730 w 7118290"/>
              <a:gd name="connsiteY61" fmla="*/ 1563805 h 3548504"/>
              <a:gd name="connsiteX62" fmla="*/ 2698210 w 7118290"/>
              <a:gd name="connsiteY62" fmla="*/ 1540945 h 3548504"/>
              <a:gd name="connsiteX63" fmla="*/ 2728690 w 7118290"/>
              <a:gd name="connsiteY63" fmla="*/ 1525705 h 3548504"/>
              <a:gd name="connsiteX64" fmla="*/ 2759170 w 7118290"/>
              <a:gd name="connsiteY64" fmla="*/ 1502845 h 3548504"/>
              <a:gd name="connsiteX65" fmla="*/ 2797270 w 7118290"/>
              <a:gd name="connsiteY65" fmla="*/ 1495225 h 3548504"/>
              <a:gd name="connsiteX66" fmla="*/ 2850610 w 7118290"/>
              <a:gd name="connsiteY66" fmla="*/ 1472365 h 3548504"/>
              <a:gd name="connsiteX67" fmla="*/ 2873470 w 7118290"/>
              <a:gd name="connsiteY67" fmla="*/ 1457125 h 3548504"/>
              <a:gd name="connsiteX68" fmla="*/ 2964910 w 7118290"/>
              <a:gd name="connsiteY68" fmla="*/ 1426645 h 3548504"/>
              <a:gd name="connsiteX69" fmla="*/ 3010630 w 7118290"/>
              <a:gd name="connsiteY69" fmla="*/ 1403785 h 3548504"/>
              <a:gd name="connsiteX70" fmla="*/ 3041110 w 7118290"/>
              <a:gd name="connsiteY70" fmla="*/ 1396165 h 3548504"/>
              <a:gd name="connsiteX71" fmla="*/ 3086830 w 7118290"/>
              <a:gd name="connsiteY71" fmla="*/ 1380925 h 3548504"/>
              <a:gd name="connsiteX72" fmla="*/ 3178270 w 7118290"/>
              <a:gd name="connsiteY72" fmla="*/ 1373305 h 3548504"/>
              <a:gd name="connsiteX73" fmla="*/ 3216370 w 7118290"/>
              <a:gd name="connsiteY73" fmla="*/ 1365685 h 3548504"/>
              <a:gd name="connsiteX74" fmla="*/ 3361150 w 7118290"/>
              <a:gd name="connsiteY74" fmla="*/ 1350445 h 3548504"/>
              <a:gd name="connsiteX75" fmla="*/ 4069810 w 7118290"/>
              <a:gd name="connsiteY75" fmla="*/ 1365685 h 3548504"/>
              <a:gd name="connsiteX76" fmla="*/ 4267930 w 7118290"/>
              <a:gd name="connsiteY76" fmla="*/ 1388545 h 3548504"/>
              <a:gd name="connsiteX77" fmla="*/ 4351750 w 7118290"/>
              <a:gd name="connsiteY77" fmla="*/ 1403785 h 3548504"/>
              <a:gd name="connsiteX78" fmla="*/ 4450810 w 7118290"/>
              <a:gd name="connsiteY78" fmla="*/ 1419025 h 3548504"/>
              <a:gd name="connsiteX79" fmla="*/ 4580350 w 7118290"/>
              <a:gd name="connsiteY79" fmla="*/ 1434265 h 3548504"/>
              <a:gd name="connsiteX80" fmla="*/ 4763230 w 7118290"/>
              <a:gd name="connsiteY80" fmla="*/ 1457125 h 3548504"/>
              <a:gd name="connsiteX81" fmla="*/ 4824190 w 7118290"/>
              <a:gd name="connsiteY81" fmla="*/ 1464745 h 3548504"/>
              <a:gd name="connsiteX82" fmla="*/ 4862290 w 7118290"/>
              <a:gd name="connsiteY82" fmla="*/ 1472365 h 3548504"/>
              <a:gd name="connsiteX83" fmla="*/ 4923250 w 7118290"/>
              <a:gd name="connsiteY83" fmla="*/ 1479985 h 3548504"/>
              <a:gd name="connsiteX84" fmla="*/ 4991830 w 7118290"/>
              <a:gd name="connsiteY84" fmla="*/ 1495225 h 3548504"/>
              <a:gd name="connsiteX85" fmla="*/ 5090890 w 7118290"/>
              <a:gd name="connsiteY85" fmla="*/ 1502845 h 3548504"/>
              <a:gd name="connsiteX86" fmla="*/ 5167090 w 7118290"/>
              <a:gd name="connsiteY86" fmla="*/ 1518085 h 3548504"/>
              <a:gd name="connsiteX87" fmla="*/ 5228050 w 7118290"/>
              <a:gd name="connsiteY87" fmla="*/ 1525705 h 3548504"/>
              <a:gd name="connsiteX88" fmla="*/ 5289010 w 7118290"/>
              <a:gd name="connsiteY88" fmla="*/ 1540945 h 3548504"/>
              <a:gd name="connsiteX89" fmla="*/ 5365210 w 7118290"/>
              <a:gd name="connsiteY89" fmla="*/ 1556185 h 3548504"/>
              <a:gd name="connsiteX90" fmla="*/ 5410930 w 7118290"/>
              <a:gd name="connsiteY90" fmla="*/ 1571425 h 3548504"/>
              <a:gd name="connsiteX91" fmla="*/ 5479510 w 7118290"/>
              <a:gd name="connsiteY91" fmla="*/ 1586665 h 3548504"/>
              <a:gd name="connsiteX92" fmla="*/ 5578570 w 7118290"/>
              <a:gd name="connsiteY92" fmla="*/ 1624765 h 3548504"/>
              <a:gd name="connsiteX93" fmla="*/ 5609050 w 7118290"/>
              <a:gd name="connsiteY93" fmla="*/ 1640005 h 3548504"/>
              <a:gd name="connsiteX94" fmla="*/ 5654770 w 7118290"/>
              <a:gd name="connsiteY94" fmla="*/ 1655245 h 3548504"/>
              <a:gd name="connsiteX95" fmla="*/ 5723350 w 7118290"/>
              <a:gd name="connsiteY95" fmla="*/ 1685725 h 3548504"/>
              <a:gd name="connsiteX96" fmla="*/ 5837650 w 7118290"/>
              <a:gd name="connsiteY96" fmla="*/ 1731445 h 3548504"/>
              <a:gd name="connsiteX97" fmla="*/ 5860510 w 7118290"/>
              <a:gd name="connsiteY97" fmla="*/ 1746685 h 3548504"/>
              <a:gd name="connsiteX98" fmla="*/ 5967190 w 7118290"/>
              <a:gd name="connsiteY98" fmla="*/ 1784785 h 3548504"/>
              <a:gd name="connsiteX99" fmla="*/ 6005290 w 7118290"/>
              <a:gd name="connsiteY99" fmla="*/ 1800025 h 3548504"/>
              <a:gd name="connsiteX100" fmla="*/ 6043390 w 7118290"/>
              <a:gd name="connsiteY100" fmla="*/ 1807645 h 3548504"/>
              <a:gd name="connsiteX101" fmla="*/ 6073870 w 7118290"/>
              <a:gd name="connsiteY101" fmla="*/ 1815265 h 3548504"/>
              <a:gd name="connsiteX102" fmla="*/ 6241510 w 7118290"/>
              <a:gd name="connsiteY102" fmla="*/ 1838125 h 3548504"/>
              <a:gd name="connsiteX103" fmla="*/ 6310090 w 7118290"/>
              <a:gd name="connsiteY103" fmla="*/ 1845745 h 3548504"/>
              <a:gd name="connsiteX104" fmla="*/ 6355810 w 7118290"/>
              <a:gd name="connsiteY104" fmla="*/ 1853365 h 3548504"/>
              <a:gd name="connsiteX105" fmla="*/ 6523450 w 7118290"/>
              <a:gd name="connsiteY105" fmla="*/ 1860985 h 3548504"/>
              <a:gd name="connsiteX106" fmla="*/ 6599650 w 7118290"/>
              <a:gd name="connsiteY106" fmla="*/ 1876225 h 3548504"/>
              <a:gd name="connsiteX107" fmla="*/ 7077849 w 7118290"/>
              <a:gd name="connsiteY107" fmla="*/ 2001610 h 3548504"/>
              <a:gd name="connsiteX108" fmla="*/ 7116862 w 7118290"/>
              <a:gd name="connsiteY108" fmla="*/ 0 h 3548504"/>
              <a:gd name="connsiteX0" fmla="*/ 7116862 w 7118290"/>
              <a:gd name="connsiteY0" fmla="*/ 0 h 3548504"/>
              <a:gd name="connsiteX1" fmla="*/ 6700 w 7118290"/>
              <a:gd name="connsiteY1" fmla="*/ 24744 h 3548504"/>
              <a:gd name="connsiteX2" fmla="*/ 15970 w 7118290"/>
              <a:gd name="connsiteY2" fmla="*/ 3293545 h 3548504"/>
              <a:gd name="connsiteX3" fmla="*/ 92170 w 7118290"/>
              <a:gd name="connsiteY3" fmla="*/ 3331645 h 3548504"/>
              <a:gd name="connsiteX4" fmla="*/ 198850 w 7118290"/>
              <a:gd name="connsiteY4" fmla="*/ 3354505 h 3548504"/>
              <a:gd name="connsiteX5" fmla="*/ 473170 w 7118290"/>
              <a:gd name="connsiteY5" fmla="*/ 3339265 h 3548504"/>
              <a:gd name="connsiteX6" fmla="*/ 526510 w 7118290"/>
              <a:gd name="connsiteY6" fmla="*/ 3324025 h 3548504"/>
              <a:gd name="connsiteX7" fmla="*/ 625570 w 7118290"/>
              <a:gd name="connsiteY7" fmla="*/ 3278305 h 3548504"/>
              <a:gd name="connsiteX8" fmla="*/ 671290 w 7118290"/>
              <a:gd name="connsiteY8" fmla="*/ 3263065 h 3548504"/>
              <a:gd name="connsiteX9" fmla="*/ 739870 w 7118290"/>
              <a:gd name="connsiteY9" fmla="*/ 3217345 h 3548504"/>
              <a:gd name="connsiteX10" fmla="*/ 854170 w 7118290"/>
              <a:gd name="connsiteY10" fmla="*/ 3133525 h 3548504"/>
              <a:gd name="connsiteX11" fmla="*/ 892270 w 7118290"/>
              <a:gd name="connsiteY11" fmla="*/ 3110665 h 3548504"/>
              <a:gd name="connsiteX12" fmla="*/ 937990 w 7118290"/>
              <a:gd name="connsiteY12" fmla="*/ 3057325 h 3548504"/>
              <a:gd name="connsiteX13" fmla="*/ 976090 w 7118290"/>
              <a:gd name="connsiteY13" fmla="*/ 3019225 h 3548504"/>
              <a:gd name="connsiteX14" fmla="*/ 1006570 w 7118290"/>
              <a:gd name="connsiteY14" fmla="*/ 2958265 h 3548504"/>
              <a:gd name="connsiteX15" fmla="*/ 1052290 w 7118290"/>
              <a:gd name="connsiteY15" fmla="*/ 2904925 h 3548504"/>
              <a:gd name="connsiteX16" fmla="*/ 1098010 w 7118290"/>
              <a:gd name="connsiteY16" fmla="*/ 2843965 h 3548504"/>
              <a:gd name="connsiteX17" fmla="*/ 1120870 w 7118290"/>
              <a:gd name="connsiteY17" fmla="*/ 2805865 h 3548504"/>
              <a:gd name="connsiteX18" fmla="*/ 1174210 w 7118290"/>
              <a:gd name="connsiteY18" fmla="*/ 2760145 h 3548504"/>
              <a:gd name="connsiteX19" fmla="*/ 1197070 w 7118290"/>
              <a:gd name="connsiteY19" fmla="*/ 2722045 h 3548504"/>
              <a:gd name="connsiteX20" fmla="*/ 1227550 w 7118290"/>
              <a:gd name="connsiteY20" fmla="*/ 2691565 h 3548504"/>
              <a:gd name="connsiteX21" fmla="*/ 1265650 w 7118290"/>
              <a:gd name="connsiteY21" fmla="*/ 2622985 h 3548504"/>
              <a:gd name="connsiteX22" fmla="*/ 1288510 w 7118290"/>
              <a:gd name="connsiteY22" fmla="*/ 2592505 h 3548504"/>
              <a:gd name="connsiteX23" fmla="*/ 1303750 w 7118290"/>
              <a:gd name="connsiteY23" fmla="*/ 2531545 h 3548504"/>
              <a:gd name="connsiteX24" fmla="*/ 1326610 w 7118290"/>
              <a:gd name="connsiteY24" fmla="*/ 2508685 h 3548504"/>
              <a:gd name="connsiteX25" fmla="*/ 1349470 w 7118290"/>
              <a:gd name="connsiteY25" fmla="*/ 2455345 h 3548504"/>
              <a:gd name="connsiteX26" fmla="*/ 1357090 w 7118290"/>
              <a:gd name="connsiteY26" fmla="*/ 2424865 h 3548504"/>
              <a:gd name="connsiteX27" fmla="*/ 1372330 w 7118290"/>
              <a:gd name="connsiteY27" fmla="*/ 2402005 h 3548504"/>
              <a:gd name="connsiteX28" fmla="*/ 1410430 w 7118290"/>
              <a:gd name="connsiteY28" fmla="*/ 2333425 h 3548504"/>
              <a:gd name="connsiteX29" fmla="*/ 1440910 w 7118290"/>
              <a:gd name="connsiteY29" fmla="*/ 2295325 h 3548504"/>
              <a:gd name="connsiteX30" fmla="*/ 1471390 w 7118290"/>
              <a:gd name="connsiteY30" fmla="*/ 2257225 h 3548504"/>
              <a:gd name="connsiteX31" fmla="*/ 1479010 w 7118290"/>
              <a:gd name="connsiteY31" fmla="*/ 2234365 h 3548504"/>
              <a:gd name="connsiteX32" fmla="*/ 1501870 w 7118290"/>
              <a:gd name="connsiteY32" fmla="*/ 2211505 h 3548504"/>
              <a:gd name="connsiteX33" fmla="*/ 1509490 w 7118290"/>
              <a:gd name="connsiteY33" fmla="*/ 2188645 h 3548504"/>
              <a:gd name="connsiteX34" fmla="*/ 1555210 w 7118290"/>
              <a:gd name="connsiteY34" fmla="*/ 2158165 h 3548504"/>
              <a:gd name="connsiteX35" fmla="*/ 1585690 w 7118290"/>
              <a:gd name="connsiteY35" fmla="*/ 2135305 h 3548504"/>
              <a:gd name="connsiteX36" fmla="*/ 1608550 w 7118290"/>
              <a:gd name="connsiteY36" fmla="*/ 2127685 h 3548504"/>
              <a:gd name="connsiteX37" fmla="*/ 1623790 w 7118290"/>
              <a:gd name="connsiteY37" fmla="*/ 2104825 h 3548504"/>
              <a:gd name="connsiteX38" fmla="*/ 1654270 w 7118290"/>
              <a:gd name="connsiteY38" fmla="*/ 2089585 h 3548504"/>
              <a:gd name="connsiteX39" fmla="*/ 1684750 w 7118290"/>
              <a:gd name="connsiteY39" fmla="*/ 2066725 h 3548504"/>
              <a:gd name="connsiteX40" fmla="*/ 1722850 w 7118290"/>
              <a:gd name="connsiteY40" fmla="*/ 2043865 h 3548504"/>
              <a:gd name="connsiteX41" fmla="*/ 1753330 w 7118290"/>
              <a:gd name="connsiteY41" fmla="*/ 2013385 h 3548504"/>
              <a:gd name="connsiteX42" fmla="*/ 1776190 w 7118290"/>
              <a:gd name="connsiteY42" fmla="*/ 2005765 h 3548504"/>
              <a:gd name="connsiteX43" fmla="*/ 1821910 w 7118290"/>
              <a:gd name="connsiteY43" fmla="*/ 1975285 h 3548504"/>
              <a:gd name="connsiteX44" fmla="*/ 1844770 w 7118290"/>
              <a:gd name="connsiteY44" fmla="*/ 1952425 h 3548504"/>
              <a:gd name="connsiteX45" fmla="*/ 1867630 w 7118290"/>
              <a:gd name="connsiteY45" fmla="*/ 1944805 h 3548504"/>
              <a:gd name="connsiteX46" fmla="*/ 1890490 w 7118290"/>
              <a:gd name="connsiteY46" fmla="*/ 1929565 h 3548504"/>
              <a:gd name="connsiteX47" fmla="*/ 1951450 w 7118290"/>
              <a:gd name="connsiteY47" fmla="*/ 1906705 h 3548504"/>
              <a:gd name="connsiteX48" fmla="*/ 2020030 w 7118290"/>
              <a:gd name="connsiteY48" fmla="*/ 1860985 h 3548504"/>
              <a:gd name="connsiteX49" fmla="*/ 2080990 w 7118290"/>
              <a:gd name="connsiteY49" fmla="*/ 1830505 h 3548504"/>
              <a:gd name="connsiteX50" fmla="*/ 2141950 w 7118290"/>
              <a:gd name="connsiteY50" fmla="*/ 1792405 h 3548504"/>
              <a:gd name="connsiteX51" fmla="*/ 2172430 w 7118290"/>
              <a:gd name="connsiteY51" fmla="*/ 1769545 h 3548504"/>
              <a:gd name="connsiteX52" fmla="*/ 2218150 w 7118290"/>
              <a:gd name="connsiteY52" fmla="*/ 1754305 h 3548504"/>
              <a:gd name="connsiteX53" fmla="*/ 2248630 w 7118290"/>
              <a:gd name="connsiteY53" fmla="*/ 1739065 h 3548504"/>
              <a:gd name="connsiteX54" fmla="*/ 2279110 w 7118290"/>
              <a:gd name="connsiteY54" fmla="*/ 1731445 h 3548504"/>
              <a:gd name="connsiteX55" fmla="*/ 2340070 w 7118290"/>
              <a:gd name="connsiteY55" fmla="*/ 1708585 h 3548504"/>
              <a:gd name="connsiteX56" fmla="*/ 2362930 w 7118290"/>
              <a:gd name="connsiteY56" fmla="*/ 1693345 h 3548504"/>
              <a:gd name="connsiteX57" fmla="*/ 2408650 w 7118290"/>
              <a:gd name="connsiteY57" fmla="*/ 1678105 h 3548504"/>
              <a:gd name="connsiteX58" fmla="*/ 2461990 w 7118290"/>
              <a:gd name="connsiteY58" fmla="*/ 1647625 h 3548504"/>
              <a:gd name="connsiteX59" fmla="*/ 2538190 w 7118290"/>
              <a:gd name="connsiteY59" fmla="*/ 1624765 h 3548504"/>
              <a:gd name="connsiteX60" fmla="*/ 2629630 w 7118290"/>
              <a:gd name="connsiteY60" fmla="*/ 1586665 h 3548504"/>
              <a:gd name="connsiteX61" fmla="*/ 2667730 w 7118290"/>
              <a:gd name="connsiteY61" fmla="*/ 1563805 h 3548504"/>
              <a:gd name="connsiteX62" fmla="*/ 2698210 w 7118290"/>
              <a:gd name="connsiteY62" fmla="*/ 1540945 h 3548504"/>
              <a:gd name="connsiteX63" fmla="*/ 2728690 w 7118290"/>
              <a:gd name="connsiteY63" fmla="*/ 1525705 h 3548504"/>
              <a:gd name="connsiteX64" fmla="*/ 2759170 w 7118290"/>
              <a:gd name="connsiteY64" fmla="*/ 1502845 h 3548504"/>
              <a:gd name="connsiteX65" fmla="*/ 2797270 w 7118290"/>
              <a:gd name="connsiteY65" fmla="*/ 1495225 h 3548504"/>
              <a:gd name="connsiteX66" fmla="*/ 2850610 w 7118290"/>
              <a:gd name="connsiteY66" fmla="*/ 1472365 h 3548504"/>
              <a:gd name="connsiteX67" fmla="*/ 2873470 w 7118290"/>
              <a:gd name="connsiteY67" fmla="*/ 1457125 h 3548504"/>
              <a:gd name="connsiteX68" fmla="*/ 2964910 w 7118290"/>
              <a:gd name="connsiteY68" fmla="*/ 1426645 h 3548504"/>
              <a:gd name="connsiteX69" fmla="*/ 3010630 w 7118290"/>
              <a:gd name="connsiteY69" fmla="*/ 1403785 h 3548504"/>
              <a:gd name="connsiteX70" fmla="*/ 3041110 w 7118290"/>
              <a:gd name="connsiteY70" fmla="*/ 1396165 h 3548504"/>
              <a:gd name="connsiteX71" fmla="*/ 3086830 w 7118290"/>
              <a:gd name="connsiteY71" fmla="*/ 1380925 h 3548504"/>
              <a:gd name="connsiteX72" fmla="*/ 3178270 w 7118290"/>
              <a:gd name="connsiteY72" fmla="*/ 1373305 h 3548504"/>
              <a:gd name="connsiteX73" fmla="*/ 3216370 w 7118290"/>
              <a:gd name="connsiteY73" fmla="*/ 1365685 h 3548504"/>
              <a:gd name="connsiteX74" fmla="*/ 3361150 w 7118290"/>
              <a:gd name="connsiteY74" fmla="*/ 1350445 h 3548504"/>
              <a:gd name="connsiteX75" fmla="*/ 4069810 w 7118290"/>
              <a:gd name="connsiteY75" fmla="*/ 1365685 h 3548504"/>
              <a:gd name="connsiteX76" fmla="*/ 4267930 w 7118290"/>
              <a:gd name="connsiteY76" fmla="*/ 1388545 h 3548504"/>
              <a:gd name="connsiteX77" fmla="*/ 4351750 w 7118290"/>
              <a:gd name="connsiteY77" fmla="*/ 1403785 h 3548504"/>
              <a:gd name="connsiteX78" fmla="*/ 4450810 w 7118290"/>
              <a:gd name="connsiteY78" fmla="*/ 1419025 h 3548504"/>
              <a:gd name="connsiteX79" fmla="*/ 4580350 w 7118290"/>
              <a:gd name="connsiteY79" fmla="*/ 1434265 h 3548504"/>
              <a:gd name="connsiteX80" fmla="*/ 4763230 w 7118290"/>
              <a:gd name="connsiteY80" fmla="*/ 1457125 h 3548504"/>
              <a:gd name="connsiteX81" fmla="*/ 4824190 w 7118290"/>
              <a:gd name="connsiteY81" fmla="*/ 1464745 h 3548504"/>
              <a:gd name="connsiteX82" fmla="*/ 4862290 w 7118290"/>
              <a:gd name="connsiteY82" fmla="*/ 1472365 h 3548504"/>
              <a:gd name="connsiteX83" fmla="*/ 4923250 w 7118290"/>
              <a:gd name="connsiteY83" fmla="*/ 1479985 h 3548504"/>
              <a:gd name="connsiteX84" fmla="*/ 4991830 w 7118290"/>
              <a:gd name="connsiteY84" fmla="*/ 1495225 h 3548504"/>
              <a:gd name="connsiteX85" fmla="*/ 5090890 w 7118290"/>
              <a:gd name="connsiteY85" fmla="*/ 1502845 h 3548504"/>
              <a:gd name="connsiteX86" fmla="*/ 5167090 w 7118290"/>
              <a:gd name="connsiteY86" fmla="*/ 1518085 h 3548504"/>
              <a:gd name="connsiteX87" fmla="*/ 5228050 w 7118290"/>
              <a:gd name="connsiteY87" fmla="*/ 1525705 h 3548504"/>
              <a:gd name="connsiteX88" fmla="*/ 5289010 w 7118290"/>
              <a:gd name="connsiteY88" fmla="*/ 1540945 h 3548504"/>
              <a:gd name="connsiteX89" fmla="*/ 5365210 w 7118290"/>
              <a:gd name="connsiteY89" fmla="*/ 1556185 h 3548504"/>
              <a:gd name="connsiteX90" fmla="*/ 5410930 w 7118290"/>
              <a:gd name="connsiteY90" fmla="*/ 1571425 h 3548504"/>
              <a:gd name="connsiteX91" fmla="*/ 5479510 w 7118290"/>
              <a:gd name="connsiteY91" fmla="*/ 1586665 h 3548504"/>
              <a:gd name="connsiteX92" fmla="*/ 5578570 w 7118290"/>
              <a:gd name="connsiteY92" fmla="*/ 1624765 h 3548504"/>
              <a:gd name="connsiteX93" fmla="*/ 5609050 w 7118290"/>
              <a:gd name="connsiteY93" fmla="*/ 1640005 h 3548504"/>
              <a:gd name="connsiteX94" fmla="*/ 5654770 w 7118290"/>
              <a:gd name="connsiteY94" fmla="*/ 1655245 h 3548504"/>
              <a:gd name="connsiteX95" fmla="*/ 5723350 w 7118290"/>
              <a:gd name="connsiteY95" fmla="*/ 1685725 h 3548504"/>
              <a:gd name="connsiteX96" fmla="*/ 5837650 w 7118290"/>
              <a:gd name="connsiteY96" fmla="*/ 1731445 h 3548504"/>
              <a:gd name="connsiteX97" fmla="*/ 5860510 w 7118290"/>
              <a:gd name="connsiteY97" fmla="*/ 1746685 h 3548504"/>
              <a:gd name="connsiteX98" fmla="*/ 5967190 w 7118290"/>
              <a:gd name="connsiteY98" fmla="*/ 1784785 h 3548504"/>
              <a:gd name="connsiteX99" fmla="*/ 6005290 w 7118290"/>
              <a:gd name="connsiteY99" fmla="*/ 1800025 h 3548504"/>
              <a:gd name="connsiteX100" fmla="*/ 6043390 w 7118290"/>
              <a:gd name="connsiteY100" fmla="*/ 1807645 h 3548504"/>
              <a:gd name="connsiteX101" fmla="*/ 6073870 w 7118290"/>
              <a:gd name="connsiteY101" fmla="*/ 1815265 h 3548504"/>
              <a:gd name="connsiteX102" fmla="*/ 6241510 w 7118290"/>
              <a:gd name="connsiteY102" fmla="*/ 1838125 h 3548504"/>
              <a:gd name="connsiteX103" fmla="*/ 6310090 w 7118290"/>
              <a:gd name="connsiteY103" fmla="*/ 1845745 h 3548504"/>
              <a:gd name="connsiteX104" fmla="*/ 6355810 w 7118290"/>
              <a:gd name="connsiteY104" fmla="*/ 1853365 h 3548504"/>
              <a:gd name="connsiteX105" fmla="*/ 6523450 w 7118290"/>
              <a:gd name="connsiteY105" fmla="*/ 1860985 h 3548504"/>
              <a:gd name="connsiteX106" fmla="*/ 6599650 w 7118290"/>
              <a:gd name="connsiteY106" fmla="*/ 1876225 h 3548504"/>
              <a:gd name="connsiteX107" fmla="*/ 7077849 w 7118290"/>
              <a:gd name="connsiteY107" fmla="*/ 2001610 h 3548504"/>
              <a:gd name="connsiteX108" fmla="*/ 7116862 w 7118290"/>
              <a:gd name="connsiteY108" fmla="*/ 0 h 3548504"/>
              <a:gd name="connsiteX0" fmla="*/ 7110162 w 7111590"/>
              <a:gd name="connsiteY0" fmla="*/ 0 h 3548504"/>
              <a:gd name="connsiteX1" fmla="*/ 0 w 7111590"/>
              <a:gd name="connsiteY1" fmla="*/ 24744 h 3548504"/>
              <a:gd name="connsiteX2" fmla="*/ 9270 w 7111590"/>
              <a:gd name="connsiteY2" fmla="*/ 3293545 h 3548504"/>
              <a:gd name="connsiteX3" fmla="*/ 85470 w 7111590"/>
              <a:gd name="connsiteY3" fmla="*/ 3331645 h 3548504"/>
              <a:gd name="connsiteX4" fmla="*/ 192150 w 7111590"/>
              <a:gd name="connsiteY4" fmla="*/ 3354505 h 3548504"/>
              <a:gd name="connsiteX5" fmla="*/ 466470 w 7111590"/>
              <a:gd name="connsiteY5" fmla="*/ 3339265 h 3548504"/>
              <a:gd name="connsiteX6" fmla="*/ 519810 w 7111590"/>
              <a:gd name="connsiteY6" fmla="*/ 3324025 h 3548504"/>
              <a:gd name="connsiteX7" fmla="*/ 618870 w 7111590"/>
              <a:gd name="connsiteY7" fmla="*/ 3278305 h 3548504"/>
              <a:gd name="connsiteX8" fmla="*/ 664590 w 7111590"/>
              <a:gd name="connsiteY8" fmla="*/ 3263065 h 3548504"/>
              <a:gd name="connsiteX9" fmla="*/ 733170 w 7111590"/>
              <a:gd name="connsiteY9" fmla="*/ 3217345 h 3548504"/>
              <a:gd name="connsiteX10" fmla="*/ 847470 w 7111590"/>
              <a:gd name="connsiteY10" fmla="*/ 3133525 h 3548504"/>
              <a:gd name="connsiteX11" fmla="*/ 885570 w 7111590"/>
              <a:gd name="connsiteY11" fmla="*/ 3110665 h 3548504"/>
              <a:gd name="connsiteX12" fmla="*/ 931290 w 7111590"/>
              <a:gd name="connsiteY12" fmla="*/ 3057325 h 3548504"/>
              <a:gd name="connsiteX13" fmla="*/ 969390 w 7111590"/>
              <a:gd name="connsiteY13" fmla="*/ 3019225 h 3548504"/>
              <a:gd name="connsiteX14" fmla="*/ 999870 w 7111590"/>
              <a:gd name="connsiteY14" fmla="*/ 2958265 h 3548504"/>
              <a:gd name="connsiteX15" fmla="*/ 1045590 w 7111590"/>
              <a:gd name="connsiteY15" fmla="*/ 2904925 h 3548504"/>
              <a:gd name="connsiteX16" fmla="*/ 1091310 w 7111590"/>
              <a:gd name="connsiteY16" fmla="*/ 2843965 h 3548504"/>
              <a:gd name="connsiteX17" fmla="*/ 1114170 w 7111590"/>
              <a:gd name="connsiteY17" fmla="*/ 2805865 h 3548504"/>
              <a:gd name="connsiteX18" fmla="*/ 1167510 w 7111590"/>
              <a:gd name="connsiteY18" fmla="*/ 2760145 h 3548504"/>
              <a:gd name="connsiteX19" fmla="*/ 1190370 w 7111590"/>
              <a:gd name="connsiteY19" fmla="*/ 2722045 h 3548504"/>
              <a:gd name="connsiteX20" fmla="*/ 1220850 w 7111590"/>
              <a:gd name="connsiteY20" fmla="*/ 2691565 h 3548504"/>
              <a:gd name="connsiteX21" fmla="*/ 1258950 w 7111590"/>
              <a:gd name="connsiteY21" fmla="*/ 2622985 h 3548504"/>
              <a:gd name="connsiteX22" fmla="*/ 1281810 w 7111590"/>
              <a:gd name="connsiteY22" fmla="*/ 2592505 h 3548504"/>
              <a:gd name="connsiteX23" fmla="*/ 1297050 w 7111590"/>
              <a:gd name="connsiteY23" fmla="*/ 2531545 h 3548504"/>
              <a:gd name="connsiteX24" fmla="*/ 1319910 w 7111590"/>
              <a:gd name="connsiteY24" fmla="*/ 2508685 h 3548504"/>
              <a:gd name="connsiteX25" fmla="*/ 1342770 w 7111590"/>
              <a:gd name="connsiteY25" fmla="*/ 2455345 h 3548504"/>
              <a:gd name="connsiteX26" fmla="*/ 1350390 w 7111590"/>
              <a:gd name="connsiteY26" fmla="*/ 2424865 h 3548504"/>
              <a:gd name="connsiteX27" fmla="*/ 1365630 w 7111590"/>
              <a:gd name="connsiteY27" fmla="*/ 2402005 h 3548504"/>
              <a:gd name="connsiteX28" fmla="*/ 1403730 w 7111590"/>
              <a:gd name="connsiteY28" fmla="*/ 2333425 h 3548504"/>
              <a:gd name="connsiteX29" fmla="*/ 1434210 w 7111590"/>
              <a:gd name="connsiteY29" fmla="*/ 2295325 h 3548504"/>
              <a:gd name="connsiteX30" fmla="*/ 1464690 w 7111590"/>
              <a:gd name="connsiteY30" fmla="*/ 2257225 h 3548504"/>
              <a:gd name="connsiteX31" fmla="*/ 1472310 w 7111590"/>
              <a:gd name="connsiteY31" fmla="*/ 2234365 h 3548504"/>
              <a:gd name="connsiteX32" fmla="*/ 1495170 w 7111590"/>
              <a:gd name="connsiteY32" fmla="*/ 2211505 h 3548504"/>
              <a:gd name="connsiteX33" fmla="*/ 1502790 w 7111590"/>
              <a:gd name="connsiteY33" fmla="*/ 2188645 h 3548504"/>
              <a:gd name="connsiteX34" fmla="*/ 1548510 w 7111590"/>
              <a:gd name="connsiteY34" fmla="*/ 2158165 h 3548504"/>
              <a:gd name="connsiteX35" fmla="*/ 1578990 w 7111590"/>
              <a:gd name="connsiteY35" fmla="*/ 2135305 h 3548504"/>
              <a:gd name="connsiteX36" fmla="*/ 1601850 w 7111590"/>
              <a:gd name="connsiteY36" fmla="*/ 2127685 h 3548504"/>
              <a:gd name="connsiteX37" fmla="*/ 1617090 w 7111590"/>
              <a:gd name="connsiteY37" fmla="*/ 2104825 h 3548504"/>
              <a:gd name="connsiteX38" fmla="*/ 1647570 w 7111590"/>
              <a:gd name="connsiteY38" fmla="*/ 2089585 h 3548504"/>
              <a:gd name="connsiteX39" fmla="*/ 1678050 w 7111590"/>
              <a:gd name="connsiteY39" fmla="*/ 2066725 h 3548504"/>
              <a:gd name="connsiteX40" fmla="*/ 1716150 w 7111590"/>
              <a:gd name="connsiteY40" fmla="*/ 2043865 h 3548504"/>
              <a:gd name="connsiteX41" fmla="*/ 1746630 w 7111590"/>
              <a:gd name="connsiteY41" fmla="*/ 2013385 h 3548504"/>
              <a:gd name="connsiteX42" fmla="*/ 1769490 w 7111590"/>
              <a:gd name="connsiteY42" fmla="*/ 2005765 h 3548504"/>
              <a:gd name="connsiteX43" fmla="*/ 1815210 w 7111590"/>
              <a:gd name="connsiteY43" fmla="*/ 1975285 h 3548504"/>
              <a:gd name="connsiteX44" fmla="*/ 1838070 w 7111590"/>
              <a:gd name="connsiteY44" fmla="*/ 1952425 h 3548504"/>
              <a:gd name="connsiteX45" fmla="*/ 1860930 w 7111590"/>
              <a:gd name="connsiteY45" fmla="*/ 1944805 h 3548504"/>
              <a:gd name="connsiteX46" fmla="*/ 1883790 w 7111590"/>
              <a:gd name="connsiteY46" fmla="*/ 1929565 h 3548504"/>
              <a:gd name="connsiteX47" fmla="*/ 1944750 w 7111590"/>
              <a:gd name="connsiteY47" fmla="*/ 1906705 h 3548504"/>
              <a:gd name="connsiteX48" fmla="*/ 2013330 w 7111590"/>
              <a:gd name="connsiteY48" fmla="*/ 1860985 h 3548504"/>
              <a:gd name="connsiteX49" fmla="*/ 2074290 w 7111590"/>
              <a:gd name="connsiteY49" fmla="*/ 1830505 h 3548504"/>
              <a:gd name="connsiteX50" fmla="*/ 2135250 w 7111590"/>
              <a:gd name="connsiteY50" fmla="*/ 1792405 h 3548504"/>
              <a:gd name="connsiteX51" fmla="*/ 2165730 w 7111590"/>
              <a:gd name="connsiteY51" fmla="*/ 1769545 h 3548504"/>
              <a:gd name="connsiteX52" fmla="*/ 2211450 w 7111590"/>
              <a:gd name="connsiteY52" fmla="*/ 1754305 h 3548504"/>
              <a:gd name="connsiteX53" fmla="*/ 2241930 w 7111590"/>
              <a:gd name="connsiteY53" fmla="*/ 1739065 h 3548504"/>
              <a:gd name="connsiteX54" fmla="*/ 2272410 w 7111590"/>
              <a:gd name="connsiteY54" fmla="*/ 1731445 h 3548504"/>
              <a:gd name="connsiteX55" fmla="*/ 2333370 w 7111590"/>
              <a:gd name="connsiteY55" fmla="*/ 1708585 h 3548504"/>
              <a:gd name="connsiteX56" fmla="*/ 2356230 w 7111590"/>
              <a:gd name="connsiteY56" fmla="*/ 1693345 h 3548504"/>
              <a:gd name="connsiteX57" fmla="*/ 2401950 w 7111590"/>
              <a:gd name="connsiteY57" fmla="*/ 1678105 h 3548504"/>
              <a:gd name="connsiteX58" fmla="*/ 2455290 w 7111590"/>
              <a:gd name="connsiteY58" fmla="*/ 1647625 h 3548504"/>
              <a:gd name="connsiteX59" fmla="*/ 2531490 w 7111590"/>
              <a:gd name="connsiteY59" fmla="*/ 1624765 h 3548504"/>
              <a:gd name="connsiteX60" fmla="*/ 2622930 w 7111590"/>
              <a:gd name="connsiteY60" fmla="*/ 1586665 h 3548504"/>
              <a:gd name="connsiteX61" fmla="*/ 2661030 w 7111590"/>
              <a:gd name="connsiteY61" fmla="*/ 1563805 h 3548504"/>
              <a:gd name="connsiteX62" fmla="*/ 2691510 w 7111590"/>
              <a:gd name="connsiteY62" fmla="*/ 1540945 h 3548504"/>
              <a:gd name="connsiteX63" fmla="*/ 2721990 w 7111590"/>
              <a:gd name="connsiteY63" fmla="*/ 1525705 h 3548504"/>
              <a:gd name="connsiteX64" fmla="*/ 2752470 w 7111590"/>
              <a:gd name="connsiteY64" fmla="*/ 1502845 h 3548504"/>
              <a:gd name="connsiteX65" fmla="*/ 2790570 w 7111590"/>
              <a:gd name="connsiteY65" fmla="*/ 1495225 h 3548504"/>
              <a:gd name="connsiteX66" fmla="*/ 2843910 w 7111590"/>
              <a:gd name="connsiteY66" fmla="*/ 1472365 h 3548504"/>
              <a:gd name="connsiteX67" fmla="*/ 2866770 w 7111590"/>
              <a:gd name="connsiteY67" fmla="*/ 1457125 h 3548504"/>
              <a:gd name="connsiteX68" fmla="*/ 2958210 w 7111590"/>
              <a:gd name="connsiteY68" fmla="*/ 1426645 h 3548504"/>
              <a:gd name="connsiteX69" fmla="*/ 3003930 w 7111590"/>
              <a:gd name="connsiteY69" fmla="*/ 1403785 h 3548504"/>
              <a:gd name="connsiteX70" fmla="*/ 3034410 w 7111590"/>
              <a:gd name="connsiteY70" fmla="*/ 1396165 h 3548504"/>
              <a:gd name="connsiteX71" fmla="*/ 3080130 w 7111590"/>
              <a:gd name="connsiteY71" fmla="*/ 1380925 h 3548504"/>
              <a:gd name="connsiteX72" fmla="*/ 3171570 w 7111590"/>
              <a:gd name="connsiteY72" fmla="*/ 1373305 h 3548504"/>
              <a:gd name="connsiteX73" fmla="*/ 3209670 w 7111590"/>
              <a:gd name="connsiteY73" fmla="*/ 1365685 h 3548504"/>
              <a:gd name="connsiteX74" fmla="*/ 3354450 w 7111590"/>
              <a:gd name="connsiteY74" fmla="*/ 1350445 h 3548504"/>
              <a:gd name="connsiteX75" fmla="*/ 4063110 w 7111590"/>
              <a:gd name="connsiteY75" fmla="*/ 1365685 h 3548504"/>
              <a:gd name="connsiteX76" fmla="*/ 4261230 w 7111590"/>
              <a:gd name="connsiteY76" fmla="*/ 1388545 h 3548504"/>
              <a:gd name="connsiteX77" fmla="*/ 4345050 w 7111590"/>
              <a:gd name="connsiteY77" fmla="*/ 1403785 h 3548504"/>
              <a:gd name="connsiteX78" fmla="*/ 4444110 w 7111590"/>
              <a:gd name="connsiteY78" fmla="*/ 1419025 h 3548504"/>
              <a:gd name="connsiteX79" fmla="*/ 4573650 w 7111590"/>
              <a:gd name="connsiteY79" fmla="*/ 1434265 h 3548504"/>
              <a:gd name="connsiteX80" fmla="*/ 4756530 w 7111590"/>
              <a:gd name="connsiteY80" fmla="*/ 1457125 h 3548504"/>
              <a:gd name="connsiteX81" fmla="*/ 4817490 w 7111590"/>
              <a:gd name="connsiteY81" fmla="*/ 1464745 h 3548504"/>
              <a:gd name="connsiteX82" fmla="*/ 4855590 w 7111590"/>
              <a:gd name="connsiteY82" fmla="*/ 1472365 h 3548504"/>
              <a:gd name="connsiteX83" fmla="*/ 4916550 w 7111590"/>
              <a:gd name="connsiteY83" fmla="*/ 1479985 h 3548504"/>
              <a:gd name="connsiteX84" fmla="*/ 4985130 w 7111590"/>
              <a:gd name="connsiteY84" fmla="*/ 1495225 h 3548504"/>
              <a:gd name="connsiteX85" fmla="*/ 5084190 w 7111590"/>
              <a:gd name="connsiteY85" fmla="*/ 1502845 h 3548504"/>
              <a:gd name="connsiteX86" fmla="*/ 5160390 w 7111590"/>
              <a:gd name="connsiteY86" fmla="*/ 1518085 h 3548504"/>
              <a:gd name="connsiteX87" fmla="*/ 5221350 w 7111590"/>
              <a:gd name="connsiteY87" fmla="*/ 1525705 h 3548504"/>
              <a:gd name="connsiteX88" fmla="*/ 5282310 w 7111590"/>
              <a:gd name="connsiteY88" fmla="*/ 1540945 h 3548504"/>
              <a:gd name="connsiteX89" fmla="*/ 5358510 w 7111590"/>
              <a:gd name="connsiteY89" fmla="*/ 1556185 h 3548504"/>
              <a:gd name="connsiteX90" fmla="*/ 5404230 w 7111590"/>
              <a:gd name="connsiteY90" fmla="*/ 1571425 h 3548504"/>
              <a:gd name="connsiteX91" fmla="*/ 5472810 w 7111590"/>
              <a:gd name="connsiteY91" fmla="*/ 1586665 h 3548504"/>
              <a:gd name="connsiteX92" fmla="*/ 5571870 w 7111590"/>
              <a:gd name="connsiteY92" fmla="*/ 1624765 h 3548504"/>
              <a:gd name="connsiteX93" fmla="*/ 5602350 w 7111590"/>
              <a:gd name="connsiteY93" fmla="*/ 1640005 h 3548504"/>
              <a:gd name="connsiteX94" fmla="*/ 5648070 w 7111590"/>
              <a:gd name="connsiteY94" fmla="*/ 1655245 h 3548504"/>
              <a:gd name="connsiteX95" fmla="*/ 5716650 w 7111590"/>
              <a:gd name="connsiteY95" fmla="*/ 1685725 h 3548504"/>
              <a:gd name="connsiteX96" fmla="*/ 5830950 w 7111590"/>
              <a:gd name="connsiteY96" fmla="*/ 1731445 h 3548504"/>
              <a:gd name="connsiteX97" fmla="*/ 5853810 w 7111590"/>
              <a:gd name="connsiteY97" fmla="*/ 1746685 h 3548504"/>
              <a:gd name="connsiteX98" fmla="*/ 5960490 w 7111590"/>
              <a:gd name="connsiteY98" fmla="*/ 1784785 h 3548504"/>
              <a:gd name="connsiteX99" fmla="*/ 5998590 w 7111590"/>
              <a:gd name="connsiteY99" fmla="*/ 1800025 h 3548504"/>
              <a:gd name="connsiteX100" fmla="*/ 6036690 w 7111590"/>
              <a:gd name="connsiteY100" fmla="*/ 1807645 h 3548504"/>
              <a:gd name="connsiteX101" fmla="*/ 6067170 w 7111590"/>
              <a:gd name="connsiteY101" fmla="*/ 1815265 h 3548504"/>
              <a:gd name="connsiteX102" fmla="*/ 6234810 w 7111590"/>
              <a:gd name="connsiteY102" fmla="*/ 1838125 h 3548504"/>
              <a:gd name="connsiteX103" fmla="*/ 6303390 w 7111590"/>
              <a:gd name="connsiteY103" fmla="*/ 1845745 h 3548504"/>
              <a:gd name="connsiteX104" fmla="*/ 6349110 w 7111590"/>
              <a:gd name="connsiteY104" fmla="*/ 1853365 h 3548504"/>
              <a:gd name="connsiteX105" fmla="*/ 6516750 w 7111590"/>
              <a:gd name="connsiteY105" fmla="*/ 1860985 h 3548504"/>
              <a:gd name="connsiteX106" fmla="*/ 6592950 w 7111590"/>
              <a:gd name="connsiteY106" fmla="*/ 1876225 h 3548504"/>
              <a:gd name="connsiteX107" fmla="*/ 7071149 w 7111590"/>
              <a:gd name="connsiteY107" fmla="*/ 2001610 h 3548504"/>
              <a:gd name="connsiteX108" fmla="*/ 7110162 w 7111590"/>
              <a:gd name="connsiteY108" fmla="*/ 0 h 3548504"/>
              <a:gd name="connsiteX0" fmla="*/ 7110162 w 7111590"/>
              <a:gd name="connsiteY0" fmla="*/ 0 h 3548504"/>
              <a:gd name="connsiteX1" fmla="*/ 0 w 7111590"/>
              <a:gd name="connsiteY1" fmla="*/ 24744 h 3548504"/>
              <a:gd name="connsiteX2" fmla="*/ 9270 w 7111590"/>
              <a:gd name="connsiteY2" fmla="*/ 3293545 h 3548504"/>
              <a:gd name="connsiteX3" fmla="*/ 85470 w 7111590"/>
              <a:gd name="connsiteY3" fmla="*/ 3331645 h 3548504"/>
              <a:gd name="connsiteX4" fmla="*/ 192150 w 7111590"/>
              <a:gd name="connsiteY4" fmla="*/ 3354505 h 3548504"/>
              <a:gd name="connsiteX5" fmla="*/ 466470 w 7111590"/>
              <a:gd name="connsiteY5" fmla="*/ 3339265 h 3548504"/>
              <a:gd name="connsiteX6" fmla="*/ 519810 w 7111590"/>
              <a:gd name="connsiteY6" fmla="*/ 3324025 h 3548504"/>
              <a:gd name="connsiteX7" fmla="*/ 618870 w 7111590"/>
              <a:gd name="connsiteY7" fmla="*/ 3278305 h 3548504"/>
              <a:gd name="connsiteX8" fmla="*/ 664590 w 7111590"/>
              <a:gd name="connsiteY8" fmla="*/ 3263065 h 3548504"/>
              <a:gd name="connsiteX9" fmla="*/ 733170 w 7111590"/>
              <a:gd name="connsiteY9" fmla="*/ 3217345 h 3548504"/>
              <a:gd name="connsiteX10" fmla="*/ 847470 w 7111590"/>
              <a:gd name="connsiteY10" fmla="*/ 3133525 h 3548504"/>
              <a:gd name="connsiteX11" fmla="*/ 885570 w 7111590"/>
              <a:gd name="connsiteY11" fmla="*/ 3110665 h 3548504"/>
              <a:gd name="connsiteX12" fmla="*/ 931290 w 7111590"/>
              <a:gd name="connsiteY12" fmla="*/ 3057325 h 3548504"/>
              <a:gd name="connsiteX13" fmla="*/ 969390 w 7111590"/>
              <a:gd name="connsiteY13" fmla="*/ 3019225 h 3548504"/>
              <a:gd name="connsiteX14" fmla="*/ 999870 w 7111590"/>
              <a:gd name="connsiteY14" fmla="*/ 2958265 h 3548504"/>
              <a:gd name="connsiteX15" fmla="*/ 1045590 w 7111590"/>
              <a:gd name="connsiteY15" fmla="*/ 2904925 h 3548504"/>
              <a:gd name="connsiteX16" fmla="*/ 1091310 w 7111590"/>
              <a:gd name="connsiteY16" fmla="*/ 2843965 h 3548504"/>
              <a:gd name="connsiteX17" fmla="*/ 1114170 w 7111590"/>
              <a:gd name="connsiteY17" fmla="*/ 2805865 h 3548504"/>
              <a:gd name="connsiteX18" fmla="*/ 1167510 w 7111590"/>
              <a:gd name="connsiteY18" fmla="*/ 2760145 h 3548504"/>
              <a:gd name="connsiteX19" fmla="*/ 1190370 w 7111590"/>
              <a:gd name="connsiteY19" fmla="*/ 2722045 h 3548504"/>
              <a:gd name="connsiteX20" fmla="*/ 1220850 w 7111590"/>
              <a:gd name="connsiteY20" fmla="*/ 2691565 h 3548504"/>
              <a:gd name="connsiteX21" fmla="*/ 1258950 w 7111590"/>
              <a:gd name="connsiteY21" fmla="*/ 2622985 h 3548504"/>
              <a:gd name="connsiteX22" fmla="*/ 1281810 w 7111590"/>
              <a:gd name="connsiteY22" fmla="*/ 2592505 h 3548504"/>
              <a:gd name="connsiteX23" fmla="*/ 1297050 w 7111590"/>
              <a:gd name="connsiteY23" fmla="*/ 2531545 h 3548504"/>
              <a:gd name="connsiteX24" fmla="*/ 1319910 w 7111590"/>
              <a:gd name="connsiteY24" fmla="*/ 2508685 h 3548504"/>
              <a:gd name="connsiteX25" fmla="*/ 1342770 w 7111590"/>
              <a:gd name="connsiteY25" fmla="*/ 2455345 h 3548504"/>
              <a:gd name="connsiteX26" fmla="*/ 1350390 w 7111590"/>
              <a:gd name="connsiteY26" fmla="*/ 2424865 h 3548504"/>
              <a:gd name="connsiteX27" fmla="*/ 1365630 w 7111590"/>
              <a:gd name="connsiteY27" fmla="*/ 2402005 h 3548504"/>
              <a:gd name="connsiteX28" fmla="*/ 1403730 w 7111590"/>
              <a:gd name="connsiteY28" fmla="*/ 2333425 h 3548504"/>
              <a:gd name="connsiteX29" fmla="*/ 1434210 w 7111590"/>
              <a:gd name="connsiteY29" fmla="*/ 2295325 h 3548504"/>
              <a:gd name="connsiteX30" fmla="*/ 1464690 w 7111590"/>
              <a:gd name="connsiteY30" fmla="*/ 2257225 h 3548504"/>
              <a:gd name="connsiteX31" fmla="*/ 1472310 w 7111590"/>
              <a:gd name="connsiteY31" fmla="*/ 2234365 h 3548504"/>
              <a:gd name="connsiteX32" fmla="*/ 1495170 w 7111590"/>
              <a:gd name="connsiteY32" fmla="*/ 2211505 h 3548504"/>
              <a:gd name="connsiteX33" fmla="*/ 1502790 w 7111590"/>
              <a:gd name="connsiteY33" fmla="*/ 2188645 h 3548504"/>
              <a:gd name="connsiteX34" fmla="*/ 1548510 w 7111590"/>
              <a:gd name="connsiteY34" fmla="*/ 2158165 h 3548504"/>
              <a:gd name="connsiteX35" fmla="*/ 1578990 w 7111590"/>
              <a:gd name="connsiteY35" fmla="*/ 2135305 h 3548504"/>
              <a:gd name="connsiteX36" fmla="*/ 1601850 w 7111590"/>
              <a:gd name="connsiteY36" fmla="*/ 2127685 h 3548504"/>
              <a:gd name="connsiteX37" fmla="*/ 1617090 w 7111590"/>
              <a:gd name="connsiteY37" fmla="*/ 2104825 h 3548504"/>
              <a:gd name="connsiteX38" fmla="*/ 1647570 w 7111590"/>
              <a:gd name="connsiteY38" fmla="*/ 2089585 h 3548504"/>
              <a:gd name="connsiteX39" fmla="*/ 1678050 w 7111590"/>
              <a:gd name="connsiteY39" fmla="*/ 2066725 h 3548504"/>
              <a:gd name="connsiteX40" fmla="*/ 1716150 w 7111590"/>
              <a:gd name="connsiteY40" fmla="*/ 2043865 h 3548504"/>
              <a:gd name="connsiteX41" fmla="*/ 1746630 w 7111590"/>
              <a:gd name="connsiteY41" fmla="*/ 2013385 h 3548504"/>
              <a:gd name="connsiteX42" fmla="*/ 1769490 w 7111590"/>
              <a:gd name="connsiteY42" fmla="*/ 2005765 h 3548504"/>
              <a:gd name="connsiteX43" fmla="*/ 1815210 w 7111590"/>
              <a:gd name="connsiteY43" fmla="*/ 1975285 h 3548504"/>
              <a:gd name="connsiteX44" fmla="*/ 1838070 w 7111590"/>
              <a:gd name="connsiteY44" fmla="*/ 1952425 h 3548504"/>
              <a:gd name="connsiteX45" fmla="*/ 1860930 w 7111590"/>
              <a:gd name="connsiteY45" fmla="*/ 1944805 h 3548504"/>
              <a:gd name="connsiteX46" fmla="*/ 1883790 w 7111590"/>
              <a:gd name="connsiteY46" fmla="*/ 1929565 h 3548504"/>
              <a:gd name="connsiteX47" fmla="*/ 1944750 w 7111590"/>
              <a:gd name="connsiteY47" fmla="*/ 1906705 h 3548504"/>
              <a:gd name="connsiteX48" fmla="*/ 2013330 w 7111590"/>
              <a:gd name="connsiteY48" fmla="*/ 1860985 h 3548504"/>
              <a:gd name="connsiteX49" fmla="*/ 2074290 w 7111590"/>
              <a:gd name="connsiteY49" fmla="*/ 1830505 h 3548504"/>
              <a:gd name="connsiteX50" fmla="*/ 2135250 w 7111590"/>
              <a:gd name="connsiteY50" fmla="*/ 1792405 h 3548504"/>
              <a:gd name="connsiteX51" fmla="*/ 2165730 w 7111590"/>
              <a:gd name="connsiteY51" fmla="*/ 1769545 h 3548504"/>
              <a:gd name="connsiteX52" fmla="*/ 2211450 w 7111590"/>
              <a:gd name="connsiteY52" fmla="*/ 1754305 h 3548504"/>
              <a:gd name="connsiteX53" fmla="*/ 2241930 w 7111590"/>
              <a:gd name="connsiteY53" fmla="*/ 1739065 h 3548504"/>
              <a:gd name="connsiteX54" fmla="*/ 2272410 w 7111590"/>
              <a:gd name="connsiteY54" fmla="*/ 1731445 h 3548504"/>
              <a:gd name="connsiteX55" fmla="*/ 2333370 w 7111590"/>
              <a:gd name="connsiteY55" fmla="*/ 1708585 h 3548504"/>
              <a:gd name="connsiteX56" fmla="*/ 2356230 w 7111590"/>
              <a:gd name="connsiteY56" fmla="*/ 1693345 h 3548504"/>
              <a:gd name="connsiteX57" fmla="*/ 2401950 w 7111590"/>
              <a:gd name="connsiteY57" fmla="*/ 1678105 h 3548504"/>
              <a:gd name="connsiteX58" fmla="*/ 2455290 w 7111590"/>
              <a:gd name="connsiteY58" fmla="*/ 1647625 h 3548504"/>
              <a:gd name="connsiteX59" fmla="*/ 2531490 w 7111590"/>
              <a:gd name="connsiteY59" fmla="*/ 1624765 h 3548504"/>
              <a:gd name="connsiteX60" fmla="*/ 2622930 w 7111590"/>
              <a:gd name="connsiteY60" fmla="*/ 1586665 h 3548504"/>
              <a:gd name="connsiteX61" fmla="*/ 2661030 w 7111590"/>
              <a:gd name="connsiteY61" fmla="*/ 1563805 h 3548504"/>
              <a:gd name="connsiteX62" fmla="*/ 2691510 w 7111590"/>
              <a:gd name="connsiteY62" fmla="*/ 1540945 h 3548504"/>
              <a:gd name="connsiteX63" fmla="*/ 2721990 w 7111590"/>
              <a:gd name="connsiteY63" fmla="*/ 1525705 h 3548504"/>
              <a:gd name="connsiteX64" fmla="*/ 2752470 w 7111590"/>
              <a:gd name="connsiteY64" fmla="*/ 1502845 h 3548504"/>
              <a:gd name="connsiteX65" fmla="*/ 2790570 w 7111590"/>
              <a:gd name="connsiteY65" fmla="*/ 1495225 h 3548504"/>
              <a:gd name="connsiteX66" fmla="*/ 2843910 w 7111590"/>
              <a:gd name="connsiteY66" fmla="*/ 1472365 h 3548504"/>
              <a:gd name="connsiteX67" fmla="*/ 2866770 w 7111590"/>
              <a:gd name="connsiteY67" fmla="*/ 1457125 h 3548504"/>
              <a:gd name="connsiteX68" fmla="*/ 2958210 w 7111590"/>
              <a:gd name="connsiteY68" fmla="*/ 1426645 h 3548504"/>
              <a:gd name="connsiteX69" fmla="*/ 3003930 w 7111590"/>
              <a:gd name="connsiteY69" fmla="*/ 1403785 h 3548504"/>
              <a:gd name="connsiteX70" fmla="*/ 3034410 w 7111590"/>
              <a:gd name="connsiteY70" fmla="*/ 1396165 h 3548504"/>
              <a:gd name="connsiteX71" fmla="*/ 3080130 w 7111590"/>
              <a:gd name="connsiteY71" fmla="*/ 1380925 h 3548504"/>
              <a:gd name="connsiteX72" fmla="*/ 3171570 w 7111590"/>
              <a:gd name="connsiteY72" fmla="*/ 1373305 h 3548504"/>
              <a:gd name="connsiteX73" fmla="*/ 3209670 w 7111590"/>
              <a:gd name="connsiteY73" fmla="*/ 1365685 h 3548504"/>
              <a:gd name="connsiteX74" fmla="*/ 3354450 w 7111590"/>
              <a:gd name="connsiteY74" fmla="*/ 1350445 h 3548504"/>
              <a:gd name="connsiteX75" fmla="*/ 4063110 w 7111590"/>
              <a:gd name="connsiteY75" fmla="*/ 1365685 h 3548504"/>
              <a:gd name="connsiteX76" fmla="*/ 4261230 w 7111590"/>
              <a:gd name="connsiteY76" fmla="*/ 1388545 h 3548504"/>
              <a:gd name="connsiteX77" fmla="*/ 4345050 w 7111590"/>
              <a:gd name="connsiteY77" fmla="*/ 1403785 h 3548504"/>
              <a:gd name="connsiteX78" fmla="*/ 4444110 w 7111590"/>
              <a:gd name="connsiteY78" fmla="*/ 1419025 h 3548504"/>
              <a:gd name="connsiteX79" fmla="*/ 4573650 w 7111590"/>
              <a:gd name="connsiteY79" fmla="*/ 1434265 h 3548504"/>
              <a:gd name="connsiteX80" fmla="*/ 4756530 w 7111590"/>
              <a:gd name="connsiteY80" fmla="*/ 1457125 h 3548504"/>
              <a:gd name="connsiteX81" fmla="*/ 4817490 w 7111590"/>
              <a:gd name="connsiteY81" fmla="*/ 1464745 h 3548504"/>
              <a:gd name="connsiteX82" fmla="*/ 4855590 w 7111590"/>
              <a:gd name="connsiteY82" fmla="*/ 1472365 h 3548504"/>
              <a:gd name="connsiteX83" fmla="*/ 4916550 w 7111590"/>
              <a:gd name="connsiteY83" fmla="*/ 1479985 h 3548504"/>
              <a:gd name="connsiteX84" fmla="*/ 4985130 w 7111590"/>
              <a:gd name="connsiteY84" fmla="*/ 1495225 h 3548504"/>
              <a:gd name="connsiteX85" fmla="*/ 5084190 w 7111590"/>
              <a:gd name="connsiteY85" fmla="*/ 1502845 h 3548504"/>
              <a:gd name="connsiteX86" fmla="*/ 5160390 w 7111590"/>
              <a:gd name="connsiteY86" fmla="*/ 1518085 h 3548504"/>
              <a:gd name="connsiteX87" fmla="*/ 5221350 w 7111590"/>
              <a:gd name="connsiteY87" fmla="*/ 1525705 h 3548504"/>
              <a:gd name="connsiteX88" fmla="*/ 5282310 w 7111590"/>
              <a:gd name="connsiteY88" fmla="*/ 1540945 h 3548504"/>
              <a:gd name="connsiteX89" fmla="*/ 5358510 w 7111590"/>
              <a:gd name="connsiteY89" fmla="*/ 1556185 h 3548504"/>
              <a:gd name="connsiteX90" fmla="*/ 5404230 w 7111590"/>
              <a:gd name="connsiteY90" fmla="*/ 1571425 h 3548504"/>
              <a:gd name="connsiteX91" fmla="*/ 5472810 w 7111590"/>
              <a:gd name="connsiteY91" fmla="*/ 1586665 h 3548504"/>
              <a:gd name="connsiteX92" fmla="*/ 5571870 w 7111590"/>
              <a:gd name="connsiteY92" fmla="*/ 1624765 h 3548504"/>
              <a:gd name="connsiteX93" fmla="*/ 5602350 w 7111590"/>
              <a:gd name="connsiteY93" fmla="*/ 1640005 h 3548504"/>
              <a:gd name="connsiteX94" fmla="*/ 5648070 w 7111590"/>
              <a:gd name="connsiteY94" fmla="*/ 1655245 h 3548504"/>
              <a:gd name="connsiteX95" fmla="*/ 5716650 w 7111590"/>
              <a:gd name="connsiteY95" fmla="*/ 1685725 h 3548504"/>
              <a:gd name="connsiteX96" fmla="*/ 5830950 w 7111590"/>
              <a:gd name="connsiteY96" fmla="*/ 1731445 h 3548504"/>
              <a:gd name="connsiteX97" fmla="*/ 5853810 w 7111590"/>
              <a:gd name="connsiteY97" fmla="*/ 1746685 h 3548504"/>
              <a:gd name="connsiteX98" fmla="*/ 5960490 w 7111590"/>
              <a:gd name="connsiteY98" fmla="*/ 1784785 h 3548504"/>
              <a:gd name="connsiteX99" fmla="*/ 5998590 w 7111590"/>
              <a:gd name="connsiteY99" fmla="*/ 1800025 h 3548504"/>
              <a:gd name="connsiteX100" fmla="*/ 6036690 w 7111590"/>
              <a:gd name="connsiteY100" fmla="*/ 1807645 h 3548504"/>
              <a:gd name="connsiteX101" fmla="*/ 6067170 w 7111590"/>
              <a:gd name="connsiteY101" fmla="*/ 1815265 h 3548504"/>
              <a:gd name="connsiteX102" fmla="*/ 6234810 w 7111590"/>
              <a:gd name="connsiteY102" fmla="*/ 1838125 h 3548504"/>
              <a:gd name="connsiteX103" fmla="*/ 6303390 w 7111590"/>
              <a:gd name="connsiteY103" fmla="*/ 1845745 h 3548504"/>
              <a:gd name="connsiteX104" fmla="*/ 6349110 w 7111590"/>
              <a:gd name="connsiteY104" fmla="*/ 1853365 h 3548504"/>
              <a:gd name="connsiteX105" fmla="*/ 6516750 w 7111590"/>
              <a:gd name="connsiteY105" fmla="*/ 1860985 h 3548504"/>
              <a:gd name="connsiteX106" fmla="*/ 6592950 w 7111590"/>
              <a:gd name="connsiteY106" fmla="*/ 1876225 h 3548504"/>
              <a:gd name="connsiteX107" fmla="*/ 7071149 w 7111590"/>
              <a:gd name="connsiteY107" fmla="*/ 2001610 h 3548504"/>
              <a:gd name="connsiteX108" fmla="*/ 7110162 w 7111590"/>
              <a:gd name="connsiteY108" fmla="*/ 0 h 3548504"/>
              <a:gd name="connsiteX0" fmla="*/ 7110162 w 7111590"/>
              <a:gd name="connsiteY0" fmla="*/ 0 h 3390934"/>
              <a:gd name="connsiteX1" fmla="*/ 0 w 7111590"/>
              <a:gd name="connsiteY1" fmla="*/ 24744 h 3390934"/>
              <a:gd name="connsiteX2" fmla="*/ 9270 w 7111590"/>
              <a:gd name="connsiteY2" fmla="*/ 3293545 h 3390934"/>
              <a:gd name="connsiteX3" fmla="*/ 85470 w 7111590"/>
              <a:gd name="connsiteY3" fmla="*/ 3331645 h 3390934"/>
              <a:gd name="connsiteX4" fmla="*/ 192150 w 7111590"/>
              <a:gd name="connsiteY4" fmla="*/ 3354505 h 3390934"/>
              <a:gd name="connsiteX5" fmla="*/ 466470 w 7111590"/>
              <a:gd name="connsiteY5" fmla="*/ 3339265 h 3390934"/>
              <a:gd name="connsiteX6" fmla="*/ 519810 w 7111590"/>
              <a:gd name="connsiteY6" fmla="*/ 3324025 h 3390934"/>
              <a:gd name="connsiteX7" fmla="*/ 618870 w 7111590"/>
              <a:gd name="connsiteY7" fmla="*/ 3278305 h 3390934"/>
              <a:gd name="connsiteX8" fmla="*/ 664590 w 7111590"/>
              <a:gd name="connsiteY8" fmla="*/ 3263065 h 3390934"/>
              <a:gd name="connsiteX9" fmla="*/ 733170 w 7111590"/>
              <a:gd name="connsiteY9" fmla="*/ 3217345 h 3390934"/>
              <a:gd name="connsiteX10" fmla="*/ 847470 w 7111590"/>
              <a:gd name="connsiteY10" fmla="*/ 3133525 h 3390934"/>
              <a:gd name="connsiteX11" fmla="*/ 885570 w 7111590"/>
              <a:gd name="connsiteY11" fmla="*/ 3110665 h 3390934"/>
              <a:gd name="connsiteX12" fmla="*/ 931290 w 7111590"/>
              <a:gd name="connsiteY12" fmla="*/ 3057325 h 3390934"/>
              <a:gd name="connsiteX13" fmla="*/ 969390 w 7111590"/>
              <a:gd name="connsiteY13" fmla="*/ 3019225 h 3390934"/>
              <a:gd name="connsiteX14" fmla="*/ 999870 w 7111590"/>
              <a:gd name="connsiteY14" fmla="*/ 2958265 h 3390934"/>
              <a:gd name="connsiteX15" fmla="*/ 1045590 w 7111590"/>
              <a:gd name="connsiteY15" fmla="*/ 2904925 h 3390934"/>
              <a:gd name="connsiteX16" fmla="*/ 1091310 w 7111590"/>
              <a:gd name="connsiteY16" fmla="*/ 2843965 h 3390934"/>
              <a:gd name="connsiteX17" fmla="*/ 1114170 w 7111590"/>
              <a:gd name="connsiteY17" fmla="*/ 2805865 h 3390934"/>
              <a:gd name="connsiteX18" fmla="*/ 1167510 w 7111590"/>
              <a:gd name="connsiteY18" fmla="*/ 2760145 h 3390934"/>
              <a:gd name="connsiteX19" fmla="*/ 1190370 w 7111590"/>
              <a:gd name="connsiteY19" fmla="*/ 2722045 h 3390934"/>
              <a:gd name="connsiteX20" fmla="*/ 1220850 w 7111590"/>
              <a:gd name="connsiteY20" fmla="*/ 2691565 h 3390934"/>
              <a:gd name="connsiteX21" fmla="*/ 1258950 w 7111590"/>
              <a:gd name="connsiteY21" fmla="*/ 2622985 h 3390934"/>
              <a:gd name="connsiteX22" fmla="*/ 1281810 w 7111590"/>
              <a:gd name="connsiteY22" fmla="*/ 2592505 h 3390934"/>
              <a:gd name="connsiteX23" fmla="*/ 1297050 w 7111590"/>
              <a:gd name="connsiteY23" fmla="*/ 2531545 h 3390934"/>
              <a:gd name="connsiteX24" fmla="*/ 1319910 w 7111590"/>
              <a:gd name="connsiteY24" fmla="*/ 2508685 h 3390934"/>
              <a:gd name="connsiteX25" fmla="*/ 1342770 w 7111590"/>
              <a:gd name="connsiteY25" fmla="*/ 2455345 h 3390934"/>
              <a:gd name="connsiteX26" fmla="*/ 1350390 w 7111590"/>
              <a:gd name="connsiteY26" fmla="*/ 2424865 h 3390934"/>
              <a:gd name="connsiteX27" fmla="*/ 1365630 w 7111590"/>
              <a:gd name="connsiteY27" fmla="*/ 2402005 h 3390934"/>
              <a:gd name="connsiteX28" fmla="*/ 1403730 w 7111590"/>
              <a:gd name="connsiteY28" fmla="*/ 2333425 h 3390934"/>
              <a:gd name="connsiteX29" fmla="*/ 1434210 w 7111590"/>
              <a:gd name="connsiteY29" fmla="*/ 2295325 h 3390934"/>
              <a:gd name="connsiteX30" fmla="*/ 1464690 w 7111590"/>
              <a:gd name="connsiteY30" fmla="*/ 2257225 h 3390934"/>
              <a:gd name="connsiteX31" fmla="*/ 1472310 w 7111590"/>
              <a:gd name="connsiteY31" fmla="*/ 2234365 h 3390934"/>
              <a:gd name="connsiteX32" fmla="*/ 1495170 w 7111590"/>
              <a:gd name="connsiteY32" fmla="*/ 2211505 h 3390934"/>
              <a:gd name="connsiteX33" fmla="*/ 1502790 w 7111590"/>
              <a:gd name="connsiteY33" fmla="*/ 2188645 h 3390934"/>
              <a:gd name="connsiteX34" fmla="*/ 1548510 w 7111590"/>
              <a:gd name="connsiteY34" fmla="*/ 2158165 h 3390934"/>
              <a:gd name="connsiteX35" fmla="*/ 1578990 w 7111590"/>
              <a:gd name="connsiteY35" fmla="*/ 2135305 h 3390934"/>
              <a:gd name="connsiteX36" fmla="*/ 1601850 w 7111590"/>
              <a:gd name="connsiteY36" fmla="*/ 2127685 h 3390934"/>
              <a:gd name="connsiteX37" fmla="*/ 1617090 w 7111590"/>
              <a:gd name="connsiteY37" fmla="*/ 2104825 h 3390934"/>
              <a:gd name="connsiteX38" fmla="*/ 1647570 w 7111590"/>
              <a:gd name="connsiteY38" fmla="*/ 2089585 h 3390934"/>
              <a:gd name="connsiteX39" fmla="*/ 1678050 w 7111590"/>
              <a:gd name="connsiteY39" fmla="*/ 2066725 h 3390934"/>
              <a:gd name="connsiteX40" fmla="*/ 1716150 w 7111590"/>
              <a:gd name="connsiteY40" fmla="*/ 2043865 h 3390934"/>
              <a:gd name="connsiteX41" fmla="*/ 1746630 w 7111590"/>
              <a:gd name="connsiteY41" fmla="*/ 2013385 h 3390934"/>
              <a:gd name="connsiteX42" fmla="*/ 1769490 w 7111590"/>
              <a:gd name="connsiteY42" fmla="*/ 2005765 h 3390934"/>
              <a:gd name="connsiteX43" fmla="*/ 1815210 w 7111590"/>
              <a:gd name="connsiteY43" fmla="*/ 1975285 h 3390934"/>
              <a:gd name="connsiteX44" fmla="*/ 1838070 w 7111590"/>
              <a:gd name="connsiteY44" fmla="*/ 1952425 h 3390934"/>
              <a:gd name="connsiteX45" fmla="*/ 1860930 w 7111590"/>
              <a:gd name="connsiteY45" fmla="*/ 1944805 h 3390934"/>
              <a:gd name="connsiteX46" fmla="*/ 1883790 w 7111590"/>
              <a:gd name="connsiteY46" fmla="*/ 1929565 h 3390934"/>
              <a:gd name="connsiteX47" fmla="*/ 1944750 w 7111590"/>
              <a:gd name="connsiteY47" fmla="*/ 1906705 h 3390934"/>
              <a:gd name="connsiteX48" fmla="*/ 2013330 w 7111590"/>
              <a:gd name="connsiteY48" fmla="*/ 1860985 h 3390934"/>
              <a:gd name="connsiteX49" fmla="*/ 2074290 w 7111590"/>
              <a:gd name="connsiteY49" fmla="*/ 1830505 h 3390934"/>
              <a:gd name="connsiteX50" fmla="*/ 2135250 w 7111590"/>
              <a:gd name="connsiteY50" fmla="*/ 1792405 h 3390934"/>
              <a:gd name="connsiteX51" fmla="*/ 2165730 w 7111590"/>
              <a:gd name="connsiteY51" fmla="*/ 1769545 h 3390934"/>
              <a:gd name="connsiteX52" fmla="*/ 2211450 w 7111590"/>
              <a:gd name="connsiteY52" fmla="*/ 1754305 h 3390934"/>
              <a:gd name="connsiteX53" fmla="*/ 2241930 w 7111590"/>
              <a:gd name="connsiteY53" fmla="*/ 1739065 h 3390934"/>
              <a:gd name="connsiteX54" fmla="*/ 2272410 w 7111590"/>
              <a:gd name="connsiteY54" fmla="*/ 1731445 h 3390934"/>
              <a:gd name="connsiteX55" fmla="*/ 2333370 w 7111590"/>
              <a:gd name="connsiteY55" fmla="*/ 1708585 h 3390934"/>
              <a:gd name="connsiteX56" fmla="*/ 2356230 w 7111590"/>
              <a:gd name="connsiteY56" fmla="*/ 1693345 h 3390934"/>
              <a:gd name="connsiteX57" fmla="*/ 2401950 w 7111590"/>
              <a:gd name="connsiteY57" fmla="*/ 1678105 h 3390934"/>
              <a:gd name="connsiteX58" fmla="*/ 2455290 w 7111590"/>
              <a:gd name="connsiteY58" fmla="*/ 1647625 h 3390934"/>
              <a:gd name="connsiteX59" fmla="*/ 2531490 w 7111590"/>
              <a:gd name="connsiteY59" fmla="*/ 1624765 h 3390934"/>
              <a:gd name="connsiteX60" fmla="*/ 2622930 w 7111590"/>
              <a:gd name="connsiteY60" fmla="*/ 1586665 h 3390934"/>
              <a:gd name="connsiteX61" fmla="*/ 2661030 w 7111590"/>
              <a:gd name="connsiteY61" fmla="*/ 1563805 h 3390934"/>
              <a:gd name="connsiteX62" fmla="*/ 2691510 w 7111590"/>
              <a:gd name="connsiteY62" fmla="*/ 1540945 h 3390934"/>
              <a:gd name="connsiteX63" fmla="*/ 2721990 w 7111590"/>
              <a:gd name="connsiteY63" fmla="*/ 1525705 h 3390934"/>
              <a:gd name="connsiteX64" fmla="*/ 2752470 w 7111590"/>
              <a:gd name="connsiteY64" fmla="*/ 1502845 h 3390934"/>
              <a:gd name="connsiteX65" fmla="*/ 2790570 w 7111590"/>
              <a:gd name="connsiteY65" fmla="*/ 1495225 h 3390934"/>
              <a:gd name="connsiteX66" fmla="*/ 2843910 w 7111590"/>
              <a:gd name="connsiteY66" fmla="*/ 1472365 h 3390934"/>
              <a:gd name="connsiteX67" fmla="*/ 2866770 w 7111590"/>
              <a:gd name="connsiteY67" fmla="*/ 1457125 h 3390934"/>
              <a:gd name="connsiteX68" fmla="*/ 2958210 w 7111590"/>
              <a:gd name="connsiteY68" fmla="*/ 1426645 h 3390934"/>
              <a:gd name="connsiteX69" fmla="*/ 3003930 w 7111590"/>
              <a:gd name="connsiteY69" fmla="*/ 1403785 h 3390934"/>
              <a:gd name="connsiteX70" fmla="*/ 3034410 w 7111590"/>
              <a:gd name="connsiteY70" fmla="*/ 1396165 h 3390934"/>
              <a:gd name="connsiteX71" fmla="*/ 3080130 w 7111590"/>
              <a:gd name="connsiteY71" fmla="*/ 1380925 h 3390934"/>
              <a:gd name="connsiteX72" fmla="*/ 3171570 w 7111590"/>
              <a:gd name="connsiteY72" fmla="*/ 1373305 h 3390934"/>
              <a:gd name="connsiteX73" fmla="*/ 3209670 w 7111590"/>
              <a:gd name="connsiteY73" fmla="*/ 1365685 h 3390934"/>
              <a:gd name="connsiteX74" fmla="*/ 3354450 w 7111590"/>
              <a:gd name="connsiteY74" fmla="*/ 1350445 h 3390934"/>
              <a:gd name="connsiteX75" fmla="*/ 4063110 w 7111590"/>
              <a:gd name="connsiteY75" fmla="*/ 1365685 h 3390934"/>
              <a:gd name="connsiteX76" fmla="*/ 4261230 w 7111590"/>
              <a:gd name="connsiteY76" fmla="*/ 1388545 h 3390934"/>
              <a:gd name="connsiteX77" fmla="*/ 4345050 w 7111590"/>
              <a:gd name="connsiteY77" fmla="*/ 1403785 h 3390934"/>
              <a:gd name="connsiteX78" fmla="*/ 4444110 w 7111590"/>
              <a:gd name="connsiteY78" fmla="*/ 1419025 h 3390934"/>
              <a:gd name="connsiteX79" fmla="*/ 4573650 w 7111590"/>
              <a:gd name="connsiteY79" fmla="*/ 1434265 h 3390934"/>
              <a:gd name="connsiteX80" fmla="*/ 4756530 w 7111590"/>
              <a:gd name="connsiteY80" fmla="*/ 1457125 h 3390934"/>
              <a:gd name="connsiteX81" fmla="*/ 4817490 w 7111590"/>
              <a:gd name="connsiteY81" fmla="*/ 1464745 h 3390934"/>
              <a:gd name="connsiteX82" fmla="*/ 4855590 w 7111590"/>
              <a:gd name="connsiteY82" fmla="*/ 1472365 h 3390934"/>
              <a:gd name="connsiteX83" fmla="*/ 4916550 w 7111590"/>
              <a:gd name="connsiteY83" fmla="*/ 1479985 h 3390934"/>
              <a:gd name="connsiteX84" fmla="*/ 4985130 w 7111590"/>
              <a:gd name="connsiteY84" fmla="*/ 1495225 h 3390934"/>
              <a:gd name="connsiteX85" fmla="*/ 5084190 w 7111590"/>
              <a:gd name="connsiteY85" fmla="*/ 1502845 h 3390934"/>
              <a:gd name="connsiteX86" fmla="*/ 5160390 w 7111590"/>
              <a:gd name="connsiteY86" fmla="*/ 1518085 h 3390934"/>
              <a:gd name="connsiteX87" fmla="*/ 5221350 w 7111590"/>
              <a:gd name="connsiteY87" fmla="*/ 1525705 h 3390934"/>
              <a:gd name="connsiteX88" fmla="*/ 5282310 w 7111590"/>
              <a:gd name="connsiteY88" fmla="*/ 1540945 h 3390934"/>
              <a:gd name="connsiteX89" fmla="*/ 5358510 w 7111590"/>
              <a:gd name="connsiteY89" fmla="*/ 1556185 h 3390934"/>
              <a:gd name="connsiteX90" fmla="*/ 5404230 w 7111590"/>
              <a:gd name="connsiteY90" fmla="*/ 1571425 h 3390934"/>
              <a:gd name="connsiteX91" fmla="*/ 5472810 w 7111590"/>
              <a:gd name="connsiteY91" fmla="*/ 1586665 h 3390934"/>
              <a:gd name="connsiteX92" fmla="*/ 5571870 w 7111590"/>
              <a:gd name="connsiteY92" fmla="*/ 1624765 h 3390934"/>
              <a:gd name="connsiteX93" fmla="*/ 5602350 w 7111590"/>
              <a:gd name="connsiteY93" fmla="*/ 1640005 h 3390934"/>
              <a:gd name="connsiteX94" fmla="*/ 5648070 w 7111590"/>
              <a:gd name="connsiteY94" fmla="*/ 1655245 h 3390934"/>
              <a:gd name="connsiteX95" fmla="*/ 5716650 w 7111590"/>
              <a:gd name="connsiteY95" fmla="*/ 1685725 h 3390934"/>
              <a:gd name="connsiteX96" fmla="*/ 5830950 w 7111590"/>
              <a:gd name="connsiteY96" fmla="*/ 1731445 h 3390934"/>
              <a:gd name="connsiteX97" fmla="*/ 5853810 w 7111590"/>
              <a:gd name="connsiteY97" fmla="*/ 1746685 h 3390934"/>
              <a:gd name="connsiteX98" fmla="*/ 5960490 w 7111590"/>
              <a:gd name="connsiteY98" fmla="*/ 1784785 h 3390934"/>
              <a:gd name="connsiteX99" fmla="*/ 5998590 w 7111590"/>
              <a:gd name="connsiteY99" fmla="*/ 1800025 h 3390934"/>
              <a:gd name="connsiteX100" fmla="*/ 6036690 w 7111590"/>
              <a:gd name="connsiteY100" fmla="*/ 1807645 h 3390934"/>
              <a:gd name="connsiteX101" fmla="*/ 6067170 w 7111590"/>
              <a:gd name="connsiteY101" fmla="*/ 1815265 h 3390934"/>
              <a:gd name="connsiteX102" fmla="*/ 6234810 w 7111590"/>
              <a:gd name="connsiteY102" fmla="*/ 1838125 h 3390934"/>
              <a:gd name="connsiteX103" fmla="*/ 6303390 w 7111590"/>
              <a:gd name="connsiteY103" fmla="*/ 1845745 h 3390934"/>
              <a:gd name="connsiteX104" fmla="*/ 6349110 w 7111590"/>
              <a:gd name="connsiteY104" fmla="*/ 1853365 h 3390934"/>
              <a:gd name="connsiteX105" fmla="*/ 6516750 w 7111590"/>
              <a:gd name="connsiteY105" fmla="*/ 1860985 h 3390934"/>
              <a:gd name="connsiteX106" fmla="*/ 6592950 w 7111590"/>
              <a:gd name="connsiteY106" fmla="*/ 1876225 h 3390934"/>
              <a:gd name="connsiteX107" fmla="*/ 7071149 w 7111590"/>
              <a:gd name="connsiteY107" fmla="*/ 2001610 h 3390934"/>
              <a:gd name="connsiteX108" fmla="*/ 7110162 w 7111590"/>
              <a:gd name="connsiteY108" fmla="*/ 0 h 3390934"/>
              <a:gd name="connsiteX0" fmla="*/ 7110162 w 7111590"/>
              <a:gd name="connsiteY0" fmla="*/ 0 h 3555170"/>
              <a:gd name="connsiteX1" fmla="*/ 0 w 7111590"/>
              <a:gd name="connsiteY1" fmla="*/ 24744 h 3555170"/>
              <a:gd name="connsiteX2" fmla="*/ 9270 w 7111590"/>
              <a:gd name="connsiteY2" fmla="*/ 3293545 h 3555170"/>
              <a:gd name="connsiteX3" fmla="*/ 192150 w 7111590"/>
              <a:gd name="connsiteY3" fmla="*/ 3354505 h 3555170"/>
              <a:gd name="connsiteX4" fmla="*/ 466470 w 7111590"/>
              <a:gd name="connsiteY4" fmla="*/ 3339265 h 3555170"/>
              <a:gd name="connsiteX5" fmla="*/ 519810 w 7111590"/>
              <a:gd name="connsiteY5" fmla="*/ 3324025 h 3555170"/>
              <a:gd name="connsiteX6" fmla="*/ 618870 w 7111590"/>
              <a:gd name="connsiteY6" fmla="*/ 3278305 h 3555170"/>
              <a:gd name="connsiteX7" fmla="*/ 664590 w 7111590"/>
              <a:gd name="connsiteY7" fmla="*/ 3263065 h 3555170"/>
              <a:gd name="connsiteX8" fmla="*/ 733170 w 7111590"/>
              <a:gd name="connsiteY8" fmla="*/ 3217345 h 3555170"/>
              <a:gd name="connsiteX9" fmla="*/ 847470 w 7111590"/>
              <a:gd name="connsiteY9" fmla="*/ 3133525 h 3555170"/>
              <a:gd name="connsiteX10" fmla="*/ 885570 w 7111590"/>
              <a:gd name="connsiteY10" fmla="*/ 3110665 h 3555170"/>
              <a:gd name="connsiteX11" fmla="*/ 931290 w 7111590"/>
              <a:gd name="connsiteY11" fmla="*/ 3057325 h 3555170"/>
              <a:gd name="connsiteX12" fmla="*/ 969390 w 7111590"/>
              <a:gd name="connsiteY12" fmla="*/ 3019225 h 3555170"/>
              <a:gd name="connsiteX13" fmla="*/ 999870 w 7111590"/>
              <a:gd name="connsiteY13" fmla="*/ 2958265 h 3555170"/>
              <a:gd name="connsiteX14" fmla="*/ 1045590 w 7111590"/>
              <a:gd name="connsiteY14" fmla="*/ 2904925 h 3555170"/>
              <a:gd name="connsiteX15" fmla="*/ 1091310 w 7111590"/>
              <a:gd name="connsiteY15" fmla="*/ 2843965 h 3555170"/>
              <a:gd name="connsiteX16" fmla="*/ 1114170 w 7111590"/>
              <a:gd name="connsiteY16" fmla="*/ 2805865 h 3555170"/>
              <a:gd name="connsiteX17" fmla="*/ 1167510 w 7111590"/>
              <a:gd name="connsiteY17" fmla="*/ 2760145 h 3555170"/>
              <a:gd name="connsiteX18" fmla="*/ 1190370 w 7111590"/>
              <a:gd name="connsiteY18" fmla="*/ 2722045 h 3555170"/>
              <a:gd name="connsiteX19" fmla="*/ 1220850 w 7111590"/>
              <a:gd name="connsiteY19" fmla="*/ 2691565 h 3555170"/>
              <a:gd name="connsiteX20" fmla="*/ 1258950 w 7111590"/>
              <a:gd name="connsiteY20" fmla="*/ 2622985 h 3555170"/>
              <a:gd name="connsiteX21" fmla="*/ 1281810 w 7111590"/>
              <a:gd name="connsiteY21" fmla="*/ 2592505 h 3555170"/>
              <a:gd name="connsiteX22" fmla="*/ 1297050 w 7111590"/>
              <a:gd name="connsiteY22" fmla="*/ 2531545 h 3555170"/>
              <a:gd name="connsiteX23" fmla="*/ 1319910 w 7111590"/>
              <a:gd name="connsiteY23" fmla="*/ 2508685 h 3555170"/>
              <a:gd name="connsiteX24" fmla="*/ 1342770 w 7111590"/>
              <a:gd name="connsiteY24" fmla="*/ 2455345 h 3555170"/>
              <a:gd name="connsiteX25" fmla="*/ 1350390 w 7111590"/>
              <a:gd name="connsiteY25" fmla="*/ 2424865 h 3555170"/>
              <a:gd name="connsiteX26" fmla="*/ 1365630 w 7111590"/>
              <a:gd name="connsiteY26" fmla="*/ 2402005 h 3555170"/>
              <a:gd name="connsiteX27" fmla="*/ 1403730 w 7111590"/>
              <a:gd name="connsiteY27" fmla="*/ 2333425 h 3555170"/>
              <a:gd name="connsiteX28" fmla="*/ 1434210 w 7111590"/>
              <a:gd name="connsiteY28" fmla="*/ 2295325 h 3555170"/>
              <a:gd name="connsiteX29" fmla="*/ 1464690 w 7111590"/>
              <a:gd name="connsiteY29" fmla="*/ 2257225 h 3555170"/>
              <a:gd name="connsiteX30" fmla="*/ 1472310 w 7111590"/>
              <a:gd name="connsiteY30" fmla="*/ 2234365 h 3555170"/>
              <a:gd name="connsiteX31" fmla="*/ 1495170 w 7111590"/>
              <a:gd name="connsiteY31" fmla="*/ 2211505 h 3555170"/>
              <a:gd name="connsiteX32" fmla="*/ 1502790 w 7111590"/>
              <a:gd name="connsiteY32" fmla="*/ 2188645 h 3555170"/>
              <a:gd name="connsiteX33" fmla="*/ 1548510 w 7111590"/>
              <a:gd name="connsiteY33" fmla="*/ 2158165 h 3555170"/>
              <a:gd name="connsiteX34" fmla="*/ 1578990 w 7111590"/>
              <a:gd name="connsiteY34" fmla="*/ 2135305 h 3555170"/>
              <a:gd name="connsiteX35" fmla="*/ 1601850 w 7111590"/>
              <a:gd name="connsiteY35" fmla="*/ 2127685 h 3555170"/>
              <a:gd name="connsiteX36" fmla="*/ 1617090 w 7111590"/>
              <a:gd name="connsiteY36" fmla="*/ 2104825 h 3555170"/>
              <a:gd name="connsiteX37" fmla="*/ 1647570 w 7111590"/>
              <a:gd name="connsiteY37" fmla="*/ 2089585 h 3555170"/>
              <a:gd name="connsiteX38" fmla="*/ 1678050 w 7111590"/>
              <a:gd name="connsiteY38" fmla="*/ 2066725 h 3555170"/>
              <a:gd name="connsiteX39" fmla="*/ 1716150 w 7111590"/>
              <a:gd name="connsiteY39" fmla="*/ 2043865 h 3555170"/>
              <a:gd name="connsiteX40" fmla="*/ 1746630 w 7111590"/>
              <a:gd name="connsiteY40" fmla="*/ 2013385 h 3555170"/>
              <a:gd name="connsiteX41" fmla="*/ 1769490 w 7111590"/>
              <a:gd name="connsiteY41" fmla="*/ 2005765 h 3555170"/>
              <a:gd name="connsiteX42" fmla="*/ 1815210 w 7111590"/>
              <a:gd name="connsiteY42" fmla="*/ 1975285 h 3555170"/>
              <a:gd name="connsiteX43" fmla="*/ 1838070 w 7111590"/>
              <a:gd name="connsiteY43" fmla="*/ 1952425 h 3555170"/>
              <a:gd name="connsiteX44" fmla="*/ 1860930 w 7111590"/>
              <a:gd name="connsiteY44" fmla="*/ 1944805 h 3555170"/>
              <a:gd name="connsiteX45" fmla="*/ 1883790 w 7111590"/>
              <a:gd name="connsiteY45" fmla="*/ 1929565 h 3555170"/>
              <a:gd name="connsiteX46" fmla="*/ 1944750 w 7111590"/>
              <a:gd name="connsiteY46" fmla="*/ 1906705 h 3555170"/>
              <a:gd name="connsiteX47" fmla="*/ 2013330 w 7111590"/>
              <a:gd name="connsiteY47" fmla="*/ 1860985 h 3555170"/>
              <a:gd name="connsiteX48" fmla="*/ 2074290 w 7111590"/>
              <a:gd name="connsiteY48" fmla="*/ 1830505 h 3555170"/>
              <a:gd name="connsiteX49" fmla="*/ 2135250 w 7111590"/>
              <a:gd name="connsiteY49" fmla="*/ 1792405 h 3555170"/>
              <a:gd name="connsiteX50" fmla="*/ 2165730 w 7111590"/>
              <a:gd name="connsiteY50" fmla="*/ 1769545 h 3555170"/>
              <a:gd name="connsiteX51" fmla="*/ 2211450 w 7111590"/>
              <a:gd name="connsiteY51" fmla="*/ 1754305 h 3555170"/>
              <a:gd name="connsiteX52" fmla="*/ 2241930 w 7111590"/>
              <a:gd name="connsiteY52" fmla="*/ 1739065 h 3555170"/>
              <a:gd name="connsiteX53" fmla="*/ 2272410 w 7111590"/>
              <a:gd name="connsiteY53" fmla="*/ 1731445 h 3555170"/>
              <a:gd name="connsiteX54" fmla="*/ 2333370 w 7111590"/>
              <a:gd name="connsiteY54" fmla="*/ 1708585 h 3555170"/>
              <a:gd name="connsiteX55" fmla="*/ 2356230 w 7111590"/>
              <a:gd name="connsiteY55" fmla="*/ 1693345 h 3555170"/>
              <a:gd name="connsiteX56" fmla="*/ 2401950 w 7111590"/>
              <a:gd name="connsiteY56" fmla="*/ 1678105 h 3555170"/>
              <a:gd name="connsiteX57" fmla="*/ 2455290 w 7111590"/>
              <a:gd name="connsiteY57" fmla="*/ 1647625 h 3555170"/>
              <a:gd name="connsiteX58" fmla="*/ 2531490 w 7111590"/>
              <a:gd name="connsiteY58" fmla="*/ 1624765 h 3555170"/>
              <a:gd name="connsiteX59" fmla="*/ 2622930 w 7111590"/>
              <a:gd name="connsiteY59" fmla="*/ 1586665 h 3555170"/>
              <a:gd name="connsiteX60" fmla="*/ 2661030 w 7111590"/>
              <a:gd name="connsiteY60" fmla="*/ 1563805 h 3555170"/>
              <a:gd name="connsiteX61" fmla="*/ 2691510 w 7111590"/>
              <a:gd name="connsiteY61" fmla="*/ 1540945 h 3555170"/>
              <a:gd name="connsiteX62" fmla="*/ 2721990 w 7111590"/>
              <a:gd name="connsiteY62" fmla="*/ 1525705 h 3555170"/>
              <a:gd name="connsiteX63" fmla="*/ 2752470 w 7111590"/>
              <a:gd name="connsiteY63" fmla="*/ 1502845 h 3555170"/>
              <a:gd name="connsiteX64" fmla="*/ 2790570 w 7111590"/>
              <a:gd name="connsiteY64" fmla="*/ 1495225 h 3555170"/>
              <a:gd name="connsiteX65" fmla="*/ 2843910 w 7111590"/>
              <a:gd name="connsiteY65" fmla="*/ 1472365 h 3555170"/>
              <a:gd name="connsiteX66" fmla="*/ 2866770 w 7111590"/>
              <a:gd name="connsiteY66" fmla="*/ 1457125 h 3555170"/>
              <a:gd name="connsiteX67" fmla="*/ 2958210 w 7111590"/>
              <a:gd name="connsiteY67" fmla="*/ 1426645 h 3555170"/>
              <a:gd name="connsiteX68" fmla="*/ 3003930 w 7111590"/>
              <a:gd name="connsiteY68" fmla="*/ 1403785 h 3555170"/>
              <a:gd name="connsiteX69" fmla="*/ 3034410 w 7111590"/>
              <a:gd name="connsiteY69" fmla="*/ 1396165 h 3555170"/>
              <a:gd name="connsiteX70" fmla="*/ 3080130 w 7111590"/>
              <a:gd name="connsiteY70" fmla="*/ 1380925 h 3555170"/>
              <a:gd name="connsiteX71" fmla="*/ 3171570 w 7111590"/>
              <a:gd name="connsiteY71" fmla="*/ 1373305 h 3555170"/>
              <a:gd name="connsiteX72" fmla="*/ 3209670 w 7111590"/>
              <a:gd name="connsiteY72" fmla="*/ 1365685 h 3555170"/>
              <a:gd name="connsiteX73" fmla="*/ 3354450 w 7111590"/>
              <a:gd name="connsiteY73" fmla="*/ 1350445 h 3555170"/>
              <a:gd name="connsiteX74" fmla="*/ 4063110 w 7111590"/>
              <a:gd name="connsiteY74" fmla="*/ 1365685 h 3555170"/>
              <a:gd name="connsiteX75" fmla="*/ 4261230 w 7111590"/>
              <a:gd name="connsiteY75" fmla="*/ 1388545 h 3555170"/>
              <a:gd name="connsiteX76" fmla="*/ 4345050 w 7111590"/>
              <a:gd name="connsiteY76" fmla="*/ 1403785 h 3555170"/>
              <a:gd name="connsiteX77" fmla="*/ 4444110 w 7111590"/>
              <a:gd name="connsiteY77" fmla="*/ 1419025 h 3555170"/>
              <a:gd name="connsiteX78" fmla="*/ 4573650 w 7111590"/>
              <a:gd name="connsiteY78" fmla="*/ 1434265 h 3555170"/>
              <a:gd name="connsiteX79" fmla="*/ 4756530 w 7111590"/>
              <a:gd name="connsiteY79" fmla="*/ 1457125 h 3555170"/>
              <a:gd name="connsiteX80" fmla="*/ 4817490 w 7111590"/>
              <a:gd name="connsiteY80" fmla="*/ 1464745 h 3555170"/>
              <a:gd name="connsiteX81" fmla="*/ 4855590 w 7111590"/>
              <a:gd name="connsiteY81" fmla="*/ 1472365 h 3555170"/>
              <a:gd name="connsiteX82" fmla="*/ 4916550 w 7111590"/>
              <a:gd name="connsiteY82" fmla="*/ 1479985 h 3555170"/>
              <a:gd name="connsiteX83" fmla="*/ 4985130 w 7111590"/>
              <a:gd name="connsiteY83" fmla="*/ 1495225 h 3555170"/>
              <a:gd name="connsiteX84" fmla="*/ 5084190 w 7111590"/>
              <a:gd name="connsiteY84" fmla="*/ 1502845 h 3555170"/>
              <a:gd name="connsiteX85" fmla="*/ 5160390 w 7111590"/>
              <a:gd name="connsiteY85" fmla="*/ 1518085 h 3555170"/>
              <a:gd name="connsiteX86" fmla="*/ 5221350 w 7111590"/>
              <a:gd name="connsiteY86" fmla="*/ 1525705 h 3555170"/>
              <a:gd name="connsiteX87" fmla="*/ 5282310 w 7111590"/>
              <a:gd name="connsiteY87" fmla="*/ 1540945 h 3555170"/>
              <a:gd name="connsiteX88" fmla="*/ 5358510 w 7111590"/>
              <a:gd name="connsiteY88" fmla="*/ 1556185 h 3555170"/>
              <a:gd name="connsiteX89" fmla="*/ 5404230 w 7111590"/>
              <a:gd name="connsiteY89" fmla="*/ 1571425 h 3555170"/>
              <a:gd name="connsiteX90" fmla="*/ 5472810 w 7111590"/>
              <a:gd name="connsiteY90" fmla="*/ 1586665 h 3555170"/>
              <a:gd name="connsiteX91" fmla="*/ 5571870 w 7111590"/>
              <a:gd name="connsiteY91" fmla="*/ 1624765 h 3555170"/>
              <a:gd name="connsiteX92" fmla="*/ 5602350 w 7111590"/>
              <a:gd name="connsiteY92" fmla="*/ 1640005 h 3555170"/>
              <a:gd name="connsiteX93" fmla="*/ 5648070 w 7111590"/>
              <a:gd name="connsiteY93" fmla="*/ 1655245 h 3555170"/>
              <a:gd name="connsiteX94" fmla="*/ 5716650 w 7111590"/>
              <a:gd name="connsiteY94" fmla="*/ 1685725 h 3555170"/>
              <a:gd name="connsiteX95" fmla="*/ 5830950 w 7111590"/>
              <a:gd name="connsiteY95" fmla="*/ 1731445 h 3555170"/>
              <a:gd name="connsiteX96" fmla="*/ 5853810 w 7111590"/>
              <a:gd name="connsiteY96" fmla="*/ 1746685 h 3555170"/>
              <a:gd name="connsiteX97" fmla="*/ 5960490 w 7111590"/>
              <a:gd name="connsiteY97" fmla="*/ 1784785 h 3555170"/>
              <a:gd name="connsiteX98" fmla="*/ 5998590 w 7111590"/>
              <a:gd name="connsiteY98" fmla="*/ 1800025 h 3555170"/>
              <a:gd name="connsiteX99" fmla="*/ 6036690 w 7111590"/>
              <a:gd name="connsiteY99" fmla="*/ 1807645 h 3555170"/>
              <a:gd name="connsiteX100" fmla="*/ 6067170 w 7111590"/>
              <a:gd name="connsiteY100" fmla="*/ 1815265 h 3555170"/>
              <a:gd name="connsiteX101" fmla="*/ 6234810 w 7111590"/>
              <a:gd name="connsiteY101" fmla="*/ 1838125 h 3555170"/>
              <a:gd name="connsiteX102" fmla="*/ 6303390 w 7111590"/>
              <a:gd name="connsiteY102" fmla="*/ 1845745 h 3555170"/>
              <a:gd name="connsiteX103" fmla="*/ 6349110 w 7111590"/>
              <a:gd name="connsiteY103" fmla="*/ 1853365 h 3555170"/>
              <a:gd name="connsiteX104" fmla="*/ 6516750 w 7111590"/>
              <a:gd name="connsiteY104" fmla="*/ 1860985 h 3555170"/>
              <a:gd name="connsiteX105" fmla="*/ 6592950 w 7111590"/>
              <a:gd name="connsiteY105" fmla="*/ 1876225 h 3555170"/>
              <a:gd name="connsiteX106" fmla="*/ 7071149 w 7111590"/>
              <a:gd name="connsiteY106" fmla="*/ 2001610 h 3555170"/>
              <a:gd name="connsiteX107" fmla="*/ 7110162 w 7111590"/>
              <a:gd name="connsiteY107" fmla="*/ 0 h 3555170"/>
              <a:gd name="connsiteX0" fmla="*/ 7110162 w 7111590"/>
              <a:gd name="connsiteY0" fmla="*/ 0 h 3550282"/>
              <a:gd name="connsiteX1" fmla="*/ 0 w 7111590"/>
              <a:gd name="connsiteY1" fmla="*/ 24744 h 3550282"/>
              <a:gd name="connsiteX2" fmla="*/ 9270 w 7111590"/>
              <a:gd name="connsiteY2" fmla="*/ 3293545 h 3550282"/>
              <a:gd name="connsiteX3" fmla="*/ 466470 w 7111590"/>
              <a:gd name="connsiteY3" fmla="*/ 3339265 h 3550282"/>
              <a:gd name="connsiteX4" fmla="*/ 519810 w 7111590"/>
              <a:gd name="connsiteY4" fmla="*/ 3324025 h 3550282"/>
              <a:gd name="connsiteX5" fmla="*/ 618870 w 7111590"/>
              <a:gd name="connsiteY5" fmla="*/ 3278305 h 3550282"/>
              <a:gd name="connsiteX6" fmla="*/ 664590 w 7111590"/>
              <a:gd name="connsiteY6" fmla="*/ 3263065 h 3550282"/>
              <a:gd name="connsiteX7" fmla="*/ 733170 w 7111590"/>
              <a:gd name="connsiteY7" fmla="*/ 3217345 h 3550282"/>
              <a:gd name="connsiteX8" fmla="*/ 847470 w 7111590"/>
              <a:gd name="connsiteY8" fmla="*/ 3133525 h 3550282"/>
              <a:gd name="connsiteX9" fmla="*/ 885570 w 7111590"/>
              <a:gd name="connsiteY9" fmla="*/ 3110665 h 3550282"/>
              <a:gd name="connsiteX10" fmla="*/ 931290 w 7111590"/>
              <a:gd name="connsiteY10" fmla="*/ 3057325 h 3550282"/>
              <a:gd name="connsiteX11" fmla="*/ 969390 w 7111590"/>
              <a:gd name="connsiteY11" fmla="*/ 3019225 h 3550282"/>
              <a:gd name="connsiteX12" fmla="*/ 999870 w 7111590"/>
              <a:gd name="connsiteY12" fmla="*/ 2958265 h 3550282"/>
              <a:gd name="connsiteX13" fmla="*/ 1045590 w 7111590"/>
              <a:gd name="connsiteY13" fmla="*/ 2904925 h 3550282"/>
              <a:gd name="connsiteX14" fmla="*/ 1091310 w 7111590"/>
              <a:gd name="connsiteY14" fmla="*/ 2843965 h 3550282"/>
              <a:gd name="connsiteX15" fmla="*/ 1114170 w 7111590"/>
              <a:gd name="connsiteY15" fmla="*/ 2805865 h 3550282"/>
              <a:gd name="connsiteX16" fmla="*/ 1167510 w 7111590"/>
              <a:gd name="connsiteY16" fmla="*/ 2760145 h 3550282"/>
              <a:gd name="connsiteX17" fmla="*/ 1190370 w 7111590"/>
              <a:gd name="connsiteY17" fmla="*/ 2722045 h 3550282"/>
              <a:gd name="connsiteX18" fmla="*/ 1220850 w 7111590"/>
              <a:gd name="connsiteY18" fmla="*/ 2691565 h 3550282"/>
              <a:gd name="connsiteX19" fmla="*/ 1258950 w 7111590"/>
              <a:gd name="connsiteY19" fmla="*/ 2622985 h 3550282"/>
              <a:gd name="connsiteX20" fmla="*/ 1281810 w 7111590"/>
              <a:gd name="connsiteY20" fmla="*/ 2592505 h 3550282"/>
              <a:gd name="connsiteX21" fmla="*/ 1297050 w 7111590"/>
              <a:gd name="connsiteY21" fmla="*/ 2531545 h 3550282"/>
              <a:gd name="connsiteX22" fmla="*/ 1319910 w 7111590"/>
              <a:gd name="connsiteY22" fmla="*/ 2508685 h 3550282"/>
              <a:gd name="connsiteX23" fmla="*/ 1342770 w 7111590"/>
              <a:gd name="connsiteY23" fmla="*/ 2455345 h 3550282"/>
              <a:gd name="connsiteX24" fmla="*/ 1350390 w 7111590"/>
              <a:gd name="connsiteY24" fmla="*/ 2424865 h 3550282"/>
              <a:gd name="connsiteX25" fmla="*/ 1365630 w 7111590"/>
              <a:gd name="connsiteY25" fmla="*/ 2402005 h 3550282"/>
              <a:gd name="connsiteX26" fmla="*/ 1403730 w 7111590"/>
              <a:gd name="connsiteY26" fmla="*/ 2333425 h 3550282"/>
              <a:gd name="connsiteX27" fmla="*/ 1434210 w 7111590"/>
              <a:gd name="connsiteY27" fmla="*/ 2295325 h 3550282"/>
              <a:gd name="connsiteX28" fmla="*/ 1464690 w 7111590"/>
              <a:gd name="connsiteY28" fmla="*/ 2257225 h 3550282"/>
              <a:gd name="connsiteX29" fmla="*/ 1472310 w 7111590"/>
              <a:gd name="connsiteY29" fmla="*/ 2234365 h 3550282"/>
              <a:gd name="connsiteX30" fmla="*/ 1495170 w 7111590"/>
              <a:gd name="connsiteY30" fmla="*/ 2211505 h 3550282"/>
              <a:gd name="connsiteX31" fmla="*/ 1502790 w 7111590"/>
              <a:gd name="connsiteY31" fmla="*/ 2188645 h 3550282"/>
              <a:gd name="connsiteX32" fmla="*/ 1548510 w 7111590"/>
              <a:gd name="connsiteY32" fmla="*/ 2158165 h 3550282"/>
              <a:gd name="connsiteX33" fmla="*/ 1578990 w 7111590"/>
              <a:gd name="connsiteY33" fmla="*/ 2135305 h 3550282"/>
              <a:gd name="connsiteX34" fmla="*/ 1601850 w 7111590"/>
              <a:gd name="connsiteY34" fmla="*/ 2127685 h 3550282"/>
              <a:gd name="connsiteX35" fmla="*/ 1617090 w 7111590"/>
              <a:gd name="connsiteY35" fmla="*/ 2104825 h 3550282"/>
              <a:gd name="connsiteX36" fmla="*/ 1647570 w 7111590"/>
              <a:gd name="connsiteY36" fmla="*/ 2089585 h 3550282"/>
              <a:gd name="connsiteX37" fmla="*/ 1678050 w 7111590"/>
              <a:gd name="connsiteY37" fmla="*/ 2066725 h 3550282"/>
              <a:gd name="connsiteX38" fmla="*/ 1716150 w 7111590"/>
              <a:gd name="connsiteY38" fmla="*/ 2043865 h 3550282"/>
              <a:gd name="connsiteX39" fmla="*/ 1746630 w 7111590"/>
              <a:gd name="connsiteY39" fmla="*/ 2013385 h 3550282"/>
              <a:gd name="connsiteX40" fmla="*/ 1769490 w 7111590"/>
              <a:gd name="connsiteY40" fmla="*/ 2005765 h 3550282"/>
              <a:gd name="connsiteX41" fmla="*/ 1815210 w 7111590"/>
              <a:gd name="connsiteY41" fmla="*/ 1975285 h 3550282"/>
              <a:gd name="connsiteX42" fmla="*/ 1838070 w 7111590"/>
              <a:gd name="connsiteY42" fmla="*/ 1952425 h 3550282"/>
              <a:gd name="connsiteX43" fmla="*/ 1860930 w 7111590"/>
              <a:gd name="connsiteY43" fmla="*/ 1944805 h 3550282"/>
              <a:gd name="connsiteX44" fmla="*/ 1883790 w 7111590"/>
              <a:gd name="connsiteY44" fmla="*/ 1929565 h 3550282"/>
              <a:gd name="connsiteX45" fmla="*/ 1944750 w 7111590"/>
              <a:gd name="connsiteY45" fmla="*/ 1906705 h 3550282"/>
              <a:gd name="connsiteX46" fmla="*/ 2013330 w 7111590"/>
              <a:gd name="connsiteY46" fmla="*/ 1860985 h 3550282"/>
              <a:gd name="connsiteX47" fmla="*/ 2074290 w 7111590"/>
              <a:gd name="connsiteY47" fmla="*/ 1830505 h 3550282"/>
              <a:gd name="connsiteX48" fmla="*/ 2135250 w 7111590"/>
              <a:gd name="connsiteY48" fmla="*/ 1792405 h 3550282"/>
              <a:gd name="connsiteX49" fmla="*/ 2165730 w 7111590"/>
              <a:gd name="connsiteY49" fmla="*/ 1769545 h 3550282"/>
              <a:gd name="connsiteX50" fmla="*/ 2211450 w 7111590"/>
              <a:gd name="connsiteY50" fmla="*/ 1754305 h 3550282"/>
              <a:gd name="connsiteX51" fmla="*/ 2241930 w 7111590"/>
              <a:gd name="connsiteY51" fmla="*/ 1739065 h 3550282"/>
              <a:gd name="connsiteX52" fmla="*/ 2272410 w 7111590"/>
              <a:gd name="connsiteY52" fmla="*/ 1731445 h 3550282"/>
              <a:gd name="connsiteX53" fmla="*/ 2333370 w 7111590"/>
              <a:gd name="connsiteY53" fmla="*/ 1708585 h 3550282"/>
              <a:gd name="connsiteX54" fmla="*/ 2356230 w 7111590"/>
              <a:gd name="connsiteY54" fmla="*/ 1693345 h 3550282"/>
              <a:gd name="connsiteX55" fmla="*/ 2401950 w 7111590"/>
              <a:gd name="connsiteY55" fmla="*/ 1678105 h 3550282"/>
              <a:gd name="connsiteX56" fmla="*/ 2455290 w 7111590"/>
              <a:gd name="connsiteY56" fmla="*/ 1647625 h 3550282"/>
              <a:gd name="connsiteX57" fmla="*/ 2531490 w 7111590"/>
              <a:gd name="connsiteY57" fmla="*/ 1624765 h 3550282"/>
              <a:gd name="connsiteX58" fmla="*/ 2622930 w 7111590"/>
              <a:gd name="connsiteY58" fmla="*/ 1586665 h 3550282"/>
              <a:gd name="connsiteX59" fmla="*/ 2661030 w 7111590"/>
              <a:gd name="connsiteY59" fmla="*/ 1563805 h 3550282"/>
              <a:gd name="connsiteX60" fmla="*/ 2691510 w 7111590"/>
              <a:gd name="connsiteY60" fmla="*/ 1540945 h 3550282"/>
              <a:gd name="connsiteX61" fmla="*/ 2721990 w 7111590"/>
              <a:gd name="connsiteY61" fmla="*/ 1525705 h 3550282"/>
              <a:gd name="connsiteX62" fmla="*/ 2752470 w 7111590"/>
              <a:gd name="connsiteY62" fmla="*/ 1502845 h 3550282"/>
              <a:gd name="connsiteX63" fmla="*/ 2790570 w 7111590"/>
              <a:gd name="connsiteY63" fmla="*/ 1495225 h 3550282"/>
              <a:gd name="connsiteX64" fmla="*/ 2843910 w 7111590"/>
              <a:gd name="connsiteY64" fmla="*/ 1472365 h 3550282"/>
              <a:gd name="connsiteX65" fmla="*/ 2866770 w 7111590"/>
              <a:gd name="connsiteY65" fmla="*/ 1457125 h 3550282"/>
              <a:gd name="connsiteX66" fmla="*/ 2958210 w 7111590"/>
              <a:gd name="connsiteY66" fmla="*/ 1426645 h 3550282"/>
              <a:gd name="connsiteX67" fmla="*/ 3003930 w 7111590"/>
              <a:gd name="connsiteY67" fmla="*/ 1403785 h 3550282"/>
              <a:gd name="connsiteX68" fmla="*/ 3034410 w 7111590"/>
              <a:gd name="connsiteY68" fmla="*/ 1396165 h 3550282"/>
              <a:gd name="connsiteX69" fmla="*/ 3080130 w 7111590"/>
              <a:gd name="connsiteY69" fmla="*/ 1380925 h 3550282"/>
              <a:gd name="connsiteX70" fmla="*/ 3171570 w 7111590"/>
              <a:gd name="connsiteY70" fmla="*/ 1373305 h 3550282"/>
              <a:gd name="connsiteX71" fmla="*/ 3209670 w 7111590"/>
              <a:gd name="connsiteY71" fmla="*/ 1365685 h 3550282"/>
              <a:gd name="connsiteX72" fmla="*/ 3354450 w 7111590"/>
              <a:gd name="connsiteY72" fmla="*/ 1350445 h 3550282"/>
              <a:gd name="connsiteX73" fmla="*/ 4063110 w 7111590"/>
              <a:gd name="connsiteY73" fmla="*/ 1365685 h 3550282"/>
              <a:gd name="connsiteX74" fmla="*/ 4261230 w 7111590"/>
              <a:gd name="connsiteY74" fmla="*/ 1388545 h 3550282"/>
              <a:gd name="connsiteX75" fmla="*/ 4345050 w 7111590"/>
              <a:gd name="connsiteY75" fmla="*/ 1403785 h 3550282"/>
              <a:gd name="connsiteX76" fmla="*/ 4444110 w 7111590"/>
              <a:gd name="connsiteY76" fmla="*/ 1419025 h 3550282"/>
              <a:gd name="connsiteX77" fmla="*/ 4573650 w 7111590"/>
              <a:gd name="connsiteY77" fmla="*/ 1434265 h 3550282"/>
              <a:gd name="connsiteX78" fmla="*/ 4756530 w 7111590"/>
              <a:gd name="connsiteY78" fmla="*/ 1457125 h 3550282"/>
              <a:gd name="connsiteX79" fmla="*/ 4817490 w 7111590"/>
              <a:gd name="connsiteY79" fmla="*/ 1464745 h 3550282"/>
              <a:gd name="connsiteX80" fmla="*/ 4855590 w 7111590"/>
              <a:gd name="connsiteY80" fmla="*/ 1472365 h 3550282"/>
              <a:gd name="connsiteX81" fmla="*/ 4916550 w 7111590"/>
              <a:gd name="connsiteY81" fmla="*/ 1479985 h 3550282"/>
              <a:gd name="connsiteX82" fmla="*/ 4985130 w 7111590"/>
              <a:gd name="connsiteY82" fmla="*/ 1495225 h 3550282"/>
              <a:gd name="connsiteX83" fmla="*/ 5084190 w 7111590"/>
              <a:gd name="connsiteY83" fmla="*/ 1502845 h 3550282"/>
              <a:gd name="connsiteX84" fmla="*/ 5160390 w 7111590"/>
              <a:gd name="connsiteY84" fmla="*/ 1518085 h 3550282"/>
              <a:gd name="connsiteX85" fmla="*/ 5221350 w 7111590"/>
              <a:gd name="connsiteY85" fmla="*/ 1525705 h 3550282"/>
              <a:gd name="connsiteX86" fmla="*/ 5282310 w 7111590"/>
              <a:gd name="connsiteY86" fmla="*/ 1540945 h 3550282"/>
              <a:gd name="connsiteX87" fmla="*/ 5358510 w 7111590"/>
              <a:gd name="connsiteY87" fmla="*/ 1556185 h 3550282"/>
              <a:gd name="connsiteX88" fmla="*/ 5404230 w 7111590"/>
              <a:gd name="connsiteY88" fmla="*/ 1571425 h 3550282"/>
              <a:gd name="connsiteX89" fmla="*/ 5472810 w 7111590"/>
              <a:gd name="connsiteY89" fmla="*/ 1586665 h 3550282"/>
              <a:gd name="connsiteX90" fmla="*/ 5571870 w 7111590"/>
              <a:gd name="connsiteY90" fmla="*/ 1624765 h 3550282"/>
              <a:gd name="connsiteX91" fmla="*/ 5602350 w 7111590"/>
              <a:gd name="connsiteY91" fmla="*/ 1640005 h 3550282"/>
              <a:gd name="connsiteX92" fmla="*/ 5648070 w 7111590"/>
              <a:gd name="connsiteY92" fmla="*/ 1655245 h 3550282"/>
              <a:gd name="connsiteX93" fmla="*/ 5716650 w 7111590"/>
              <a:gd name="connsiteY93" fmla="*/ 1685725 h 3550282"/>
              <a:gd name="connsiteX94" fmla="*/ 5830950 w 7111590"/>
              <a:gd name="connsiteY94" fmla="*/ 1731445 h 3550282"/>
              <a:gd name="connsiteX95" fmla="*/ 5853810 w 7111590"/>
              <a:gd name="connsiteY95" fmla="*/ 1746685 h 3550282"/>
              <a:gd name="connsiteX96" fmla="*/ 5960490 w 7111590"/>
              <a:gd name="connsiteY96" fmla="*/ 1784785 h 3550282"/>
              <a:gd name="connsiteX97" fmla="*/ 5998590 w 7111590"/>
              <a:gd name="connsiteY97" fmla="*/ 1800025 h 3550282"/>
              <a:gd name="connsiteX98" fmla="*/ 6036690 w 7111590"/>
              <a:gd name="connsiteY98" fmla="*/ 1807645 h 3550282"/>
              <a:gd name="connsiteX99" fmla="*/ 6067170 w 7111590"/>
              <a:gd name="connsiteY99" fmla="*/ 1815265 h 3550282"/>
              <a:gd name="connsiteX100" fmla="*/ 6234810 w 7111590"/>
              <a:gd name="connsiteY100" fmla="*/ 1838125 h 3550282"/>
              <a:gd name="connsiteX101" fmla="*/ 6303390 w 7111590"/>
              <a:gd name="connsiteY101" fmla="*/ 1845745 h 3550282"/>
              <a:gd name="connsiteX102" fmla="*/ 6349110 w 7111590"/>
              <a:gd name="connsiteY102" fmla="*/ 1853365 h 3550282"/>
              <a:gd name="connsiteX103" fmla="*/ 6516750 w 7111590"/>
              <a:gd name="connsiteY103" fmla="*/ 1860985 h 3550282"/>
              <a:gd name="connsiteX104" fmla="*/ 6592950 w 7111590"/>
              <a:gd name="connsiteY104" fmla="*/ 1876225 h 3550282"/>
              <a:gd name="connsiteX105" fmla="*/ 7071149 w 7111590"/>
              <a:gd name="connsiteY105" fmla="*/ 2001610 h 3550282"/>
              <a:gd name="connsiteX106" fmla="*/ 7110162 w 7111590"/>
              <a:gd name="connsiteY106" fmla="*/ 0 h 3550282"/>
              <a:gd name="connsiteX0" fmla="*/ 7110162 w 7111590"/>
              <a:gd name="connsiteY0" fmla="*/ 0 h 3546694"/>
              <a:gd name="connsiteX1" fmla="*/ 0 w 7111590"/>
              <a:gd name="connsiteY1" fmla="*/ 24744 h 3546694"/>
              <a:gd name="connsiteX2" fmla="*/ 9270 w 7111590"/>
              <a:gd name="connsiteY2" fmla="*/ 3293545 h 3546694"/>
              <a:gd name="connsiteX3" fmla="*/ 519810 w 7111590"/>
              <a:gd name="connsiteY3" fmla="*/ 3324025 h 3546694"/>
              <a:gd name="connsiteX4" fmla="*/ 618870 w 7111590"/>
              <a:gd name="connsiteY4" fmla="*/ 3278305 h 3546694"/>
              <a:gd name="connsiteX5" fmla="*/ 664590 w 7111590"/>
              <a:gd name="connsiteY5" fmla="*/ 3263065 h 3546694"/>
              <a:gd name="connsiteX6" fmla="*/ 733170 w 7111590"/>
              <a:gd name="connsiteY6" fmla="*/ 3217345 h 3546694"/>
              <a:gd name="connsiteX7" fmla="*/ 847470 w 7111590"/>
              <a:gd name="connsiteY7" fmla="*/ 3133525 h 3546694"/>
              <a:gd name="connsiteX8" fmla="*/ 885570 w 7111590"/>
              <a:gd name="connsiteY8" fmla="*/ 3110665 h 3546694"/>
              <a:gd name="connsiteX9" fmla="*/ 931290 w 7111590"/>
              <a:gd name="connsiteY9" fmla="*/ 3057325 h 3546694"/>
              <a:gd name="connsiteX10" fmla="*/ 969390 w 7111590"/>
              <a:gd name="connsiteY10" fmla="*/ 3019225 h 3546694"/>
              <a:gd name="connsiteX11" fmla="*/ 999870 w 7111590"/>
              <a:gd name="connsiteY11" fmla="*/ 2958265 h 3546694"/>
              <a:gd name="connsiteX12" fmla="*/ 1045590 w 7111590"/>
              <a:gd name="connsiteY12" fmla="*/ 2904925 h 3546694"/>
              <a:gd name="connsiteX13" fmla="*/ 1091310 w 7111590"/>
              <a:gd name="connsiteY13" fmla="*/ 2843965 h 3546694"/>
              <a:gd name="connsiteX14" fmla="*/ 1114170 w 7111590"/>
              <a:gd name="connsiteY14" fmla="*/ 2805865 h 3546694"/>
              <a:gd name="connsiteX15" fmla="*/ 1167510 w 7111590"/>
              <a:gd name="connsiteY15" fmla="*/ 2760145 h 3546694"/>
              <a:gd name="connsiteX16" fmla="*/ 1190370 w 7111590"/>
              <a:gd name="connsiteY16" fmla="*/ 2722045 h 3546694"/>
              <a:gd name="connsiteX17" fmla="*/ 1220850 w 7111590"/>
              <a:gd name="connsiteY17" fmla="*/ 2691565 h 3546694"/>
              <a:gd name="connsiteX18" fmla="*/ 1258950 w 7111590"/>
              <a:gd name="connsiteY18" fmla="*/ 2622985 h 3546694"/>
              <a:gd name="connsiteX19" fmla="*/ 1281810 w 7111590"/>
              <a:gd name="connsiteY19" fmla="*/ 2592505 h 3546694"/>
              <a:gd name="connsiteX20" fmla="*/ 1297050 w 7111590"/>
              <a:gd name="connsiteY20" fmla="*/ 2531545 h 3546694"/>
              <a:gd name="connsiteX21" fmla="*/ 1319910 w 7111590"/>
              <a:gd name="connsiteY21" fmla="*/ 2508685 h 3546694"/>
              <a:gd name="connsiteX22" fmla="*/ 1342770 w 7111590"/>
              <a:gd name="connsiteY22" fmla="*/ 2455345 h 3546694"/>
              <a:gd name="connsiteX23" fmla="*/ 1350390 w 7111590"/>
              <a:gd name="connsiteY23" fmla="*/ 2424865 h 3546694"/>
              <a:gd name="connsiteX24" fmla="*/ 1365630 w 7111590"/>
              <a:gd name="connsiteY24" fmla="*/ 2402005 h 3546694"/>
              <a:gd name="connsiteX25" fmla="*/ 1403730 w 7111590"/>
              <a:gd name="connsiteY25" fmla="*/ 2333425 h 3546694"/>
              <a:gd name="connsiteX26" fmla="*/ 1434210 w 7111590"/>
              <a:gd name="connsiteY26" fmla="*/ 2295325 h 3546694"/>
              <a:gd name="connsiteX27" fmla="*/ 1464690 w 7111590"/>
              <a:gd name="connsiteY27" fmla="*/ 2257225 h 3546694"/>
              <a:gd name="connsiteX28" fmla="*/ 1472310 w 7111590"/>
              <a:gd name="connsiteY28" fmla="*/ 2234365 h 3546694"/>
              <a:gd name="connsiteX29" fmla="*/ 1495170 w 7111590"/>
              <a:gd name="connsiteY29" fmla="*/ 2211505 h 3546694"/>
              <a:gd name="connsiteX30" fmla="*/ 1502790 w 7111590"/>
              <a:gd name="connsiteY30" fmla="*/ 2188645 h 3546694"/>
              <a:gd name="connsiteX31" fmla="*/ 1548510 w 7111590"/>
              <a:gd name="connsiteY31" fmla="*/ 2158165 h 3546694"/>
              <a:gd name="connsiteX32" fmla="*/ 1578990 w 7111590"/>
              <a:gd name="connsiteY32" fmla="*/ 2135305 h 3546694"/>
              <a:gd name="connsiteX33" fmla="*/ 1601850 w 7111590"/>
              <a:gd name="connsiteY33" fmla="*/ 2127685 h 3546694"/>
              <a:gd name="connsiteX34" fmla="*/ 1617090 w 7111590"/>
              <a:gd name="connsiteY34" fmla="*/ 2104825 h 3546694"/>
              <a:gd name="connsiteX35" fmla="*/ 1647570 w 7111590"/>
              <a:gd name="connsiteY35" fmla="*/ 2089585 h 3546694"/>
              <a:gd name="connsiteX36" fmla="*/ 1678050 w 7111590"/>
              <a:gd name="connsiteY36" fmla="*/ 2066725 h 3546694"/>
              <a:gd name="connsiteX37" fmla="*/ 1716150 w 7111590"/>
              <a:gd name="connsiteY37" fmla="*/ 2043865 h 3546694"/>
              <a:gd name="connsiteX38" fmla="*/ 1746630 w 7111590"/>
              <a:gd name="connsiteY38" fmla="*/ 2013385 h 3546694"/>
              <a:gd name="connsiteX39" fmla="*/ 1769490 w 7111590"/>
              <a:gd name="connsiteY39" fmla="*/ 2005765 h 3546694"/>
              <a:gd name="connsiteX40" fmla="*/ 1815210 w 7111590"/>
              <a:gd name="connsiteY40" fmla="*/ 1975285 h 3546694"/>
              <a:gd name="connsiteX41" fmla="*/ 1838070 w 7111590"/>
              <a:gd name="connsiteY41" fmla="*/ 1952425 h 3546694"/>
              <a:gd name="connsiteX42" fmla="*/ 1860930 w 7111590"/>
              <a:gd name="connsiteY42" fmla="*/ 1944805 h 3546694"/>
              <a:gd name="connsiteX43" fmla="*/ 1883790 w 7111590"/>
              <a:gd name="connsiteY43" fmla="*/ 1929565 h 3546694"/>
              <a:gd name="connsiteX44" fmla="*/ 1944750 w 7111590"/>
              <a:gd name="connsiteY44" fmla="*/ 1906705 h 3546694"/>
              <a:gd name="connsiteX45" fmla="*/ 2013330 w 7111590"/>
              <a:gd name="connsiteY45" fmla="*/ 1860985 h 3546694"/>
              <a:gd name="connsiteX46" fmla="*/ 2074290 w 7111590"/>
              <a:gd name="connsiteY46" fmla="*/ 1830505 h 3546694"/>
              <a:gd name="connsiteX47" fmla="*/ 2135250 w 7111590"/>
              <a:gd name="connsiteY47" fmla="*/ 1792405 h 3546694"/>
              <a:gd name="connsiteX48" fmla="*/ 2165730 w 7111590"/>
              <a:gd name="connsiteY48" fmla="*/ 1769545 h 3546694"/>
              <a:gd name="connsiteX49" fmla="*/ 2211450 w 7111590"/>
              <a:gd name="connsiteY49" fmla="*/ 1754305 h 3546694"/>
              <a:gd name="connsiteX50" fmla="*/ 2241930 w 7111590"/>
              <a:gd name="connsiteY50" fmla="*/ 1739065 h 3546694"/>
              <a:gd name="connsiteX51" fmla="*/ 2272410 w 7111590"/>
              <a:gd name="connsiteY51" fmla="*/ 1731445 h 3546694"/>
              <a:gd name="connsiteX52" fmla="*/ 2333370 w 7111590"/>
              <a:gd name="connsiteY52" fmla="*/ 1708585 h 3546694"/>
              <a:gd name="connsiteX53" fmla="*/ 2356230 w 7111590"/>
              <a:gd name="connsiteY53" fmla="*/ 1693345 h 3546694"/>
              <a:gd name="connsiteX54" fmla="*/ 2401950 w 7111590"/>
              <a:gd name="connsiteY54" fmla="*/ 1678105 h 3546694"/>
              <a:gd name="connsiteX55" fmla="*/ 2455290 w 7111590"/>
              <a:gd name="connsiteY55" fmla="*/ 1647625 h 3546694"/>
              <a:gd name="connsiteX56" fmla="*/ 2531490 w 7111590"/>
              <a:gd name="connsiteY56" fmla="*/ 1624765 h 3546694"/>
              <a:gd name="connsiteX57" fmla="*/ 2622930 w 7111590"/>
              <a:gd name="connsiteY57" fmla="*/ 1586665 h 3546694"/>
              <a:gd name="connsiteX58" fmla="*/ 2661030 w 7111590"/>
              <a:gd name="connsiteY58" fmla="*/ 1563805 h 3546694"/>
              <a:gd name="connsiteX59" fmla="*/ 2691510 w 7111590"/>
              <a:gd name="connsiteY59" fmla="*/ 1540945 h 3546694"/>
              <a:gd name="connsiteX60" fmla="*/ 2721990 w 7111590"/>
              <a:gd name="connsiteY60" fmla="*/ 1525705 h 3546694"/>
              <a:gd name="connsiteX61" fmla="*/ 2752470 w 7111590"/>
              <a:gd name="connsiteY61" fmla="*/ 1502845 h 3546694"/>
              <a:gd name="connsiteX62" fmla="*/ 2790570 w 7111590"/>
              <a:gd name="connsiteY62" fmla="*/ 1495225 h 3546694"/>
              <a:gd name="connsiteX63" fmla="*/ 2843910 w 7111590"/>
              <a:gd name="connsiteY63" fmla="*/ 1472365 h 3546694"/>
              <a:gd name="connsiteX64" fmla="*/ 2866770 w 7111590"/>
              <a:gd name="connsiteY64" fmla="*/ 1457125 h 3546694"/>
              <a:gd name="connsiteX65" fmla="*/ 2958210 w 7111590"/>
              <a:gd name="connsiteY65" fmla="*/ 1426645 h 3546694"/>
              <a:gd name="connsiteX66" fmla="*/ 3003930 w 7111590"/>
              <a:gd name="connsiteY66" fmla="*/ 1403785 h 3546694"/>
              <a:gd name="connsiteX67" fmla="*/ 3034410 w 7111590"/>
              <a:gd name="connsiteY67" fmla="*/ 1396165 h 3546694"/>
              <a:gd name="connsiteX68" fmla="*/ 3080130 w 7111590"/>
              <a:gd name="connsiteY68" fmla="*/ 1380925 h 3546694"/>
              <a:gd name="connsiteX69" fmla="*/ 3171570 w 7111590"/>
              <a:gd name="connsiteY69" fmla="*/ 1373305 h 3546694"/>
              <a:gd name="connsiteX70" fmla="*/ 3209670 w 7111590"/>
              <a:gd name="connsiteY70" fmla="*/ 1365685 h 3546694"/>
              <a:gd name="connsiteX71" fmla="*/ 3354450 w 7111590"/>
              <a:gd name="connsiteY71" fmla="*/ 1350445 h 3546694"/>
              <a:gd name="connsiteX72" fmla="*/ 4063110 w 7111590"/>
              <a:gd name="connsiteY72" fmla="*/ 1365685 h 3546694"/>
              <a:gd name="connsiteX73" fmla="*/ 4261230 w 7111590"/>
              <a:gd name="connsiteY73" fmla="*/ 1388545 h 3546694"/>
              <a:gd name="connsiteX74" fmla="*/ 4345050 w 7111590"/>
              <a:gd name="connsiteY74" fmla="*/ 1403785 h 3546694"/>
              <a:gd name="connsiteX75" fmla="*/ 4444110 w 7111590"/>
              <a:gd name="connsiteY75" fmla="*/ 1419025 h 3546694"/>
              <a:gd name="connsiteX76" fmla="*/ 4573650 w 7111590"/>
              <a:gd name="connsiteY76" fmla="*/ 1434265 h 3546694"/>
              <a:gd name="connsiteX77" fmla="*/ 4756530 w 7111590"/>
              <a:gd name="connsiteY77" fmla="*/ 1457125 h 3546694"/>
              <a:gd name="connsiteX78" fmla="*/ 4817490 w 7111590"/>
              <a:gd name="connsiteY78" fmla="*/ 1464745 h 3546694"/>
              <a:gd name="connsiteX79" fmla="*/ 4855590 w 7111590"/>
              <a:gd name="connsiteY79" fmla="*/ 1472365 h 3546694"/>
              <a:gd name="connsiteX80" fmla="*/ 4916550 w 7111590"/>
              <a:gd name="connsiteY80" fmla="*/ 1479985 h 3546694"/>
              <a:gd name="connsiteX81" fmla="*/ 4985130 w 7111590"/>
              <a:gd name="connsiteY81" fmla="*/ 1495225 h 3546694"/>
              <a:gd name="connsiteX82" fmla="*/ 5084190 w 7111590"/>
              <a:gd name="connsiteY82" fmla="*/ 1502845 h 3546694"/>
              <a:gd name="connsiteX83" fmla="*/ 5160390 w 7111590"/>
              <a:gd name="connsiteY83" fmla="*/ 1518085 h 3546694"/>
              <a:gd name="connsiteX84" fmla="*/ 5221350 w 7111590"/>
              <a:gd name="connsiteY84" fmla="*/ 1525705 h 3546694"/>
              <a:gd name="connsiteX85" fmla="*/ 5282310 w 7111590"/>
              <a:gd name="connsiteY85" fmla="*/ 1540945 h 3546694"/>
              <a:gd name="connsiteX86" fmla="*/ 5358510 w 7111590"/>
              <a:gd name="connsiteY86" fmla="*/ 1556185 h 3546694"/>
              <a:gd name="connsiteX87" fmla="*/ 5404230 w 7111590"/>
              <a:gd name="connsiteY87" fmla="*/ 1571425 h 3546694"/>
              <a:gd name="connsiteX88" fmla="*/ 5472810 w 7111590"/>
              <a:gd name="connsiteY88" fmla="*/ 1586665 h 3546694"/>
              <a:gd name="connsiteX89" fmla="*/ 5571870 w 7111590"/>
              <a:gd name="connsiteY89" fmla="*/ 1624765 h 3546694"/>
              <a:gd name="connsiteX90" fmla="*/ 5602350 w 7111590"/>
              <a:gd name="connsiteY90" fmla="*/ 1640005 h 3546694"/>
              <a:gd name="connsiteX91" fmla="*/ 5648070 w 7111590"/>
              <a:gd name="connsiteY91" fmla="*/ 1655245 h 3546694"/>
              <a:gd name="connsiteX92" fmla="*/ 5716650 w 7111590"/>
              <a:gd name="connsiteY92" fmla="*/ 1685725 h 3546694"/>
              <a:gd name="connsiteX93" fmla="*/ 5830950 w 7111590"/>
              <a:gd name="connsiteY93" fmla="*/ 1731445 h 3546694"/>
              <a:gd name="connsiteX94" fmla="*/ 5853810 w 7111590"/>
              <a:gd name="connsiteY94" fmla="*/ 1746685 h 3546694"/>
              <a:gd name="connsiteX95" fmla="*/ 5960490 w 7111590"/>
              <a:gd name="connsiteY95" fmla="*/ 1784785 h 3546694"/>
              <a:gd name="connsiteX96" fmla="*/ 5998590 w 7111590"/>
              <a:gd name="connsiteY96" fmla="*/ 1800025 h 3546694"/>
              <a:gd name="connsiteX97" fmla="*/ 6036690 w 7111590"/>
              <a:gd name="connsiteY97" fmla="*/ 1807645 h 3546694"/>
              <a:gd name="connsiteX98" fmla="*/ 6067170 w 7111590"/>
              <a:gd name="connsiteY98" fmla="*/ 1815265 h 3546694"/>
              <a:gd name="connsiteX99" fmla="*/ 6234810 w 7111590"/>
              <a:gd name="connsiteY99" fmla="*/ 1838125 h 3546694"/>
              <a:gd name="connsiteX100" fmla="*/ 6303390 w 7111590"/>
              <a:gd name="connsiteY100" fmla="*/ 1845745 h 3546694"/>
              <a:gd name="connsiteX101" fmla="*/ 6349110 w 7111590"/>
              <a:gd name="connsiteY101" fmla="*/ 1853365 h 3546694"/>
              <a:gd name="connsiteX102" fmla="*/ 6516750 w 7111590"/>
              <a:gd name="connsiteY102" fmla="*/ 1860985 h 3546694"/>
              <a:gd name="connsiteX103" fmla="*/ 6592950 w 7111590"/>
              <a:gd name="connsiteY103" fmla="*/ 1876225 h 3546694"/>
              <a:gd name="connsiteX104" fmla="*/ 7071149 w 7111590"/>
              <a:gd name="connsiteY104" fmla="*/ 2001610 h 3546694"/>
              <a:gd name="connsiteX105" fmla="*/ 7110162 w 7111590"/>
              <a:gd name="connsiteY105" fmla="*/ 0 h 3546694"/>
              <a:gd name="connsiteX0" fmla="*/ 7110162 w 7111590"/>
              <a:gd name="connsiteY0" fmla="*/ 0 h 3531762"/>
              <a:gd name="connsiteX1" fmla="*/ 0 w 7111590"/>
              <a:gd name="connsiteY1" fmla="*/ 24744 h 3531762"/>
              <a:gd name="connsiteX2" fmla="*/ 9270 w 7111590"/>
              <a:gd name="connsiteY2" fmla="*/ 3293545 h 3531762"/>
              <a:gd name="connsiteX3" fmla="*/ 618870 w 7111590"/>
              <a:gd name="connsiteY3" fmla="*/ 3278305 h 3531762"/>
              <a:gd name="connsiteX4" fmla="*/ 664590 w 7111590"/>
              <a:gd name="connsiteY4" fmla="*/ 3263065 h 3531762"/>
              <a:gd name="connsiteX5" fmla="*/ 733170 w 7111590"/>
              <a:gd name="connsiteY5" fmla="*/ 3217345 h 3531762"/>
              <a:gd name="connsiteX6" fmla="*/ 847470 w 7111590"/>
              <a:gd name="connsiteY6" fmla="*/ 3133525 h 3531762"/>
              <a:gd name="connsiteX7" fmla="*/ 885570 w 7111590"/>
              <a:gd name="connsiteY7" fmla="*/ 3110665 h 3531762"/>
              <a:gd name="connsiteX8" fmla="*/ 931290 w 7111590"/>
              <a:gd name="connsiteY8" fmla="*/ 3057325 h 3531762"/>
              <a:gd name="connsiteX9" fmla="*/ 969390 w 7111590"/>
              <a:gd name="connsiteY9" fmla="*/ 3019225 h 3531762"/>
              <a:gd name="connsiteX10" fmla="*/ 999870 w 7111590"/>
              <a:gd name="connsiteY10" fmla="*/ 2958265 h 3531762"/>
              <a:gd name="connsiteX11" fmla="*/ 1045590 w 7111590"/>
              <a:gd name="connsiteY11" fmla="*/ 2904925 h 3531762"/>
              <a:gd name="connsiteX12" fmla="*/ 1091310 w 7111590"/>
              <a:gd name="connsiteY12" fmla="*/ 2843965 h 3531762"/>
              <a:gd name="connsiteX13" fmla="*/ 1114170 w 7111590"/>
              <a:gd name="connsiteY13" fmla="*/ 2805865 h 3531762"/>
              <a:gd name="connsiteX14" fmla="*/ 1167510 w 7111590"/>
              <a:gd name="connsiteY14" fmla="*/ 2760145 h 3531762"/>
              <a:gd name="connsiteX15" fmla="*/ 1190370 w 7111590"/>
              <a:gd name="connsiteY15" fmla="*/ 2722045 h 3531762"/>
              <a:gd name="connsiteX16" fmla="*/ 1220850 w 7111590"/>
              <a:gd name="connsiteY16" fmla="*/ 2691565 h 3531762"/>
              <a:gd name="connsiteX17" fmla="*/ 1258950 w 7111590"/>
              <a:gd name="connsiteY17" fmla="*/ 2622985 h 3531762"/>
              <a:gd name="connsiteX18" fmla="*/ 1281810 w 7111590"/>
              <a:gd name="connsiteY18" fmla="*/ 2592505 h 3531762"/>
              <a:gd name="connsiteX19" fmla="*/ 1297050 w 7111590"/>
              <a:gd name="connsiteY19" fmla="*/ 2531545 h 3531762"/>
              <a:gd name="connsiteX20" fmla="*/ 1319910 w 7111590"/>
              <a:gd name="connsiteY20" fmla="*/ 2508685 h 3531762"/>
              <a:gd name="connsiteX21" fmla="*/ 1342770 w 7111590"/>
              <a:gd name="connsiteY21" fmla="*/ 2455345 h 3531762"/>
              <a:gd name="connsiteX22" fmla="*/ 1350390 w 7111590"/>
              <a:gd name="connsiteY22" fmla="*/ 2424865 h 3531762"/>
              <a:gd name="connsiteX23" fmla="*/ 1365630 w 7111590"/>
              <a:gd name="connsiteY23" fmla="*/ 2402005 h 3531762"/>
              <a:gd name="connsiteX24" fmla="*/ 1403730 w 7111590"/>
              <a:gd name="connsiteY24" fmla="*/ 2333425 h 3531762"/>
              <a:gd name="connsiteX25" fmla="*/ 1434210 w 7111590"/>
              <a:gd name="connsiteY25" fmla="*/ 2295325 h 3531762"/>
              <a:gd name="connsiteX26" fmla="*/ 1464690 w 7111590"/>
              <a:gd name="connsiteY26" fmla="*/ 2257225 h 3531762"/>
              <a:gd name="connsiteX27" fmla="*/ 1472310 w 7111590"/>
              <a:gd name="connsiteY27" fmla="*/ 2234365 h 3531762"/>
              <a:gd name="connsiteX28" fmla="*/ 1495170 w 7111590"/>
              <a:gd name="connsiteY28" fmla="*/ 2211505 h 3531762"/>
              <a:gd name="connsiteX29" fmla="*/ 1502790 w 7111590"/>
              <a:gd name="connsiteY29" fmla="*/ 2188645 h 3531762"/>
              <a:gd name="connsiteX30" fmla="*/ 1548510 w 7111590"/>
              <a:gd name="connsiteY30" fmla="*/ 2158165 h 3531762"/>
              <a:gd name="connsiteX31" fmla="*/ 1578990 w 7111590"/>
              <a:gd name="connsiteY31" fmla="*/ 2135305 h 3531762"/>
              <a:gd name="connsiteX32" fmla="*/ 1601850 w 7111590"/>
              <a:gd name="connsiteY32" fmla="*/ 2127685 h 3531762"/>
              <a:gd name="connsiteX33" fmla="*/ 1617090 w 7111590"/>
              <a:gd name="connsiteY33" fmla="*/ 2104825 h 3531762"/>
              <a:gd name="connsiteX34" fmla="*/ 1647570 w 7111590"/>
              <a:gd name="connsiteY34" fmla="*/ 2089585 h 3531762"/>
              <a:gd name="connsiteX35" fmla="*/ 1678050 w 7111590"/>
              <a:gd name="connsiteY35" fmla="*/ 2066725 h 3531762"/>
              <a:gd name="connsiteX36" fmla="*/ 1716150 w 7111590"/>
              <a:gd name="connsiteY36" fmla="*/ 2043865 h 3531762"/>
              <a:gd name="connsiteX37" fmla="*/ 1746630 w 7111590"/>
              <a:gd name="connsiteY37" fmla="*/ 2013385 h 3531762"/>
              <a:gd name="connsiteX38" fmla="*/ 1769490 w 7111590"/>
              <a:gd name="connsiteY38" fmla="*/ 2005765 h 3531762"/>
              <a:gd name="connsiteX39" fmla="*/ 1815210 w 7111590"/>
              <a:gd name="connsiteY39" fmla="*/ 1975285 h 3531762"/>
              <a:gd name="connsiteX40" fmla="*/ 1838070 w 7111590"/>
              <a:gd name="connsiteY40" fmla="*/ 1952425 h 3531762"/>
              <a:gd name="connsiteX41" fmla="*/ 1860930 w 7111590"/>
              <a:gd name="connsiteY41" fmla="*/ 1944805 h 3531762"/>
              <a:gd name="connsiteX42" fmla="*/ 1883790 w 7111590"/>
              <a:gd name="connsiteY42" fmla="*/ 1929565 h 3531762"/>
              <a:gd name="connsiteX43" fmla="*/ 1944750 w 7111590"/>
              <a:gd name="connsiteY43" fmla="*/ 1906705 h 3531762"/>
              <a:gd name="connsiteX44" fmla="*/ 2013330 w 7111590"/>
              <a:gd name="connsiteY44" fmla="*/ 1860985 h 3531762"/>
              <a:gd name="connsiteX45" fmla="*/ 2074290 w 7111590"/>
              <a:gd name="connsiteY45" fmla="*/ 1830505 h 3531762"/>
              <a:gd name="connsiteX46" fmla="*/ 2135250 w 7111590"/>
              <a:gd name="connsiteY46" fmla="*/ 1792405 h 3531762"/>
              <a:gd name="connsiteX47" fmla="*/ 2165730 w 7111590"/>
              <a:gd name="connsiteY47" fmla="*/ 1769545 h 3531762"/>
              <a:gd name="connsiteX48" fmla="*/ 2211450 w 7111590"/>
              <a:gd name="connsiteY48" fmla="*/ 1754305 h 3531762"/>
              <a:gd name="connsiteX49" fmla="*/ 2241930 w 7111590"/>
              <a:gd name="connsiteY49" fmla="*/ 1739065 h 3531762"/>
              <a:gd name="connsiteX50" fmla="*/ 2272410 w 7111590"/>
              <a:gd name="connsiteY50" fmla="*/ 1731445 h 3531762"/>
              <a:gd name="connsiteX51" fmla="*/ 2333370 w 7111590"/>
              <a:gd name="connsiteY51" fmla="*/ 1708585 h 3531762"/>
              <a:gd name="connsiteX52" fmla="*/ 2356230 w 7111590"/>
              <a:gd name="connsiteY52" fmla="*/ 1693345 h 3531762"/>
              <a:gd name="connsiteX53" fmla="*/ 2401950 w 7111590"/>
              <a:gd name="connsiteY53" fmla="*/ 1678105 h 3531762"/>
              <a:gd name="connsiteX54" fmla="*/ 2455290 w 7111590"/>
              <a:gd name="connsiteY54" fmla="*/ 1647625 h 3531762"/>
              <a:gd name="connsiteX55" fmla="*/ 2531490 w 7111590"/>
              <a:gd name="connsiteY55" fmla="*/ 1624765 h 3531762"/>
              <a:gd name="connsiteX56" fmla="*/ 2622930 w 7111590"/>
              <a:gd name="connsiteY56" fmla="*/ 1586665 h 3531762"/>
              <a:gd name="connsiteX57" fmla="*/ 2661030 w 7111590"/>
              <a:gd name="connsiteY57" fmla="*/ 1563805 h 3531762"/>
              <a:gd name="connsiteX58" fmla="*/ 2691510 w 7111590"/>
              <a:gd name="connsiteY58" fmla="*/ 1540945 h 3531762"/>
              <a:gd name="connsiteX59" fmla="*/ 2721990 w 7111590"/>
              <a:gd name="connsiteY59" fmla="*/ 1525705 h 3531762"/>
              <a:gd name="connsiteX60" fmla="*/ 2752470 w 7111590"/>
              <a:gd name="connsiteY60" fmla="*/ 1502845 h 3531762"/>
              <a:gd name="connsiteX61" fmla="*/ 2790570 w 7111590"/>
              <a:gd name="connsiteY61" fmla="*/ 1495225 h 3531762"/>
              <a:gd name="connsiteX62" fmla="*/ 2843910 w 7111590"/>
              <a:gd name="connsiteY62" fmla="*/ 1472365 h 3531762"/>
              <a:gd name="connsiteX63" fmla="*/ 2866770 w 7111590"/>
              <a:gd name="connsiteY63" fmla="*/ 1457125 h 3531762"/>
              <a:gd name="connsiteX64" fmla="*/ 2958210 w 7111590"/>
              <a:gd name="connsiteY64" fmla="*/ 1426645 h 3531762"/>
              <a:gd name="connsiteX65" fmla="*/ 3003930 w 7111590"/>
              <a:gd name="connsiteY65" fmla="*/ 1403785 h 3531762"/>
              <a:gd name="connsiteX66" fmla="*/ 3034410 w 7111590"/>
              <a:gd name="connsiteY66" fmla="*/ 1396165 h 3531762"/>
              <a:gd name="connsiteX67" fmla="*/ 3080130 w 7111590"/>
              <a:gd name="connsiteY67" fmla="*/ 1380925 h 3531762"/>
              <a:gd name="connsiteX68" fmla="*/ 3171570 w 7111590"/>
              <a:gd name="connsiteY68" fmla="*/ 1373305 h 3531762"/>
              <a:gd name="connsiteX69" fmla="*/ 3209670 w 7111590"/>
              <a:gd name="connsiteY69" fmla="*/ 1365685 h 3531762"/>
              <a:gd name="connsiteX70" fmla="*/ 3354450 w 7111590"/>
              <a:gd name="connsiteY70" fmla="*/ 1350445 h 3531762"/>
              <a:gd name="connsiteX71" fmla="*/ 4063110 w 7111590"/>
              <a:gd name="connsiteY71" fmla="*/ 1365685 h 3531762"/>
              <a:gd name="connsiteX72" fmla="*/ 4261230 w 7111590"/>
              <a:gd name="connsiteY72" fmla="*/ 1388545 h 3531762"/>
              <a:gd name="connsiteX73" fmla="*/ 4345050 w 7111590"/>
              <a:gd name="connsiteY73" fmla="*/ 1403785 h 3531762"/>
              <a:gd name="connsiteX74" fmla="*/ 4444110 w 7111590"/>
              <a:gd name="connsiteY74" fmla="*/ 1419025 h 3531762"/>
              <a:gd name="connsiteX75" fmla="*/ 4573650 w 7111590"/>
              <a:gd name="connsiteY75" fmla="*/ 1434265 h 3531762"/>
              <a:gd name="connsiteX76" fmla="*/ 4756530 w 7111590"/>
              <a:gd name="connsiteY76" fmla="*/ 1457125 h 3531762"/>
              <a:gd name="connsiteX77" fmla="*/ 4817490 w 7111590"/>
              <a:gd name="connsiteY77" fmla="*/ 1464745 h 3531762"/>
              <a:gd name="connsiteX78" fmla="*/ 4855590 w 7111590"/>
              <a:gd name="connsiteY78" fmla="*/ 1472365 h 3531762"/>
              <a:gd name="connsiteX79" fmla="*/ 4916550 w 7111590"/>
              <a:gd name="connsiteY79" fmla="*/ 1479985 h 3531762"/>
              <a:gd name="connsiteX80" fmla="*/ 4985130 w 7111590"/>
              <a:gd name="connsiteY80" fmla="*/ 1495225 h 3531762"/>
              <a:gd name="connsiteX81" fmla="*/ 5084190 w 7111590"/>
              <a:gd name="connsiteY81" fmla="*/ 1502845 h 3531762"/>
              <a:gd name="connsiteX82" fmla="*/ 5160390 w 7111590"/>
              <a:gd name="connsiteY82" fmla="*/ 1518085 h 3531762"/>
              <a:gd name="connsiteX83" fmla="*/ 5221350 w 7111590"/>
              <a:gd name="connsiteY83" fmla="*/ 1525705 h 3531762"/>
              <a:gd name="connsiteX84" fmla="*/ 5282310 w 7111590"/>
              <a:gd name="connsiteY84" fmla="*/ 1540945 h 3531762"/>
              <a:gd name="connsiteX85" fmla="*/ 5358510 w 7111590"/>
              <a:gd name="connsiteY85" fmla="*/ 1556185 h 3531762"/>
              <a:gd name="connsiteX86" fmla="*/ 5404230 w 7111590"/>
              <a:gd name="connsiteY86" fmla="*/ 1571425 h 3531762"/>
              <a:gd name="connsiteX87" fmla="*/ 5472810 w 7111590"/>
              <a:gd name="connsiteY87" fmla="*/ 1586665 h 3531762"/>
              <a:gd name="connsiteX88" fmla="*/ 5571870 w 7111590"/>
              <a:gd name="connsiteY88" fmla="*/ 1624765 h 3531762"/>
              <a:gd name="connsiteX89" fmla="*/ 5602350 w 7111590"/>
              <a:gd name="connsiteY89" fmla="*/ 1640005 h 3531762"/>
              <a:gd name="connsiteX90" fmla="*/ 5648070 w 7111590"/>
              <a:gd name="connsiteY90" fmla="*/ 1655245 h 3531762"/>
              <a:gd name="connsiteX91" fmla="*/ 5716650 w 7111590"/>
              <a:gd name="connsiteY91" fmla="*/ 1685725 h 3531762"/>
              <a:gd name="connsiteX92" fmla="*/ 5830950 w 7111590"/>
              <a:gd name="connsiteY92" fmla="*/ 1731445 h 3531762"/>
              <a:gd name="connsiteX93" fmla="*/ 5853810 w 7111590"/>
              <a:gd name="connsiteY93" fmla="*/ 1746685 h 3531762"/>
              <a:gd name="connsiteX94" fmla="*/ 5960490 w 7111590"/>
              <a:gd name="connsiteY94" fmla="*/ 1784785 h 3531762"/>
              <a:gd name="connsiteX95" fmla="*/ 5998590 w 7111590"/>
              <a:gd name="connsiteY95" fmla="*/ 1800025 h 3531762"/>
              <a:gd name="connsiteX96" fmla="*/ 6036690 w 7111590"/>
              <a:gd name="connsiteY96" fmla="*/ 1807645 h 3531762"/>
              <a:gd name="connsiteX97" fmla="*/ 6067170 w 7111590"/>
              <a:gd name="connsiteY97" fmla="*/ 1815265 h 3531762"/>
              <a:gd name="connsiteX98" fmla="*/ 6234810 w 7111590"/>
              <a:gd name="connsiteY98" fmla="*/ 1838125 h 3531762"/>
              <a:gd name="connsiteX99" fmla="*/ 6303390 w 7111590"/>
              <a:gd name="connsiteY99" fmla="*/ 1845745 h 3531762"/>
              <a:gd name="connsiteX100" fmla="*/ 6349110 w 7111590"/>
              <a:gd name="connsiteY100" fmla="*/ 1853365 h 3531762"/>
              <a:gd name="connsiteX101" fmla="*/ 6516750 w 7111590"/>
              <a:gd name="connsiteY101" fmla="*/ 1860985 h 3531762"/>
              <a:gd name="connsiteX102" fmla="*/ 6592950 w 7111590"/>
              <a:gd name="connsiteY102" fmla="*/ 1876225 h 3531762"/>
              <a:gd name="connsiteX103" fmla="*/ 7071149 w 7111590"/>
              <a:gd name="connsiteY103" fmla="*/ 2001610 h 3531762"/>
              <a:gd name="connsiteX104" fmla="*/ 7110162 w 7111590"/>
              <a:gd name="connsiteY104" fmla="*/ 0 h 3531762"/>
              <a:gd name="connsiteX0" fmla="*/ 7110162 w 7111590"/>
              <a:gd name="connsiteY0" fmla="*/ 0 h 3528457"/>
              <a:gd name="connsiteX1" fmla="*/ 0 w 7111590"/>
              <a:gd name="connsiteY1" fmla="*/ 24744 h 3528457"/>
              <a:gd name="connsiteX2" fmla="*/ 9270 w 7111590"/>
              <a:gd name="connsiteY2" fmla="*/ 3293545 h 3528457"/>
              <a:gd name="connsiteX3" fmla="*/ 664590 w 7111590"/>
              <a:gd name="connsiteY3" fmla="*/ 3263065 h 3528457"/>
              <a:gd name="connsiteX4" fmla="*/ 733170 w 7111590"/>
              <a:gd name="connsiteY4" fmla="*/ 3217345 h 3528457"/>
              <a:gd name="connsiteX5" fmla="*/ 847470 w 7111590"/>
              <a:gd name="connsiteY5" fmla="*/ 3133525 h 3528457"/>
              <a:gd name="connsiteX6" fmla="*/ 885570 w 7111590"/>
              <a:gd name="connsiteY6" fmla="*/ 3110665 h 3528457"/>
              <a:gd name="connsiteX7" fmla="*/ 931290 w 7111590"/>
              <a:gd name="connsiteY7" fmla="*/ 3057325 h 3528457"/>
              <a:gd name="connsiteX8" fmla="*/ 969390 w 7111590"/>
              <a:gd name="connsiteY8" fmla="*/ 3019225 h 3528457"/>
              <a:gd name="connsiteX9" fmla="*/ 999870 w 7111590"/>
              <a:gd name="connsiteY9" fmla="*/ 2958265 h 3528457"/>
              <a:gd name="connsiteX10" fmla="*/ 1045590 w 7111590"/>
              <a:gd name="connsiteY10" fmla="*/ 2904925 h 3528457"/>
              <a:gd name="connsiteX11" fmla="*/ 1091310 w 7111590"/>
              <a:gd name="connsiteY11" fmla="*/ 2843965 h 3528457"/>
              <a:gd name="connsiteX12" fmla="*/ 1114170 w 7111590"/>
              <a:gd name="connsiteY12" fmla="*/ 2805865 h 3528457"/>
              <a:gd name="connsiteX13" fmla="*/ 1167510 w 7111590"/>
              <a:gd name="connsiteY13" fmla="*/ 2760145 h 3528457"/>
              <a:gd name="connsiteX14" fmla="*/ 1190370 w 7111590"/>
              <a:gd name="connsiteY14" fmla="*/ 2722045 h 3528457"/>
              <a:gd name="connsiteX15" fmla="*/ 1220850 w 7111590"/>
              <a:gd name="connsiteY15" fmla="*/ 2691565 h 3528457"/>
              <a:gd name="connsiteX16" fmla="*/ 1258950 w 7111590"/>
              <a:gd name="connsiteY16" fmla="*/ 2622985 h 3528457"/>
              <a:gd name="connsiteX17" fmla="*/ 1281810 w 7111590"/>
              <a:gd name="connsiteY17" fmla="*/ 2592505 h 3528457"/>
              <a:gd name="connsiteX18" fmla="*/ 1297050 w 7111590"/>
              <a:gd name="connsiteY18" fmla="*/ 2531545 h 3528457"/>
              <a:gd name="connsiteX19" fmla="*/ 1319910 w 7111590"/>
              <a:gd name="connsiteY19" fmla="*/ 2508685 h 3528457"/>
              <a:gd name="connsiteX20" fmla="*/ 1342770 w 7111590"/>
              <a:gd name="connsiteY20" fmla="*/ 2455345 h 3528457"/>
              <a:gd name="connsiteX21" fmla="*/ 1350390 w 7111590"/>
              <a:gd name="connsiteY21" fmla="*/ 2424865 h 3528457"/>
              <a:gd name="connsiteX22" fmla="*/ 1365630 w 7111590"/>
              <a:gd name="connsiteY22" fmla="*/ 2402005 h 3528457"/>
              <a:gd name="connsiteX23" fmla="*/ 1403730 w 7111590"/>
              <a:gd name="connsiteY23" fmla="*/ 2333425 h 3528457"/>
              <a:gd name="connsiteX24" fmla="*/ 1434210 w 7111590"/>
              <a:gd name="connsiteY24" fmla="*/ 2295325 h 3528457"/>
              <a:gd name="connsiteX25" fmla="*/ 1464690 w 7111590"/>
              <a:gd name="connsiteY25" fmla="*/ 2257225 h 3528457"/>
              <a:gd name="connsiteX26" fmla="*/ 1472310 w 7111590"/>
              <a:gd name="connsiteY26" fmla="*/ 2234365 h 3528457"/>
              <a:gd name="connsiteX27" fmla="*/ 1495170 w 7111590"/>
              <a:gd name="connsiteY27" fmla="*/ 2211505 h 3528457"/>
              <a:gd name="connsiteX28" fmla="*/ 1502790 w 7111590"/>
              <a:gd name="connsiteY28" fmla="*/ 2188645 h 3528457"/>
              <a:gd name="connsiteX29" fmla="*/ 1548510 w 7111590"/>
              <a:gd name="connsiteY29" fmla="*/ 2158165 h 3528457"/>
              <a:gd name="connsiteX30" fmla="*/ 1578990 w 7111590"/>
              <a:gd name="connsiteY30" fmla="*/ 2135305 h 3528457"/>
              <a:gd name="connsiteX31" fmla="*/ 1601850 w 7111590"/>
              <a:gd name="connsiteY31" fmla="*/ 2127685 h 3528457"/>
              <a:gd name="connsiteX32" fmla="*/ 1617090 w 7111590"/>
              <a:gd name="connsiteY32" fmla="*/ 2104825 h 3528457"/>
              <a:gd name="connsiteX33" fmla="*/ 1647570 w 7111590"/>
              <a:gd name="connsiteY33" fmla="*/ 2089585 h 3528457"/>
              <a:gd name="connsiteX34" fmla="*/ 1678050 w 7111590"/>
              <a:gd name="connsiteY34" fmla="*/ 2066725 h 3528457"/>
              <a:gd name="connsiteX35" fmla="*/ 1716150 w 7111590"/>
              <a:gd name="connsiteY35" fmla="*/ 2043865 h 3528457"/>
              <a:gd name="connsiteX36" fmla="*/ 1746630 w 7111590"/>
              <a:gd name="connsiteY36" fmla="*/ 2013385 h 3528457"/>
              <a:gd name="connsiteX37" fmla="*/ 1769490 w 7111590"/>
              <a:gd name="connsiteY37" fmla="*/ 2005765 h 3528457"/>
              <a:gd name="connsiteX38" fmla="*/ 1815210 w 7111590"/>
              <a:gd name="connsiteY38" fmla="*/ 1975285 h 3528457"/>
              <a:gd name="connsiteX39" fmla="*/ 1838070 w 7111590"/>
              <a:gd name="connsiteY39" fmla="*/ 1952425 h 3528457"/>
              <a:gd name="connsiteX40" fmla="*/ 1860930 w 7111590"/>
              <a:gd name="connsiteY40" fmla="*/ 1944805 h 3528457"/>
              <a:gd name="connsiteX41" fmla="*/ 1883790 w 7111590"/>
              <a:gd name="connsiteY41" fmla="*/ 1929565 h 3528457"/>
              <a:gd name="connsiteX42" fmla="*/ 1944750 w 7111590"/>
              <a:gd name="connsiteY42" fmla="*/ 1906705 h 3528457"/>
              <a:gd name="connsiteX43" fmla="*/ 2013330 w 7111590"/>
              <a:gd name="connsiteY43" fmla="*/ 1860985 h 3528457"/>
              <a:gd name="connsiteX44" fmla="*/ 2074290 w 7111590"/>
              <a:gd name="connsiteY44" fmla="*/ 1830505 h 3528457"/>
              <a:gd name="connsiteX45" fmla="*/ 2135250 w 7111590"/>
              <a:gd name="connsiteY45" fmla="*/ 1792405 h 3528457"/>
              <a:gd name="connsiteX46" fmla="*/ 2165730 w 7111590"/>
              <a:gd name="connsiteY46" fmla="*/ 1769545 h 3528457"/>
              <a:gd name="connsiteX47" fmla="*/ 2211450 w 7111590"/>
              <a:gd name="connsiteY47" fmla="*/ 1754305 h 3528457"/>
              <a:gd name="connsiteX48" fmla="*/ 2241930 w 7111590"/>
              <a:gd name="connsiteY48" fmla="*/ 1739065 h 3528457"/>
              <a:gd name="connsiteX49" fmla="*/ 2272410 w 7111590"/>
              <a:gd name="connsiteY49" fmla="*/ 1731445 h 3528457"/>
              <a:gd name="connsiteX50" fmla="*/ 2333370 w 7111590"/>
              <a:gd name="connsiteY50" fmla="*/ 1708585 h 3528457"/>
              <a:gd name="connsiteX51" fmla="*/ 2356230 w 7111590"/>
              <a:gd name="connsiteY51" fmla="*/ 1693345 h 3528457"/>
              <a:gd name="connsiteX52" fmla="*/ 2401950 w 7111590"/>
              <a:gd name="connsiteY52" fmla="*/ 1678105 h 3528457"/>
              <a:gd name="connsiteX53" fmla="*/ 2455290 w 7111590"/>
              <a:gd name="connsiteY53" fmla="*/ 1647625 h 3528457"/>
              <a:gd name="connsiteX54" fmla="*/ 2531490 w 7111590"/>
              <a:gd name="connsiteY54" fmla="*/ 1624765 h 3528457"/>
              <a:gd name="connsiteX55" fmla="*/ 2622930 w 7111590"/>
              <a:gd name="connsiteY55" fmla="*/ 1586665 h 3528457"/>
              <a:gd name="connsiteX56" fmla="*/ 2661030 w 7111590"/>
              <a:gd name="connsiteY56" fmla="*/ 1563805 h 3528457"/>
              <a:gd name="connsiteX57" fmla="*/ 2691510 w 7111590"/>
              <a:gd name="connsiteY57" fmla="*/ 1540945 h 3528457"/>
              <a:gd name="connsiteX58" fmla="*/ 2721990 w 7111590"/>
              <a:gd name="connsiteY58" fmla="*/ 1525705 h 3528457"/>
              <a:gd name="connsiteX59" fmla="*/ 2752470 w 7111590"/>
              <a:gd name="connsiteY59" fmla="*/ 1502845 h 3528457"/>
              <a:gd name="connsiteX60" fmla="*/ 2790570 w 7111590"/>
              <a:gd name="connsiteY60" fmla="*/ 1495225 h 3528457"/>
              <a:gd name="connsiteX61" fmla="*/ 2843910 w 7111590"/>
              <a:gd name="connsiteY61" fmla="*/ 1472365 h 3528457"/>
              <a:gd name="connsiteX62" fmla="*/ 2866770 w 7111590"/>
              <a:gd name="connsiteY62" fmla="*/ 1457125 h 3528457"/>
              <a:gd name="connsiteX63" fmla="*/ 2958210 w 7111590"/>
              <a:gd name="connsiteY63" fmla="*/ 1426645 h 3528457"/>
              <a:gd name="connsiteX64" fmla="*/ 3003930 w 7111590"/>
              <a:gd name="connsiteY64" fmla="*/ 1403785 h 3528457"/>
              <a:gd name="connsiteX65" fmla="*/ 3034410 w 7111590"/>
              <a:gd name="connsiteY65" fmla="*/ 1396165 h 3528457"/>
              <a:gd name="connsiteX66" fmla="*/ 3080130 w 7111590"/>
              <a:gd name="connsiteY66" fmla="*/ 1380925 h 3528457"/>
              <a:gd name="connsiteX67" fmla="*/ 3171570 w 7111590"/>
              <a:gd name="connsiteY67" fmla="*/ 1373305 h 3528457"/>
              <a:gd name="connsiteX68" fmla="*/ 3209670 w 7111590"/>
              <a:gd name="connsiteY68" fmla="*/ 1365685 h 3528457"/>
              <a:gd name="connsiteX69" fmla="*/ 3354450 w 7111590"/>
              <a:gd name="connsiteY69" fmla="*/ 1350445 h 3528457"/>
              <a:gd name="connsiteX70" fmla="*/ 4063110 w 7111590"/>
              <a:gd name="connsiteY70" fmla="*/ 1365685 h 3528457"/>
              <a:gd name="connsiteX71" fmla="*/ 4261230 w 7111590"/>
              <a:gd name="connsiteY71" fmla="*/ 1388545 h 3528457"/>
              <a:gd name="connsiteX72" fmla="*/ 4345050 w 7111590"/>
              <a:gd name="connsiteY72" fmla="*/ 1403785 h 3528457"/>
              <a:gd name="connsiteX73" fmla="*/ 4444110 w 7111590"/>
              <a:gd name="connsiteY73" fmla="*/ 1419025 h 3528457"/>
              <a:gd name="connsiteX74" fmla="*/ 4573650 w 7111590"/>
              <a:gd name="connsiteY74" fmla="*/ 1434265 h 3528457"/>
              <a:gd name="connsiteX75" fmla="*/ 4756530 w 7111590"/>
              <a:gd name="connsiteY75" fmla="*/ 1457125 h 3528457"/>
              <a:gd name="connsiteX76" fmla="*/ 4817490 w 7111590"/>
              <a:gd name="connsiteY76" fmla="*/ 1464745 h 3528457"/>
              <a:gd name="connsiteX77" fmla="*/ 4855590 w 7111590"/>
              <a:gd name="connsiteY77" fmla="*/ 1472365 h 3528457"/>
              <a:gd name="connsiteX78" fmla="*/ 4916550 w 7111590"/>
              <a:gd name="connsiteY78" fmla="*/ 1479985 h 3528457"/>
              <a:gd name="connsiteX79" fmla="*/ 4985130 w 7111590"/>
              <a:gd name="connsiteY79" fmla="*/ 1495225 h 3528457"/>
              <a:gd name="connsiteX80" fmla="*/ 5084190 w 7111590"/>
              <a:gd name="connsiteY80" fmla="*/ 1502845 h 3528457"/>
              <a:gd name="connsiteX81" fmla="*/ 5160390 w 7111590"/>
              <a:gd name="connsiteY81" fmla="*/ 1518085 h 3528457"/>
              <a:gd name="connsiteX82" fmla="*/ 5221350 w 7111590"/>
              <a:gd name="connsiteY82" fmla="*/ 1525705 h 3528457"/>
              <a:gd name="connsiteX83" fmla="*/ 5282310 w 7111590"/>
              <a:gd name="connsiteY83" fmla="*/ 1540945 h 3528457"/>
              <a:gd name="connsiteX84" fmla="*/ 5358510 w 7111590"/>
              <a:gd name="connsiteY84" fmla="*/ 1556185 h 3528457"/>
              <a:gd name="connsiteX85" fmla="*/ 5404230 w 7111590"/>
              <a:gd name="connsiteY85" fmla="*/ 1571425 h 3528457"/>
              <a:gd name="connsiteX86" fmla="*/ 5472810 w 7111590"/>
              <a:gd name="connsiteY86" fmla="*/ 1586665 h 3528457"/>
              <a:gd name="connsiteX87" fmla="*/ 5571870 w 7111590"/>
              <a:gd name="connsiteY87" fmla="*/ 1624765 h 3528457"/>
              <a:gd name="connsiteX88" fmla="*/ 5602350 w 7111590"/>
              <a:gd name="connsiteY88" fmla="*/ 1640005 h 3528457"/>
              <a:gd name="connsiteX89" fmla="*/ 5648070 w 7111590"/>
              <a:gd name="connsiteY89" fmla="*/ 1655245 h 3528457"/>
              <a:gd name="connsiteX90" fmla="*/ 5716650 w 7111590"/>
              <a:gd name="connsiteY90" fmla="*/ 1685725 h 3528457"/>
              <a:gd name="connsiteX91" fmla="*/ 5830950 w 7111590"/>
              <a:gd name="connsiteY91" fmla="*/ 1731445 h 3528457"/>
              <a:gd name="connsiteX92" fmla="*/ 5853810 w 7111590"/>
              <a:gd name="connsiteY92" fmla="*/ 1746685 h 3528457"/>
              <a:gd name="connsiteX93" fmla="*/ 5960490 w 7111590"/>
              <a:gd name="connsiteY93" fmla="*/ 1784785 h 3528457"/>
              <a:gd name="connsiteX94" fmla="*/ 5998590 w 7111590"/>
              <a:gd name="connsiteY94" fmla="*/ 1800025 h 3528457"/>
              <a:gd name="connsiteX95" fmla="*/ 6036690 w 7111590"/>
              <a:gd name="connsiteY95" fmla="*/ 1807645 h 3528457"/>
              <a:gd name="connsiteX96" fmla="*/ 6067170 w 7111590"/>
              <a:gd name="connsiteY96" fmla="*/ 1815265 h 3528457"/>
              <a:gd name="connsiteX97" fmla="*/ 6234810 w 7111590"/>
              <a:gd name="connsiteY97" fmla="*/ 1838125 h 3528457"/>
              <a:gd name="connsiteX98" fmla="*/ 6303390 w 7111590"/>
              <a:gd name="connsiteY98" fmla="*/ 1845745 h 3528457"/>
              <a:gd name="connsiteX99" fmla="*/ 6349110 w 7111590"/>
              <a:gd name="connsiteY99" fmla="*/ 1853365 h 3528457"/>
              <a:gd name="connsiteX100" fmla="*/ 6516750 w 7111590"/>
              <a:gd name="connsiteY100" fmla="*/ 1860985 h 3528457"/>
              <a:gd name="connsiteX101" fmla="*/ 6592950 w 7111590"/>
              <a:gd name="connsiteY101" fmla="*/ 1876225 h 3528457"/>
              <a:gd name="connsiteX102" fmla="*/ 7071149 w 7111590"/>
              <a:gd name="connsiteY102" fmla="*/ 2001610 h 3528457"/>
              <a:gd name="connsiteX103" fmla="*/ 7110162 w 7111590"/>
              <a:gd name="connsiteY103" fmla="*/ 0 h 3528457"/>
              <a:gd name="connsiteX0" fmla="*/ 7110162 w 7111590"/>
              <a:gd name="connsiteY0" fmla="*/ 0 h 3517026"/>
              <a:gd name="connsiteX1" fmla="*/ 0 w 7111590"/>
              <a:gd name="connsiteY1" fmla="*/ 24744 h 3517026"/>
              <a:gd name="connsiteX2" fmla="*/ 9270 w 7111590"/>
              <a:gd name="connsiteY2" fmla="*/ 3293545 h 3517026"/>
              <a:gd name="connsiteX3" fmla="*/ 733170 w 7111590"/>
              <a:gd name="connsiteY3" fmla="*/ 3217345 h 3517026"/>
              <a:gd name="connsiteX4" fmla="*/ 847470 w 7111590"/>
              <a:gd name="connsiteY4" fmla="*/ 3133525 h 3517026"/>
              <a:gd name="connsiteX5" fmla="*/ 885570 w 7111590"/>
              <a:gd name="connsiteY5" fmla="*/ 3110665 h 3517026"/>
              <a:gd name="connsiteX6" fmla="*/ 931290 w 7111590"/>
              <a:gd name="connsiteY6" fmla="*/ 3057325 h 3517026"/>
              <a:gd name="connsiteX7" fmla="*/ 969390 w 7111590"/>
              <a:gd name="connsiteY7" fmla="*/ 3019225 h 3517026"/>
              <a:gd name="connsiteX8" fmla="*/ 999870 w 7111590"/>
              <a:gd name="connsiteY8" fmla="*/ 2958265 h 3517026"/>
              <a:gd name="connsiteX9" fmla="*/ 1045590 w 7111590"/>
              <a:gd name="connsiteY9" fmla="*/ 2904925 h 3517026"/>
              <a:gd name="connsiteX10" fmla="*/ 1091310 w 7111590"/>
              <a:gd name="connsiteY10" fmla="*/ 2843965 h 3517026"/>
              <a:gd name="connsiteX11" fmla="*/ 1114170 w 7111590"/>
              <a:gd name="connsiteY11" fmla="*/ 2805865 h 3517026"/>
              <a:gd name="connsiteX12" fmla="*/ 1167510 w 7111590"/>
              <a:gd name="connsiteY12" fmla="*/ 2760145 h 3517026"/>
              <a:gd name="connsiteX13" fmla="*/ 1190370 w 7111590"/>
              <a:gd name="connsiteY13" fmla="*/ 2722045 h 3517026"/>
              <a:gd name="connsiteX14" fmla="*/ 1220850 w 7111590"/>
              <a:gd name="connsiteY14" fmla="*/ 2691565 h 3517026"/>
              <a:gd name="connsiteX15" fmla="*/ 1258950 w 7111590"/>
              <a:gd name="connsiteY15" fmla="*/ 2622985 h 3517026"/>
              <a:gd name="connsiteX16" fmla="*/ 1281810 w 7111590"/>
              <a:gd name="connsiteY16" fmla="*/ 2592505 h 3517026"/>
              <a:gd name="connsiteX17" fmla="*/ 1297050 w 7111590"/>
              <a:gd name="connsiteY17" fmla="*/ 2531545 h 3517026"/>
              <a:gd name="connsiteX18" fmla="*/ 1319910 w 7111590"/>
              <a:gd name="connsiteY18" fmla="*/ 2508685 h 3517026"/>
              <a:gd name="connsiteX19" fmla="*/ 1342770 w 7111590"/>
              <a:gd name="connsiteY19" fmla="*/ 2455345 h 3517026"/>
              <a:gd name="connsiteX20" fmla="*/ 1350390 w 7111590"/>
              <a:gd name="connsiteY20" fmla="*/ 2424865 h 3517026"/>
              <a:gd name="connsiteX21" fmla="*/ 1365630 w 7111590"/>
              <a:gd name="connsiteY21" fmla="*/ 2402005 h 3517026"/>
              <a:gd name="connsiteX22" fmla="*/ 1403730 w 7111590"/>
              <a:gd name="connsiteY22" fmla="*/ 2333425 h 3517026"/>
              <a:gd name="connsiteX23" fmla="*/ 1434210 w 7111590"/>
              <a:gd name="connsiteY23" fmla="*/ 2295325 h 3517026"/>
              <a:gd name="connsiteX24" fmla="*/ 1464690 w 7111590"/>
              <a:gd name="connsiteY24" fmla="*/ 2257225 h 3517026"/>
              <a:gd name="connsiteX25" fmla="*/ 1472310 w 7111590"/>
              <a:gd name="connsiteY25" fmla="*/ 2234365 h 3517026"/>
              <a:gd name="connsiteX26" fmla="*/ 1495170 w 7111590"/>
              <a:gd name="connsiteY26" fmla="*/ 2211505 h 3517026"/>
              <a:gd name="connsiteX27" fmla="*/ 1502790 w 7111590"/>
              <a:gd name="connsiteY27" fmla="*/ 2188645 h 3517026"/>
              <a:gd name="connsiteX28" fmla="*/ 1548510 w 7111590"/>
              <a:gd name="connsiteY28" fmla="*/ 2158165 h 3517026"/>
              <a:gd name="connsiteX29" fmla="*/ 1578990 w 7111590"/>
              <a:gd name="connsiteY29" fmla="*/ 2135305 h 3517026"/>
              <a:gd name="connsiteX30" fmla="*/ 1601850 w 7111590"/>
              <a:gd name="connsiteY30" fmla="*/ 2127685 h 3517026"/>
              <a:gd name="connsiteX31" fmla="*/ 1617090 w 7111590"/>
              <a:gd name="connsiteY31" fmla="*/ 2104825 h 3517026"/>
              <a:gd name="connsiteX32" fmla="*/ 1647570 w 7111590"/>
              <a:gd name="connsiteY32" fmla="*/ 2089585 h 3517026"/>
              <a:gd name="connsiteX33" fmla="*/ 1678050 w 7111590"/>
              <a:gd name="connsiteY33" fmla="*/ 2066725 h 3517026"/>
              <a:gd name="connsiteX34" fmla="*/ 1716150 w 7111590"/>
              <a:gd name="connsiteY34" fmla="*/ 2043865 h 3517026"/>
              <a:gd name="connsiteX35" fmla="*/ 1746630 w 7111590"/>
              <a:gd name="connsiteY35" fmla="*/ 2013385 h 3517026"/>
              <a:gd name="connsiteX36" fmla="*/ 1769490 w 7111590"/>
              <a:gd name="connsiteY36" fmla="*/ 2005765 h 3517026"/>
              <a:gd name="connsiteX37" fmla="*/ 1815210 w 7111590"/>
              <a:gd name="connsiteY37" fmla="*/ 1975285 h 3517026"/>
              <a:gd name="connsiteX38" fmla="*/ 1838070 w 7111590"/>
              <a:gd name="connsiteY38" fmla="*/ 1952425 h 3517026"/>
              <a:gd name="connsiteX39" fmla="*/ 1860930 w 7111590"/>
              <a:gd name="connsiteY39" fmla="*/ 1944805 h 3517026"/>
              <a:gd name="connsiteX40" fmla="*/ 1883790 w 7111590"/>
              <a:gd name="connsiteY40" fmla="*/ 1929565 h 3517026"/>
              <a:gd name="connsiteX41" fmla="*/ 1944750 w 7111590"/>
              <a:gd name="connsiteY41" fmla="*/ 1906705 h 3517026"/>
              <a:gd name="connsiteX42" fmla="*/ 2013330 w 7111590"/>
              <a:gd name="connsiteY42" fmla="*/ 1860985 h 3517026"/>
              <a:gd name="connsiteX43" fmla="*/ 2074290 w 7111590"/>
              <a:gd name="connsiteY43" fmla="*/ 1830505 h 3517026"/>
              <a:gd name="connsiteX44" fmla="*/ 2135250 w 7111590"/>
              <a:gd name="connsiteY44" fmla="*/ 1792405 h 3517026"/>
              <a:gd name="connsiteX45" fmla="*/ 2165730 w 7111590"/>
              <a:gd name="connsiteY45" fmla="*/ 1769545 h 3517026"/>
              <a:gd name="connsiteX46" fmla="*/ 2211450 w 7111590"/>
              <a:gd name="connsiteY46" fmla="*/ 1754305 h 3517026"/>
              <a:gd name="connsiteX47" fmla="*/ 2241930 w 7111590"/>
              <a:gd name="connsiteY47" fmla="*/ 1739065 h 3517026"/>
              <a:gd name="connsiteX48" fmla="*/ 2272410 w 7111590"/>
              <a:gd name="connsiteY48" fmla="*/ 1731445 h 3517026"/>
              <a:gd name="connsiteX49" fmla="*/ 2333370 w 7111590"/>
              <a:gd name="connsiteY49" fmla="*/ 1708585 h 3517026"/>
              <a:gd name="connsiteX50" fmla="*/ 2356230 w 7111590"/>
              <a:gd name="connsiteY50" fmla="*/ 1693345 h 3517026"/>
              <a:gd name="connsiteX51" fmla="*/ 2401950 w 7111590"/>
              <a:gd name="connsiteY51" fmla="*/ 1678105 h 3517026"/>
              <a:gd name="connsiteX52" fmla="*/ 2455290 w 7111590"/>
              <a:gd name="connsiteY52" fmla="*/ 1647625 h 3517026"/>
              <a:gd name="connsiteX53" fmla="*/ 2531490 w 7111590"/>
              <a:gd name="connsiteY53" fmla="*/ 1624765 h 3517026"/>
              <a:gd name="connsiteX54" fmla="*/ 2622930 w 7111590"/>
              <a:gd name="connsiteY54" fmla="*/ 1586665 h 3517026"/>
              <a:gd name="connsiteX55" fmla="*/ 2661030 w 7111590"/>
              <a:gd name="connsiteY55" fmla="*/ 1563805 h 3517026"/>
              <a:gd name="connsiteX56" fmla="*/ 2691510 w 7111590"/>
              <a:gd name="connsiteY56" fmla="*/ 1540945 h 3517026"/>
              <a:gd name="connsiteX57" fmla="*/ 2721990 w 7111590"/>
              <a:gd name="connsiteY57" fmla="*/ 1525705 h 3517026"/>
              <a:gd name="connsiteX58" fmla="*/ 2752470 w 7111590"/>
              <a:gd name="connsiteY58" fmla="*/ 1502845 h 3517026"/>
              <a:gd name="connsiteX59" fmla="*/ 2790570 w 7111590"/>
              <a:gd name="connsiteY59" fmla="*/ 1495225 h 3517026"/>
              <a:gd name="connsiteX60" fmla="*/ 2843910 w 7111590"/>
              <a:gd name="connsiteY60" fmla="*/ 1472365 h 3517026"/>
              <a:gd name="connsiteX61" fmla="*/ 2866770 w 7111590"/>
              <a:gd name="connsiteY61" fmla="*/ 1457125 h 3517026"/>
              <a:gd name="connsiteX62" fmla="*/ 2958210 w 7111590"/>
              <a:gd name="connsiteY62" fmla="*/ 1426645 h 3517026"/>
              <a:gd name="connsiteX63" fmla="*/ 3003930 w 7111590"/>
              <a:gd name="connsiteY63" fmla="*/ 1403785 h 3517026"/>
              <a:gd name="connsiteX64" fmla="*/ 3034410 w 7111590"/>
              <a:gd name="connsiteY64" fmla="*/ 1396165 h 3517026"/>
              <a:gd name="connsiteX65" fmla="*/ 3080130 w 7111590"/>
              <a:gd name="connsiteY65" fmla="*/ 1380925 h 3517026"/>
              <a:gd name="connsiteX66" fmla="*/ 3171570 w 7111590"/>
              <a:gd name="connsiteY66" fmla="*/ 1373305 h 3517026"/>
              <a:gd name="connsiteX67" fmla="*/ 3209670 w 7111590"/>
              <a:gd name="connsiteY67" fmla="*/ 1365685 h 3517026"/>
              <a:gd name="connsiteX68" fmla="*/ 3354450 w 7111590"/>
              <a:gd name="connsiteY68" fmla="*/ 1350445 h 3517026"/>
              <a:gd name="connsiteX69" fmla="*/ 4063110 w 7111590"/>
              <a:gd name="connsiteY69" fmla="*/ 1365685 h 3517026"/>
              <a:gd name="connsiteX70" fmla="*/ 4261230 w 7111590"/>
              <a:gd name="connsiteY70" fmla="*/ 1388545 h 3517026"/>
              <a:gd name="connsiteX71" fmla="*/ 4345050 w 7111590"/>
              <a:gd name="connsiteY71" fmla="*/ 1403785 h 3517026"/>
              <a:gd name="connsiteX72" fmla="*/ 4444110 w 7111590"/>
              <a:gd name="connsiteY72" fmla="*/ 1419025 h 3517026"/>
              <a:gd name="connsiteX73" fmla="*/ 4573650 w 7111590"/>
              <a:gd name="connsiteY73" fmla="*/ 1434265 h 3517026"/>
              <a:gd name="connsiteX74" fmla="*/ 4756530 w 7111590"/>
              <a:gd name="connsiteY74" fmla="*/ 1457125 h 3517026"/>
              <a:gd name="connsiteX75" fmla="*/ 4817490 w 7111590"/>
              <a:gd name="connsiteY75" fmla="*/ 1464745 h 3517026"/>
              <a:gd name="connsiteX76" fmla="*/ 4855590 w 7111590"/>
              <a:gd name="connsiteY76" fmla="*/ 1472365 h 3517026"/>
              <a:gd name="connsiteX77" fmla="*/ 4916550 w 7111590"/>
              <a:gd name="connsiteY77" fmla="*/ 1479985 h 3517026"/>
              <a:gd name="connsiteX78" fmla="*/ 4985130 w 7111590"/>
              <a:gd name="connsiteY78" fmla="*/ 1495225 h 3517026"/>
              <a:gd name="connsiteX79" fmla="*/ 5084190 w 7111590"/>
              <a:gd name="connsiteY79" fmla="*/ 1502845 h 3517026"/>
              <a:gd name="connsiteX80" fmla="*/ 5160390 w 7111590"/>
              <a:gd name="connsiteY80" fmla="*/ 1518085 h 3517026"/>
              <a:gd name="connsiteX81" fmla="*/ 5221350 w 7111590"/>
              <a:gd name="connsiteY81" fmla="*/ 1525705 h 3517026"/>
              <a:gd name="connsiteX82" fmla="*/ 5282310 w 7111590"/>
              <a:gd name="connsiteY82" fmla="*/ 1540945 h 3517026"/>
              <a:gd name="connsiteX83" fmla="*/ 5358510 w 7111590"/>
              <a:gd name="connsiteY83" fmla="*/ 1556185 h 3517026"/>
              <a:gd name="connsiteX84" fmla="*/ 5404230 w 7111590"/>
              <a:gd name="connsiteY84" fmla="*/ 1571425 h 3517026"/>
              <a:gd name="connsiteX85" fmla="*/ 5472810 w 7111590"/>
              <a:gd name="connsiteY85" fmla="*/ 1586665 h 3517026"/>
              <a:gd name="connsiteX86" fmla="*/ 5571870 w 7111590"/>
              <a:gd name="connsiteY86" fmla="*/ 1624765 h 3517026"/>
              <a:gd name="connsiteX87" fmla="*/ 5602350 w 7111590"/>
              <a:gd name="connsiteY87" fmla="*/ 1640005 h 3517026"/>
              <a:gd name="connsiteX88" fmla="*/ 5648070 w 7111590"/>
              <a:gd name="connsiteY88" fmla="*/ 1655245 h 3517026"/>
              <a:gd name="connsiteX89" fmla="*/ 5716650 w 7111590"/>
              <a:gd name="connsiteY89" fmla="*/ 1685725 h 3517026"/>
              <a:gd name="connsiteX90" fmla="*/ 5830950 w 7111590"/>
              <a:gd name="connsiteY90" fmla="*/ 1731445 h 3517026"/>
              <a:gd name="connsiteX91" fmla="*/ 5853810 w 7111590"/>
              <a:gd name="connsiteY91" fmla="*/ 1746685 h 3517026"/>
              <a:gd name="connsiteX92" fmla="*/ 5960490 w 7111590"/>
              <a:gd name="connsiteY92" fmla="*/ 1784785 h 3517026"/>
              <a:gd name="connsiteX93" fmla="*/ 5998590 w 7111590"/>
              <a:gd name="connsiteY93" fmla="*/ 1800025 h 3517026"/>
              <a:gd name="connsiteX94" fmla="*/ 6036690 w 7111590"/>
              <a:gd name="connsiteY94" fmla="*/ 1807645 h 3517026"/>
              <a:gd name="connsiteX95" fmla="*/ 6067170 w 7111590"/>
              <a:gd name="connsiteY95" fmla="*/ 1815265 h 3517026"/>
              <a:gd name="connsiteX96" fmla="*/ 6234810 w 7111590"/>
              <a:gd name="connsiteY96" fmla="*/ 1838125 h 3517026"/>
              <a:gd name="connsiteX97" fmla="*/ 6303390 w 7111590"/>
              <a:gd name="connsiteY97" fmla="*/ 1845745 h 3517026"/>
              <a:gd name="connsiteX98" fmla="*/ 6349110 w 7111590"/>
              <a:gd name="connsiteY98" fmla="*/ 1853365 h 3517026"/>
              <a:gd name="connsiteX99" fmla="*/ 6516750 w 7111590"/>
              <a:gd name="connsiteY99" fmla="*/ 1860985 h 3517026"/>
              <a:gd name="connsiteX100" fmla="*/ 6592950 w 7111590"/>
              <a:gd name="connsiteY100" fmla="*/ 1876225 h 3517026"/>
              <a:gd name="connsiteX101" fmla="*/ 7071149 w 7111590"/>
              <a:gd name="connsiteY101" fmla="*/ 2001610 h 3517026"/>
              <a:gd name="connsiteX102" fmla="*/ 7110162 w 7111590"/>
              <a:gd name="connsiteY102" fmla="*/ 0 h 3517026"/>
              <a:gd name="connsiteX0" fmla="*/ 7110162 w 7111590"/>
              <a:gd name="connsiteY0" fmla="*/ 0 h 3493747"/>
              <a:gd name="connsiteX1" fmla="*/ 0 w 7111590"/>
              <a:gd name="connsiteY1" fmla="*/ 24744 h 3493747"/>
              <a:gd name="connsiteX2" fmla="*/ 9270 w 7111590"/>
              <a:gd name="connsiteY2" fmla="*/ 3293545 h 3493747"/>
              <a:gd name="connsiteX3" fmla="*/ 847470 w 7111590"/>
              <a:gd name="connsiteY3" fmla="*/ 3133525 h 3493747"/>
              <a:gd name="connsiteX4" fmla="*/ 885570 w 7111590"/>
              <a:gd name="connsiteY4" fmla="*/ 3110665 h 3493747"/>
              <a:gd name="connsiteX5" fmla="*/ 931290 w 7111590"/>
              <a:gd name="connsiteY5" fmla="*/ 3057325 h 3493747"/>
              <a:gd name="connsiteX6" fmla="*/ 969390 w 7111590"/>
              <a:gd name="connsiteY6" fmla="*/ 3019225 h 3493747"/>
              <a:gd name="connsiteX7" fmla="*/ 999870 w 7111590"/>
              <a:gd name="connsiteY7" fmla="*/ 2958265 h 3493747"/>
              <a:gd name="connsiteX8" fmla="*/ 1045590 w 7111590"/>
              <a:gd name="connsiteY8" fmla="*/ 2904925 h 3493747"/>
              <a:gd name="connsiteX9" fmla="*/ 1091310 w 7111590"/>
              <a:gd name="connsiteY9" fmla="*/ 2843965 h 3493747"/>
              <a:gd name="connsiteX10" fmla="*/ 1114170 w 7111590"/>
              <a:gd name="connsiteY10" fmla="*/ 2805865 h 3493747"/>
              <a:gd name="connsiteX11" fmla="*/ 1167510 w 7111590"/>
              <a:gd name="connsiteY11" fmla="*/ 2760145 h 3493747"/>
              <a:gd name="connsiteX12" fmla="*/ 1190370 w 7111590"/>
              <a:gd name="connsiteY12" fmla="*/ 2722045 h 3493747"/>
              <a:gd name="connsiteX13" fmla="*/ 1220850 w 7111590"/>
              <a:gd name="connsiteY13" fmla="*/ 2691565 h 3493747"/>
              <a:gd name="connsiteX14" fmla="*/ 1258950 w 7111590"/>
              <a:gd name="connsiteY14" fmla="*/ 2622985 h 3493747"/>
              <a:gd name="connsiteX15" fmla="*/ 1281810 w 7111590"/>
              <a:gd name="connsiteY15" fmla="*/ 2592505 h 3493747"/>
              <a:gd name="connsiteX16" fmla="*/ 1297050 w 7111590"/>
              <a:gd name="connsiteY16" fmla="*/ 2531545 h 3493747"/>
              <a:gd name="connsiteX17" fmla="*/ 1319910 w 7111590"/>
              <a:gd name="connsiteY17" fmla="*/ 2508685 h 3493747"/>
              <a:gd name="connsiteX18" fmla="*/ 1342770 w 7111590"/>
              <a:gd name="connsiteY18" fmla="*/ 2455345 h 3493747"/>
              <a:gd name="connsiteX19" fmla="*/ 1350390 w 7111590"/>
              <a:gd name="connsiteY19" fmla="*/ 2424865 h 3493747"/>
              <a:gd name="connsiteX20" fmla="*/ 1365630 w 7111590"/>
              <a:gd name="connsiteY20" fmla="*/ 2402005 h 3493747"/>
              <a:gd name="connsiteX21" fmla="*/ 1403730 w 7111590"/>
              <a:gd name="connsiteY21" fmla="*/ 2333425 h 3493747"/>
              <a:gd name="connsiteX22" fmla="*/ 1434210 w 7111590"/>
              <a:gd name="connsiteY22" fmla="*/ 2295325 h 3493747"/>
              <a:gd name="connsiteX23" fmla="*/ 1464690 w 7111590"/>
              <a:gd name="connsiteY23" fmla="*/ 2257225 h 3493747"/>
              <a:gd name="connsiteX24" fmla="*/ 1472310 w 7111590"/>
              <a:gd name="connsiteY24" fmla="*/ 2234365 h 3493747"/>
              <a:gd name="connsiteX25" fmla="*/ 1495170 w 7111590"/>
              <a:gd name="connsiteY25" fmla="*/ 2211505 h 3493747"/>
              <a:gd name="connsiteX26" fmla="*/ 1502790 w 7111590"/>
              <a:gd name="connsiteY26" fmla="*/ 2188645 h 3493747"/>
              <a:gd name="connsiteX27" fmla="*/ 1548510 w 7111590"/>
              <a:gd name="connsiteY27" fmla="*/ 2158165 h 3493747"/>
              <a:gd name="connsiteX28" fmla="*/ 1578990 w 7111590"/>
              <a:gd name="connsiteY28" fmla="*/ 2135305 h 3493747"/>
              <a:gd name="connsiteX29" fmla="*/ 1601850 w 7111590"/>
              <a:gd name="connsiteY29" fmla="*/ 2127685 h 3493747"/>
              <a:gd name="connsiteX30" fmla="*/ 1617090 w 7111590"/>
              <a:gd name="connsiteY30" fmla="*/ 2104825 h 3493747"/>
              <a:gd name="connsiteX31" fmla="*/ 1647570 w 7111590"/>
              <a:gd name="connsiteY31" fmla="*/ 2089585 h 3493747"/>
              <a:gd name="connsiteX32" fmla="*/ 1678050 w 7111590"/>
              <a:gd name="connsiteY32" fmla="*/ 2066725 h 3493747"/>
              <a:gd name="connsiteX33" fmla="*/ 1716150 w 7111590"/>
              <a:gd name="connsiteY33" fmla="*/ 2043865 h 3493747"/>
              <a:gd name="connsiteX34" fmla="*/ 1746630 w 7111590"/>
              <a:gd name="connsiteY34" fmla="*/ 2013385 h 3493747"/>
              <a:gd name="connsiteX35" fmla="*/ 1769490 w 7111590"/>
              <a:gd name="connsiteY35" fmla="*/ 2005765 h 3493747"/>
              <a:gd name="connsiteX36" fmla="*/ 1815210 w 7111590"/>
              <a:gd name="connsiteY36" fmla="*/ 1975285 h 3493747"/>
              <a:gd name="connsiteX37" fmla="*/ 1838070 w 7111590"/>
              <a:gd name="connsiteY37" fmla="*/ 1952425 h 3493747"/>
              <a:gd name="connsiteX38" fmla="*/ 1860930 w 7111590"/>
              <a:gd name="connsiteY38" fmla="*/ 1944805 h 3493747"/>
              <a:gd name="connsiteX39" fmla="*/ 1883790 w 7111590"/>
              <a:gd name="connsiteY39" fmla="*/ 1929565 h 3493747"/>
              <a:gd name="connsiteX40" fmla="*/ 1944750 w 7111590"/>
              <a:gd name="connsiteY40" fmla="*/ 1906705 h 3493747"/>
              <a:gd name="connsiteX41" fmla="*/ 2013330 w 7111590"/>
              <a:gd name="connsiteY41" fmla="*/ 1860985 h 3493747"/>
              <a:gd name="connsiteX42" fmla="*/ 2074290 w 7111590"/>
              <a:gd name="connsiteY42" fmla="*/ 1830505 h 3493747"/>
              <a:gd name="connsiteX43" fmla="*/ 2135250 w 7111590"/>
              <a:gd name="connsiteY43" fmla="*/ 1792405 h 3493747"/>
              <a:gd name="connsiteX44" fmla="*/ 2165730 w 7111590"/>
              <a:gd name="connsiteY44" fmla="*/ 1769545 h 3493747"/>
              <a:gd name="connsiteX45" fmla="*/ 2211450 w 7111590"/>
              <a:gd name="connsiteY45" fmla="*/ 1754305 h 3493747"/>
              <a:gd name="connsiteX46" fmla="*/ 2241930 w 7111590"/>
              <a:gd name="connsiteY46" fmla="*/ 1739065 h 3493747"/>
              <a:gd name="connsiteX47" fmla="*/ 2272410 w 7111590"/>
              <a:gd name="connsiteY47" fmla="*/ 1731445 h 3493747"/>
              <a:gd name="connsiteX48" fmla="*/ 2333370 w 7111590"/>
              <a:gd name="connsiteY48" fmla="*/ 1708585 h 3493747"/>
              <a:gd name="connsiteX49" fmla="*/ 2356230 w 7111590"/>
              <a:gd name="connsiteY49" fmla="*/ 1693345 h 3493747"/>
              <a:gd name="connsiteX50" fmla="*/ 2401950 w 7111590"/>
              <a:gd name="connsiteY50" fmla="*/ 1678105 h 3493747"/>
              <a:gd name="connsiteX51" fmla="*/ 2455290 w 7111590"/>
              <a:gd name="connsiteY51" fmla="*/ 1647625 h 3493747"/>
              <a:gd name="connsiteX52" fmla="*/ 2531490 w 7111590"/>
              <a:gd name="connsiteY52" fmla="*/ 1624765 h 3493747"/>
              <a:gd name="connsiteX53" fmla="*/ 2622930 w 7111590"/>
              <a:gd name="connsiteY53" fmla="*/ 1586665 h 3493747"/>
              <a:gd name="connsiteX54" fmla="*/ 2661030 w 7111590"/>
              <a:gd name="connsiteY54" fmla="*/ 1563805 h 3493747"/>
              <a:gd name="connsiteX55" fmla="*/ 2691510 w 7111590"/>
              <a:gd name="connsiteY55" fmla="*/ 1540945 h 3493747"/>
              <a:gd name="connsiteX56" fmla="*/ 2721990 w 7111590"/>
              <a:gd name="connsiteY56" fmla="*/ 1525705 h 3493747"/>
              <a:gd name="connsiteX57" fmla="*/ 2752470 w 7111590"/>
              <a:gd name="connsiteY57" fmla="*/ 1502845 h 3493747"/>
              <a:gd name="connsiteX58" fmla="*/ 2790570 w 7111590"/>
              <a:gd name="connsiteY58" fmla="*/ 1495225 h 3493747"/>
              <a:gd name="connsiteX59" fmla="*/ 2843910 w 7111590"/>
              <a:gd name="connsiteY59" fmla="*/ 1472365 h 3493747"/>
              <a:gd name="connsiteX60" fmla="*/ 2866770 w 7111590"/>
              <a:gd name="connsiteY60" fmla="*/ 1457125 h 3493747"/>
              <a:gd name="connsiteX61" fmla="*/ 2958210 w 7111590"/>
              <a:gd name="connsiteY61" fmla="*/ 1426645 h 3493747"/>
              <a:gd name="connsiteX62" fmla="*/ 3003930 w 7111590"/>
              <a:gd name="connsiteY62" fmla="*/ 1403785 h 3493747"/>
              <a:gd name="connsiteX63" fmla="*/ 3034410 w 7111590"/>
              <a:gd name="connsiteY63" fmla="*/ 1396165 h 3493747"/>
              <a:gd name="connsiteX64" fmla="*/ 3080130 w 7111590"/>
              <a:gd name="connsiteY64" fmla="*/ 1380925 h 3493747"/>
              <a:gd name="connsiteX65" fmla="*/ 3171570 w 7111590"/>
              <a:gd name="connsiteY65" fmla="*/ 1373305 h 3493747"/>
              <a:gd name="connsiteX66" fmla="*/ 3209670 w 7111590"/>
              <a:gd name="connsiteY66" fmla="*/ 1365685 h 3493747"/>
              <a:gd name="connsiteX67" fmla="*/ 3354450 w 7111590"/>
              <a:gd name="connsiteY67" fmla="*/ 1350445 h 3493747"/>
              <a:gd name="connsiteX68" fmla="*/ 4063110 w 7111590"/>
              <a:gd name="connsiteY68" fmla="*/ 1365685 h 3493747"/>
              <a:gd name="connsiteX69" fmla="*/ 4261230 w 7111590"/>
              <a:gd name="connsiteY69" fmla="*/ 1388545 h 3493747"/>
              <a:gd name="connsiteX70" fmla="*/ 4345050 w 7111590"/>
              <a:gd name="connsiteY70" fmla="*/ 1403785 h 3493747"/>
              <a:gd name="connsiteX71" fmla="*/ 4444110 w 7111590"/>
              <a:gd name="connsiteY71" fmla="*/ 1419025 h 3493747"/>
              <a:gd name="connsiteX72" fmla="*/ 4573650 w 7111590"/>
              <a:gd name="connsiteY72" fmla="*/ 1434265 h 3493747"/>
              <a:gd name="connsiteX73" fmla="*/ 4756530 w 7111590"/>
              <a:gd name="connsiteY73" fmla="*/ 1457125 h 3493747"/>
              <a:gd name="connsiteX74" fmla="*/ 4817490 w 7111590"/>
              <a:gd name="connsiteY74" fmla="*/ 1464745 h 3493747"/>
              <a:gd name="connsiteX75" fmla="*/ 4855590 w 7111590"/>
              <a:gd name="connsiteY75" fmla="*/ 1472365 h 3493747"/>
              <a:gd name="connsiteX76" fmla="*/ 4916550 w 7111590"/>
              <a:gd name="connsiteY76" fmla="*/ 1479985 h 3493747"/>
              <a:gd name="connsiteX77" fmla="*/ 4985130 w 7111590"/>
              <a:gd name="connsiteY77" fmla="*/ 1495225 h 3493747"/>
              <a:gd name="connsiteX78" fmla="*/ 5084190 w 7111590"/>
              <a:gd name="connsiteY78" fmla="*/ 1502845 h 3493747"/>
              <a:gd name="connsiteX79" fmla="*/ 5160390 w 7111590"/>
              <a:gd name="connsiteY79" fmla="*/ 1518085 h 3493747"/>
              <a:gd name="connsiteX80" fmla="*/ 5221350 w 7111590"/>
              <a:gd name="connsiteY80" fmla="*/ 1525705 h 3493747"/>
              <a:gd name="connsiteX81" fmla="*/ 5282310 w 7111590"/>
              <a:gd name="connsiteY81" fmla="*/ 1540945 h 3493747"/>
              <a:gd name="connsiteX82" fmla="*/ 5358510 w 7111590"/>
              <a:gd name="connsiteY82" fmla="*/ 1556185 h 3493747"/>
              <a:gd name="connsiteX83" fmla="*/ 5404230 w 7111590"/>
              <a:gd name="connsiteY83" fmla="*/ 1571425 h 3493747"/>
              <a:gd name="connsiteX84" fmla="*/ 5472810 w 7111590"/>
              <a:gd name="connsiteY84" fmla="*/ 1586665 h 3493747"/>
              <a:gd name="connsiteX85" fmla="*/ 5571870 w 7111590"/>
              <a:gd name="connsiteY85" fmla="*/ 1624765 h 3493747"/>
              <a:gd name="connsiteX86" fmla="*/ 5602350 w 7111590"/>
              <a:gd name="connsiteY86" fmla="*/ 1640005 h 3493747"/>
              <a:gd name="connsiteX87" fmla="*/ 5648070 w 7111590"/>
              <a:gd name="connsiteY87" fmla="*/ 1655245 h 3493747"/>
              <a:gd name="connsiteX88" fmla="*/ 5716650 w 7111590"/>
              <a:gd name="connsiteY88" fmla="*/ 1685725 h 3493747"/>
              <a:gd name="connsiteX89" fmla="*/ 5830950 w 7111590"/>
              <a:gd name="connsiteY89" fmla="*/ 1731445 h 3493747"/>
              <a:gd name="connsiteX90" fmla="*/ 5853810 w 7111590"/>
              <a:gd name="connsiteY90" fmla="*/ 1746685 h 3493747"/>
              <a:gd name="connsiteX91" fmla="*/ 5960490 w 7111590"/>
              <a:gd name="connsiteY91" fmla="*/ 1784785 h 3493747"/>
              <a:gd name="connsiteX92" fmla="*/ 5998590 w 7111590"/>
              <a:gd name="connsiteY92" fmla="*/ 1800025 h 3493747"/>
              <a:gd name="connsiteX93" fmla="*/ 6036690 w 7111590"/>
              <a:gd name="connsiteY93" fmla="*/ 1807645 h 3493747"/>
              <a:gd name="connsiteX94" fmla="*/ 6067170 w 7111590"/>
              <a:gd name="connsiteY94" fmla="*/ 1815265 h 3493747"/>
              <a:gd name="connsiteX95" fmla="*/ 6234810 w 7111590"/>
              <a:gd name="connsiteY95" fmla="*/ 1838125 h 3493747"/>
              <a:gd name="connsiteX96" fmla="*/ 6303390 w 7111590"/>
              <a:gd name="connsiteY96" fmla="*/ 1845745 h 3493747"/>
              <a:gd name="connsiteX97" fmla="*/ 6349110 w 7111590"/>
              <a:gd name="connsiteY97" fmla="*/ 1853365 h 3493747"/>
              <a:gd name="connsiteX98" fmla="*/ 6516750 w 7111590"/>
              <a:gd name="connsiteY98" fmla="*/ 1860985 h 3493747"/>
              <a:gd name="connsiteX99" fmla="*/ 6592950 w 7111590"/>
              <a:gd name="connsiteY99" fmla="*/ 1876225 h 3493747"/>
              <a:gd name="connsiteX100" fmla="*/ 7071149 w 7111590"/>
              <a:gd name="connsiteY100" fmla="*/ 2001610 h 3493747"/>
              <a:gd name="connsiteX101" fmla="*/ 7110162 w 7111590"/>
              <a:gd name="connsiteY101" fmla="*/ 0 h 3493747"/>
              <a:gd name="connsiteX0" fmla="*/ 7110162 w 7111590"/>
              <a:gd name="connsiteY0" fmla="*/ 0 h 3405541"/>
              <a:gd name="connsiteX1" fmla="*/ 0 w 7111590"/>
              <a:gd name="connsiteY1" fmla="*/ 24744 h 3405541"/>
              <a:gd name="connsiteX2" fmla="*/ 9270 w 7111590"/>
              <a:gd name="connsiteY2" fmla="*/ 3293545 h 3405541"/>
              <a:gd name="connsiteX3" fmla="*/ 847470 w 7111590"/>
              <a:gd name="connsiteY3" fmla="*/ 3133525 h 3405541"/>
              <a:gd name="connsiteX4" fmla="*/ 885570 w 7111590"/>
              <a:gd name="connsiteY4" fmla="*/ 3110665 h 3405541"/>
              <a:gd name="connsiteX5" fmla="*/ 931290 w 7111590"/>
              <a:gd name="connsiteY5" fmla="*/ 3057325 h 3405541"/>
              <a:gd name="connsiteX6" fmla="*/ 969390 w 7111590"/>
              <a:gd name="connsiteY6" fmla="*/ 3019225 h 3405541"/>
              <a:gd name="connsiteX7" fmla="*/ 999870 w 7111590"/>
              <a:gd name="connsiteY7" fmla="*/ 2958265 h 3405541"/>
              <a:gd name="connsiteX8" fmla="*/ 1045590 w 7111590"/>
              <a:gd name="connsiteY8" fmla="*/ 2904925 h 3405541"/>
              <a:gd name="connsiteX9" fmla="*/ 1091310 w 7111590"/>
              <a:gd name="connsiteY9" fmla="*/ 2843965 h 3405541"/>
              <a:gd name="connsiteX10" fmla="*/ 1114170 w 7111590"/>
              <a:gd name="connsiteY10" fmla="*/ 2805865 h 3405541"/>
              <a:gd name="connsiteX11" fmla="*/ 1167510 w 7111590"/>
              <a:gd name="connsiteY11" fmla="*/ 2760145 h 3405541"/>
              <a:gd name="connsiteX12" fmla="*/ 1190370 w 7111590"/>
              <a:gd name="connsiteY12" fmla="*/ 2722045 h 3405541"/>
              <a:gd name="connsiteX13" fmla="*/ 1220850 w 7111590"/>
              <a:gd name="connsiteY13" fmla="*/ 2691565 h 3405541"/>
              <a:gd name="connsiteX14" fmla="*/ 1258950 w 7111590"/>
              <a:gd name="connsiteY14" fmla="*/ 2622985 h 3405541"/>
              <a:gd name="connsiteX15" fmla="*/ 1281810 w 7111590"/>
              <a:gd name="connsiteY15" fmla="*/ 2592505 h 3405541"/>
              <a:gd name="connsiteX16" fmla="*/ 1297050 w 7111590"/>
              <a:gd name="connsiteY16" fmla="*/ 2531545 h 3405541"/>
              <a:gd name="connsiteX17" fmla="*/ 1319910 w 7111590"/>
              <a:gd name="connsiteY17" fmla="*/ 2508685 h 3405541"/>
              <a:gd name="connsiteX18" fmla="*/ 1342770 w 7111590"/>
              <a:gd name="connsiteY18" fmla="*/ 2455345 h 3405541"/>
              <a:gd name="connsiteX19" fmla="*/ 1350390 w 7111590"/>
              <a:gd name="connsiteY19" fmla="*/ 2424865 h 3405541"/>
              <a:gd name="connsiteX20" fmla="*/ 1365630 w 7111590"/>
              <a:gd name="connsiteY20" fmla="*/ 2402005 h 3405541"/>
              <a:gd name="connsiteX21" fmla="*/ 1403730 w 7111590"/>
              <a:gd name="connsiteY21" fmla="*/ 2333425 h 3405541"/>
              <a:gd name="connsiteX22" fmla="*/ 1434210 w 7111590"/>
              <a:gd name="connsiteY22" fmla="*/ 2295325 h 3405541"/>
              <a:gd name="connsiteX23" fmla="*/ 1464690 w 7111590"/>
              <a:gd name="connsiteY23" fmla="*/ 2257225 h 3405541"/>
              <a:gd name="connsiteX24" fmla="*/ 1472310 w 7111590"/>
              <a:gd name="connsiteY24" fmla="*/ 2234365 h 3405541"/>
              <a:gd name="connsiteX25" fmla="*/ 1495170 w 7111590"/>
              <a:gd name="connsiteY25" fmla="*/ 2211505 h 3405541"/>
              <a:gd name="connsiteX26" fmla="*/ 1502790 w 7111590"/>
              <a:gd name="connsiteY26" fmla="*/ 2188645 h 3405541"/>
              <a:gd name="connsiteX27" fmla="*/ 1548510 w 7111590"/>
              <a:gd name="connsiteY27" fmla="*/ 2158165 h 3405541"/>
              <a:gd name="connsiteX28" fmla="*/ 1578990 w 7111590"/>
              <a:gd name="connsiteY28" fmla="*/ 2135305 h 3405541"/>
              <a:gd name="connsiteX29" fmla="*/ 1601850 w 7111590"/>
              <a:gd name="connsiteY29" fmla="*/ 2127685 h 3405541"/>
              <a:gd name="connsiteX30" fmla="*/ 1617090 w 7111590"/>
              <a:gd name="connsiteY30" fmla="*/ 2104825 h 3405541"/>
              <a:gd name="connsiteX31" fmla="*/ 1647570 w 7111590"/>
              <a:gd name="connsiteY31" fmla="*/ 2089585 h 3405541"/>
              <a:gd name="connsiteX32" fmla="*/ 1678050 w 7111590"/>
              <a:gd name="connsiteY32" fmla="*/ 2066725 h 3405541"/>
              <a:gd name="connsiteX33" fmla="*/ 1716150 w 7111590"/>
              <a:gd name="connsiteY33" fmla="*/ 2043865 h 3405541"/>
              <a:gd name="connsiteX34" fmla="*/ 1746630 w 7111590"/>
              <a:gd name="connsiteY34" fmla="*/ 2013385 h 3405541"/>
              <a:gd name="connsiteX35" fmla="*/ 1769490 w 7111590"/>
              <a:gd name="connsiteY35" fmla="*/ 2005765 h 3405541"/>
              <a:gd name="connsiteX36" fmla="*/ 1815210 w 7111590"/>
              <a:gd name="connsiteY36" fmla="*/ 1975285 h 3405541"/>
              <a:gd name="connsiteX37" fmla="*/ 1838070 w 7111590"/>
              <a:gd name="connsiteY37" fmla="*/ 1952425 h 3405541"/>
              <a:gd name="connsiteX38" fmla="*/ 1860930 w 7111590"/>
              <a:gd name="connsiteY38" fmla="*/ 1944805 h 3405541"/>
              <a:gd name="connsiteX39" fmla="*/ 1883790 w 7111590"/>
              <a:gd name="connsiteY39" fmla="*/ 1929565 h 3405541"/>
              <a:gd name="connsiteX40" fmla="*/ 1944750 w 7111590"/>
              <a:gd name="connsiteY40" fmla="*/ 1906705 h 3405541"/>
              <a:gd name="connsiteX41" fmla="*/ 2013330 w 7111590"/>
              <a:gd name="connsiteY41" fmla="*/ 1860985 h 3405541"/>
              <a:gd name="connsiteX42" fmla="*/ 2074290 w 7111590"/>
              <a:gd name="connsiteY42" fmla="*/ 1830505 h 3405541"/>
              <a:gd name="connsiteX43" fmla="*/ 2135250 w 7111590"/>
              <a:gd name="connsiteY43" fmla="*/ 1792405 h 3405541"/>
              <a:gd name="connsiteX44" fmla="*/ 2165730 w 7111590"/>
              <a:gd name="connsiteY44" fmla="*/ 1769545 h 3405541"/>
              <a:gd name="connsiteX45" fmla="*/ 2211450 w 7111590"/>
              <a:gd name="connsiteY45" fmla="*/ 1754305 h 3405541"/>
              <a:gd name="connsiteX46" fmla="*/ 2241930 w 7111590"/>
              <a:gd name="connsiteY46" fmla="*/ 1739065 h 3405541"/>
              <a:gd name="connsiteX47" fmla="*/ 2272410 w 7111590"/>
              <a:gd name="connsiteY47" fmla="*/ 1731445 h 3405541"/>
              <a:gd name="connsiteX48" fmla="*/ 2333370 w 7111590"/>
              <a:gd name="connsiteY48" fmla="*/ 1708585 h 3405541"/>
              <a:gd name="connsiteX49" fmla="*/ 2356230 w 7111590"/>
              <a:gd name="connsiteY49" fmla="*/ 1693345 h 3405541"/>
              <a:gd name="connsiteX50" fmla="*/ 2401950 w 7111590"/>
              <a:gd name="connsiteY50" fmla="*/ 1678105 h 3405541"/>
              <a:gd name="connsiteX51" fmla="*/ 2455290 w 7111590"/>
              <a:gd name="connsiteY51" fmla="*/ 1647625 h 3405541"/>
              <a:gd name="connsiteX52" fmla="*/ 2531490 w 7111590"/>
              <a:gd name="connsiteY52" fmla="*/ 1624765 h 3405541"/>
              <a:gd name="connsiteX53" fmla="*/ 2622930 w 7111590"/>
              <a:gd name="connsiteY53" fmla="*/ 1586665 h 3405541"/>
              <a:gd name="connsiteX54" fmla="*/ 2661030 w 7111590"/>
              <a:gd name="connsiteY54" fmla="*/ 1563805 h 3405541"/>
              <a:gd name="connsiteX55" fmla="*/ 2691510 w 7111590"/>
              <a:gd name="connsiteY55" fmla="*/ 1540945 h 3405541"/>
              <a:gd name="connsiteX56" fmla="*/ 2721990 w 7111590"/>
              <a:gd name="connsiteY56" fmla="*/ 1525705 h 3405541"/>
              <a:gd name="connsiteX57" fmla="*/ 2752470 w 7111590"/>
              <a:gd name="connsiteY57" fmla="*/ 1502845 h 3405541"/>
              <a:gd name="connsiteX58" fmla="*/ 2790570 w 7111590"/>
              <a:gd name="connsiteY58" fmla="*/ 1495225 h 3405541"/>
              <a:gd name="connsiteX59" fmla="*/ 2843910 w 7111590"/>
              <a:gd name="connsiteY59" fmla="*/ 1472365 h 3405541"/>
              <a:gd name="connsiteX60" fmla="*/ 2866770 w 7111590"/>
              <a:gd name="connsiteY60" fmla="*/ 1457125 h 3405541"/>
              <a:gd name="connsiteX61" fmla="*/ 2958210 w 7111590"/>
              <a:gd name="connsiteY61" fmla="*/ 1426645 h 3405541"/>
              <a:gd name="connsiteX62" fmla="*/ 3003930 w 7111590"/>
              <a:gd name="connsiteY62" fmla="*/ 1403785 h 3405541"/>
              <a:gd name="connsiteX63" fmla="*/ 3034410 w 7111590"/>
              <a:gd name="connsiteY63" fmla="*/ 1396165 h 3405541"/>
              <a:gd name="connsiteX64" fmla="*/ 3080130 w 7111590"/>
              <a:gd name="connsiteY64" fmla="*/ 1380925 h 3405541"/>
              <a:gd name="connsiteX65" fmla="*/ 3171570 w 7111590"/>
              <a:gd name="connsiteY65" fmla="*/ 1373305 h 3405541"/>
              <a:gd name="connsiteX66" fmla="*/ 3209670 w 7111590"/>
              <a:gd name="connsiteY66" fmla="*/ 1365685 h 3405541"/>
              <a:gd name="connsiteX67" fmla="*/ 3354450 w 7111590"/>
              <a:gd name="connsiteY67" fmla="*/ 1350445 h 3405541"/>
              <a:gd name="connsiteX68" fmla="*/ 4063110 w 7111590"/>
              <a:gd name="connsiteY68" fmla="*/ 1365685 h 3405541"/>
              <a:gd name="connsiteX69" fmla="*/ 4261230 w 7111590"/>
              <a:gd name="connsiteY69" fmla="*/ 1388545 h 3405541"/>
              <a:gd name="connsiteX70" fmla="*/ 4345050 w 7111590"/>
              <a:gd name="connsiteY70" fmla="*/ 1403785 h 3405541"/>
              <a:gd name="connsiteX71" fmla="*/ 4444110 w 7111590"/>
              <a:gd name="connsiteY71" fmla="*/ 1419025 h 3405541"/>
              <a:gd name="connsiteX72" fmla="*/ 4573650 w 7111590"/>
              <a:gd name="connsiteY72" fmla="*/ 1434265 h 3405541"/>
              <a:gd name="connsiteX73" fmla="*/ 4756530 w 7111590"/>
              <a:gd name="connsiteY73" fmla="*/ 1457125 h 3405541"/>
              <a:gd name="connsiteX74" fmla="*/ 4817490 w 7111590"/>
              <a:gd name="connsiteY74" fmla="*/ 1464745 h 3405541"/>
              <a:gd name="connsiteX75" fmla="*/ 4855590 w 7111590"/>
              <a:gd name="connsiteY75" fmla="*/ 1472365 h 3405541"/>
              <a:gd name="connsiteX76" fmla="*/ 4916550 w 7111590"/>
              <a:gd name="connsiteY76" fmla="*/ 1479985 h 3405541"/>
              <a:gd name="connsiteX77" fmla="*/ 4985130 w 7111590"/>
              <a:gd name="connsiteY77" fmla="*/ 1495225 h 3405541"/>
              <a:gd name="connsiteX78" fmla="*/ 5084190 w 7111590"/>
              <a:gd name="connsiteY78" fmla="*/ 1502845 h 3405541"/>
              <a:gd name="connsiteX79" fmla="*/ 5160390 w 7111590"/>
              <a:gd name="connsiteY79" fmla="*/ 1518085 h 3405541"/>
              <a:gd name="connsiteX80" fmla="*/ 5221350 w 7111590"/>
              <a:gd name="connsiteY80" fmla="*/ 1525705 h 3405541"/>
              <a:gd name="connsiteX81" fmla="*/ 5282310 w 7111590"/>
              <a:gd name="connsiteY81" fmla="*/ 1540945 h 3405541"/>
              <a:gd name="connsiteX82" fmla="*/ 5358510 w 7111590"/>
              <a:gd name="connsiteY82" fmla="*/ 1556185 h 3405541"/>
              <a:gd name="connsiteX83" fmla="*/ 5404230 w 7111590"/>
              <a:gd name="connsiteY83" fmla="*/ 1571425 h 3405541"/>
              <a:gd name="connsiteX84" fmla="*/ 5472810 w 7111590"/>
              <a:gd name="connsiteY84" fmla="*/ 1586665 h 3405541"/>
              <a:gd name="connsiteX85" fmla="*/ 5571870 w 7111590"/>
              <a:gd name="connsiteY85" fmla="*/ 1624765 h 3405541"/>
              <a:gd name="connsiteX86" fmla="*/ 5602350 w 7111590"/>
              <a:gd name="connsiteY86" fmla="*/ 1640005 h 3405541"/>
              <a:gd name="connsiteX87" fmla="*/ 5648070 w 7111590"/>
              <a:gd name="connsiteY87" fmla="*/ 1655245 h 3405541"/>
              <a:gd name="connsiteX88" fmla="*/ 5716650 w 7111590"/>
              <a:gd name="connsiteY88" fmla="*/ 1685725 h 3405541"/>
              <a:gd name="connsiteX89" fmla="*/ 5830950 w 7111590"/>
              <a:gd name="connsiteY89" fmla="*/ 1731445 h 3405541"/>
              <a:gd name="connsiteX90" fmla="*/ 5853810 w 7111590"/>
              <a:gd name="connsiteY90" fmla="*/ 1746685 h 3405541"/>
              <a:gd name="connsiteX91" fmla="*/ 5960490 w 7111590"/>
              <a:gd name="connsiteY91" fmla="*/ 1784785 h 3405541"/>
              <a:gd name="connsiteX92" fmla="*/ 5998590 w 7111590"/>
              <a:gd name="connsiteY92" fmla="*/ 1800025 h 3405541"/>
              <a:gd name="connsiteX93" fmla="*/ 6036690 w 7111590"/>
              <a:gd name="connsiteY93" fmla="*/ 1807645 h 3405541"/>
              <a:gd name="connsiteX94" fmla="*/ 6067170 w 7111590"/>
              <a:gd name="connsiteY94" fmla="*/ 1815265 h 3405541"/>
              <a:gd name="connsiteX95" fmla="*/ 6234810 w 7111590"/>
              <a:gd name="connsiteY95" fmla="*/ 1838125 h 3405541"/>
              <a:gd name="connsiteX96" fmla="*/ 6303390 w 7111590"/>
              <a:gd name="connsiteY96" fmla="*/ 1845745 h 3405541"/>
              <a:gd name="connsiteX97" fmla="*/ 6349110 w 7111590"/>
              <a:gd name="connsiteY97" fmla="*/ 1853365 h 3405541"/>
              <a:gd name="connsiteX98" fmla="*/ 6516750 w 7111590"/>
              <a:gd name="connsiteY98" fmla="*/ 1860985 h 3405541"/>
              <a:gd name="connsiteX99" fmla="*/ 6592950 w 7111590"/>
              <a:gd name="connsiteY99" fmla="*/ 1876225 h 3405541"/>
              <a:gd name="connsiteX100" fmla="*/ 7071149 w 7111590"/>
              <a:gd name="connsiteY100" fmla="*/ 2001610 h 3405541"/>
              <a:gd name="connsiteX101" fmla="*/ 7110162 w 7111590"/>
              <a:gd name="connsiteY101" fmla="*/ 0 h 3405541"/>
              <a:gd name="connsiteX0" fmla="*/ 7152751 w 7154179"/>
              <a:gd name="connsiteY0" fmla="*/ 0 h 3751771"/>
              <a:gd name="connsiteX1" fmla="*/ 42589 w 7154179"/>
              <a:gd name="connsiteY1" fmla="*/ 24744 h 3751771"/>
              <a:gd name="connsiteX2" fmla="*/ 290 w 7154179"/>
              <a:gd name="connsiteY2" fmla="*/ 3676282 h 3751771"/>
              <a:gd name="connsiteX3" fmla="*/ 890059 w 7154179"/>
              <a:gd name="connsiteY3" fmla="*/ 3133525 h 3751771"/>
              <a:gd name="connsiteX4" fmla="*/ 928159 w 7154179"/>
              <a:gd name="connsiteY4" fmla="*/ 3110665 h 3751771"/>
              <a:gd name="connsiteX5" fmla="*/ 973879 w 7154179"/>
              <a:gd name="connsiteY5" fmla="*/ 3057325 h 3751771"/>
              <a:gd name="connsiteX6" fmla="*/ 1011979 w 7154179"/>
              <a:gd name="connsiteY6" fmla="*/ 3019225 h 3751771"/>
              <a:gd name="connsiteX7" fmla="*/ 1042459 w 7154179"/>
              <a:gd name="connsiteY7" fmla="*/ 2958265 h 3751771"/>
              <a:gd name="connsiteX8" fmla="*/ 1088179 w 7154179"/>
              <a:gd name="connsiteY8" fmla="*/ 2904925 h 3751771"/>
              <a:gd name="connsiteX9" fmla="*/ 1133899 w 7154179"/>
              <a:gd name="connsiteY9" fmla="*/ 2843965 h 3751771"/>
              <a:gd name="connsiteX10" fmla="*/ 1156759 w 7154179"/>
              <a:gd name="connsiteY10" fmla="*/ 2805865 h 3751771"/>
              <a:gd name="connsiteX11" fmla="*/ 1210099 w 7154179"/>
              <a:gd name="connsiteY11" fmla="*/ 2760145 h 3751771"/>
              <a:gd name="connsiteX12" fmla="*/ 1232959 w 7154179"/>
              <a:gd name="connsiteY12" fmla="*/ 2722045 h 3751771"/>
              <a:gd name="connsiteX13" fmla="*/ 1263439 w 7154179"/>
              <a:gd name="connsiteY13" fmla="*/ 2691565 h 3751771"/>
              <a:gd name="connsiteX14" fmla="*/ 1301539 w 7154179"/>
              <a:gd name="connsiteY14" fmla="*/ 2622985 h 3751771"/>
              <a:gd name="connsiteX15" fmla="*/ 1324399 w 7154179"/>
              <a:gd name="connsiteY15" fmla="*/ 2592505 h 3751771"/>
              <a:gd name="connsiteX16" fmla="*/ 1339639 w 7154179"/>
              <a:gd name="connsiteY16" fmla="*/ 2531545 h 3751771"/>
              <a:gd name="connsiteX17" fmla="*/ 1362499 w 7154179"/>
              <a:gd name="connsiteY17" fmla="*/ 2508685 h 3751771"/>
              <a:gd name="connsiteX18" fmla="*/ 1385359 w 7154179"/>
              <a:gd name="connsiteY18" fmla="*/ 2455345 h 3751771"/>
              <a:gd name="connsiteX19" fmla="*/ 1392979 w 7154179"/>
              <a:gd name="connsiteY19" fmla="*/ 2424865 h 3751771"/>
              <a:gd name="connsiteX20" fmla="*/ 1408219 w 7154179"/>
              <a:gd name="connsiteY20" fmla="*/ 2402005 h 3751771"/>
              <a:gd name="connsiteX21" fmla="*/ 1446319 w 7154179"/>
              <a:gd name="connsiteY21" fmla="*/ 2333425 h 3751771"/>
              <a:gd name="connsiteX22" fmla="*/ 1476799 w 7154179"/>
              <a:gd name="connsiteY22" fmla="*/ 2295325 h 3751771"/>
              <a:gd name="connsiteX23" fmla="*/ 1507279 w 7154179"/>
              <a:gd name="connsiteY23" fmla="*/ 2257225 h 3751771"/>
              <a:gd name="connsiteX24" fmla="*/ 1514899 w 7154179"/>
              <a:gd name="connsiteY24" fmla="*/ 2234365 h 3751771"/>
              <a:gd name="connsiteX25" fmla="*/ 1537759 w 7154179"/>
              <a:gd name="connsiteY25" fmla="*/ 2211505 h 3751771"/>
              <a:gd name="connsiteX26" fmla="*/ 1545379 w 7154179"/>
              <a:gd name="connsiteY26" fmla="*/ 2188645 h 3751771"/>
              <a:gd name="connsiteX27" fmla="*/ 1591099 w 7154179"/>
              <a:gd name="connsiteY27" fmla="*/ 2158165 h 3751771"/>
              <a:gd name="connsiteX28" fmla="*/ 1621579 w 7154179"/>
              <a:gd name="connsiteY28" fmla="*/ 2135305 h 3751771"/>
              <a:gd name="connsiteX29" fmla="*/ 1644439 w 7154179"/>
              <a:gd name="connsiteY29" fmla="*/ 2127685 h 3751771"/>
              <a:gd name="connsiteX30" fmla="*/ 1659679 w 7154179"/>
              <a:gd name="connsiteY30" fmla="*/ 2104825 h 3751771"/>
              <a:gd name="connsiteX31" fmla="*/ 1690159 w 7154179"/>
              <a:gd name="connsiteY31" fmla="*/ 2089585 h 3751771"/>
              <a:gd name="connsiteX32" fmla="*/ 1720639 w 7154179"/>
              <a:gd name="connsiteY32" fmla="*/ 2066725 h 3751771"/>
              <a:gd name="connsiteX33" fmla="*/ 1758739 w 7154179"/>
              <a:gd name="connsiteY33" fmla="*/ 2043865 h 3751771"/>
              <a:gd name="connsiteX34" fmla="*/ 1789219 w 7154179"/>
              <a:gd name="connsiteY34" fmla="*/ 2013385 h 3751771"/>
              <a:gd name="connsiteX35" fmla="*/ 1812079 w 7154179"/>
              <a:gd name="connsiteY35" fmla="*/ 2005765 h 3751771"/>
              <a:gd name="connsiteX36" fmla="*/ 1857799 w 7154179"/>
              <a:gd name="connsiteY36" fmla="*/ 1975285 h 3751771"/>
              <a:gd name="connsiteX37" fmla="*/ 1880659 w 7154179"/>
              <a:gd name="connsiteY37" fmla="*/ 1952425 h 3751771"/>
              <a:gd name="connsiteX38" fmla="*/ 1903519 w 7154179"/>
              <a:gd name="connsiteY38" fmla="*/ 1944805 h 3751771"/>
              <a:gd name="connsiteX39" fmla="*/ 1926379 w 7154179"/>
              <a:gd name="connsiteY39" fmla="*/ 1929565 h 3751771"/>
              <a:gd name="connsiteX40" fmla="*/ 1987339 w 7154179"/>
              <a:gd name="connsiteY40" fmla="*/ 1906705 h 3751771"/>
              <a:gd name="connsiteX41" fmla="*/ 2055919 w 7154179"/>
              <a:gd name="connsiteY41" fmla="*/ 1860985 h 3751771"/>
              <a:gd name="connsiteX42" fmla="*/ 2116879 w 7154179"/>
              <a:gd name="connsiteY42" fmla="*/ 1830505 h 3751771"/>
              <a:gd name="connsiteX43" fmla="*/ 2177839 w 7154179"/>
              <a:gd name="connsiteY43" fmla="*/ 1792405 h 3751771"/>
              <a:gd name="connsiteX44" fmla="*/ 2208319 w 7154179"/>
              <a:gd name="connsiteY44" fmla="*/ 1769545 h 3751771"/>
              <a:gd name="connsiteX45" fmla="*/ 2254039 w 7154179"/>
              <a:gd name="connsiteY45" fmla="*/ 1754305 h 3751771"/>
              <a:gd name="connsiteX46" fmla="*/ 2284519 w 7154179"/>
              <a:gd name="connsiteY46" fmla="*/ 1739065 h 3751771"/>
              <a:gd name="connsiteX47" fmla="*/ 2314999 w 7154179"/>
              <a:gd name="connsiteY47" fmla="*/ 1731445 h 3751771"/>
              <a:gd name="connsiteX48" fmla="*/ 2375959 w 7154179"/>
              <a:gd name="connsiteY48" fmla="*/ 1708585 h 3751771"/>
              <a:gd name="connsiteX49" fmla="*/ 2398819 w 7154179"/>
              <a:gd name="connsiteY49" fmla="*/ 1693345 h 3751771"/>
              <a:gd name="connsiteX50" fmla="*/ 2444539 w 7154179"/>
              <a:gd name="connsiteY50" fmla="*/ 1678105 h 3751771"/>
              <a:gd name="connsiteX51" fmla="*/ 2497879 w 7154179"/>
              <a:gd name="connsiteY51" fmla="*/ 1647625 h 3751771"/>
              <a:gd name="connsiteX52" fmla="*/ 2574079 w 7154179"/>
              <a:gd name="connsiteY52" fmla="*/ 1624765 h 3751771"/>
              <a:gd name="connsiteX53" fmla="*/ 2665519 w 7154179"/>
              <a:gd name="connsiteY53" fmla="*/ 1586665 h 3751771"/>
              <a:gd name="connsiteX54" fmla="*/ 2703619 w 7154179"/>
              <a:gd name="connsiteY54" fmla="*/ 1563805 h 3751771"/>
              <a:gd name="connsiteX55" fmla="*/ 2734099 w 7154179"/>
              <a:gd name="connsiteY55" fmla="*/ 1540945 h 3751771"/>
              <a:gd name="connsiteX56" fmla="*/ 2764579 w 7154179"/>
              <a:gd name="connsiteY56" fmla="*/ 1525705 h 3751771"/>
              <a:gd name="connsiteX57" fmla="*/ 2795059 w 7154179"/>
              <a:gd name="connsiteY57" fmla="*/ 1502845 h 3751771"/>
              <a:gd name="connsiteX58" fmla="*/ 2833159 w 7154179"/>
              <a:gd name="connsiteY58" fmla="*/ 1495225 h 3751771"/>
              <a:gd name="connsiteX59" fmla="*/ 2886499 w 7154179"/>
              <a:gd name="connsiteY59" fmla="*/ 1472365 h 3751771"/>
              <a:gd name="connsiteX60" fmla="*/ 2909359 w 7154179"/>
              <a:gd name="connsiteY60" fmla="*/ 1457125 h 3751771"/>
              <a:gd name="connsiteX61" fmla="*/ 3000799 w 7154179"/>
              <a:gd name="connsiteY61" fmla="*/ 1426645 h 3751771"/>
              <a:gd name="connsiteX62" fmla="*/ 3046519 w 7154179"/>
              <a:gd name="connsiteY62" fmla="*/ 1403785 h 3751771"/>
              <a:gd name="connsiteX63" fmla="*/ 3076999 w 7154179"/>
              <a:gd name="connsiteY63" fmla="*/ 1396165 h 3751771"/>
              <a:gd name="connsiteX64" fmla="*/ 3122719 w 7154179"/>
              <a:gd name="connsiteY64" fmla="*/ 1380925 h 3751771"/>
              <a:gd name="connsiteX65" fmla="*/ 3214159 w 7154179"/>
              <a:gd name="connsiteY65" fmla="*/ 1373305 h 3751771"/>
              <a:gd name="connsiteX66" fmla="*/ 3252259 w 7154179"/>
              <a:gd name="connsiteY66" fmla="*/ 1365685 h 3751771"/>
              <a:gd name="connsiteX67" fmla="*/ 3397039 w 7154179"/>
              <a:gd name="connsiteY67" fmla="*/ 1350445 h 3751771"/>
              <a:gd name="connsiteX68" fmla="*/ 4105699 w 7154179"/>
              <a:gd name="connsiteY68" fmla="*/ 1365685 h 3751771"/>
              <a:gd name="connsiteX69" fmla="*/ 4303819 w 7154179"/>
              <a:gd name="connsiteY69" fmla="*/ 1388545 h 3751771"/>
              <a:gd name="connsiteX70" fmla="*/ 4387639 w 7154179"/>
              <a:gd name="connsiteY70" fmla="*/ 1403785 h 3751771"/>
              <a:gd name="connsiteX71" fmla="*/ 4486699 w 7154179"/>
              <a:gd name="connsiteY71" fmla="*/ 1419025 h 3751771"/>
              <a:gd name="connsiteX72" fmla="*/ 4616239 w 7154179"/>
              <a:gd name="connsiteY72" fmla="*/ 1434265 h 3751771"/>
              <a:gd name="connsiteX73" fmla="*/ 4799119 w 7154179"/>
              <a:gd name="connsiteY73" fmla="*/ 1457125 h 3751771"/>
              <a:gd name="connsiteX74" fmla="*/ 4860079 w 7154179"/>
              <a:gd name="connsiteY74" fmla="*/ 1464745 h 3751771"/>
              <a:gd name="connsiteX75" fmla="*/ 4898179 w 7154179"/>
              <a:gd name="connsiteY75" fmla="*/ 1472365 h 3751771"/>
              <a:gd name="connsiteX76" fmla="*/ 4959139 w 7154179"/>
              <a:gd name="connsiteY76" fmla="*/ 1479985 h 3751771"/>
              <a:gd name="connsiteX77" fmla="*/ 5027719 w 7154179"/>
              <a:gd name="connsiteY77" fmla="*/ 1495225 h 3751771"/>
              <a:gd name="connsiteX78" fmla="*/ 5126779 w 7154179"/>
              <a:gd name="connsiteY78" fmla="*/ 1502845 h 3751771"/>
              <a:gd name="connsiteX79" fmla="*/ 5202979 w 7154179"/>
              <a:gd name="connsiteY79" fmla="*/ 1518085 h 3751771"/>
              <a:gd name="connsiteX80" fmla="*/ 5263939 w 7154179"/>
              <a:gd name="connsiteY80" fmla="*/ 1525705 h 3751771"/>
              <a:gd name="connsiteX81" fmla="*/ 5324899 w 7154179"/>
              <a:gd name="connsiteY81" fmla="*/ 1540945 h 3751771"/>
              <a:gd name="connsiteX82" fmla="*/ 5401099 w 7154179"/>
              <a:gd name="connsiteY82" fmla="*/ 1556185 h 3751771"/>
              <a:gd name="connsiteX83" fmla="*/ 5446819 w 7154179"/>
              <a:gd name="connsiteY83" fmla="*/ 1571425 h 3751771"/>
              <a:gd name="connsiteX84" fmla="*/ 5515399 w 7154179"/>
              <a:gd name="connsiteY84" fmla="*/ 1586665 h 3751771"/>
              <a:gd name="connsiteX85" fmla="*/ 5614459 w 7154179"/>
              <a:gd name="connsiteY85" fmla="*/ 1624765 h 3751771"/>
              <a:gd name="connsiteX86" fmla="*/ 5644939 w 7154179"/>
              <a:gd name="connsiteY86" fmla="*/ 1640005 h 3751771"/>
              <a:gd name="connsiteX87" fmla="*/ 5690659 w 7154179"/>
              <a:gd name="connsiteY87" fmla="*/ 1655245 h 3751771"/>
              <a:gd name="connsiteX88" fmla="*/ 5759239 w 7154179"/>
              <a:gd name="connsiteY88" fmla="*/ 1685725 h 3751771"/>
              <a:gd name="connsiteX89" fmla="*/ 5873539 w 7154179"/>
              <a:gd name="connsiteY89" fmla="*/ 1731445 h 3751771"/>
              <a:gd name="connsiteX90" fmla="*/ 5896399 w 7154179"/>
              <a:gd name="connsiteY90" fmla="*/ 1746685 h 3751771"/>
              <a:gd name="connsiteX91" fmla="*/ 6003079 w 7154179"/>
              <a:gd name="connsiteY91" fmla="*/ 1784785 h 3751771"/>
              <a:gd name="connsiteX92" fmla="*/ 6041179 w 7154179"/>
              <a:gd name="connsiteY92" fmla="*/ 1800025 h 3751771"/>
              <a:gd name="connsiteX93" fmla="*/ 6079279 w 7154179"/>
              <a:gd name="connsiteY93" fmla="*/ 1807645 h 3751771"/>
              <a:gd name="connsiteX94" fmla="*/ 6109759 w 7154179"/>
              <a:gd name="connsiteY94" fmla="*/ 1815265 h 3751771"/>
              <a:gd name="connsiteX95" fmla="*/ 6277399 w 7154179"/>
              <a:gd name="connsiteY95" fmla="*/ 1838125 h 3751771"/>
              <a:gd name="connsiteX96" fmla="*/ 6345979 w 7154179"/>
              <a:gd name="connsiteY96" fmla="*/ 1845745 h 3751771"/>
              <a:gd name="connsiteX97" fmla="*/ 6391699 w 7154179"/>
              <a:gd name="connsiteY97" fmla="*/ 1853365 h 3751771"/>
              <a:gd name="connsiteX98" fmla="*/ 6559339 w 7154179"/>
              <a:gd name="connsiteY98" fmla="*/ 1860985 h 3751771"/>
              <a:gd name="connsiteX99" fmla="*/ 6635539 w 7154179"/>
              <a:gd name="connsiteY99" fmla="*/ 1876225 h 3751771"/>
              <a:gd name="connsiteX100" fmla="*/ 7113738 w 7154179"/>
              <a:gd name="connsiteY100" fmla="*/ 2001610 h 3751771"/>
              <a:gd name="connsiteX101" fmla="*/ 7152751 w 7154179"/>
              <a:gd name="connsiteY101" fmla="*/ 0 h 3751771"/>
              <a:gd name="connsiteX0" fmla="*/ 7153110 w 7154538"/>
              <a:gd name="connsiteY0" fmla="*/ 0 h 3751771"/>
              <a:gd name="connsiteX1" fmla="*/ 12475 w 7154538"/>
              <a:gd name="connsiteY1" fmla="*/ 2096 h 3751771"/>
              <a:gd name="connsiteX2" fmla="*/ 649 w 7154538"/>
              <a:gd name="connsiteY2" fmla="*/ 3676282 h 3751771"/>
              <a:gd name="connsiteX3" fmla="*/ 890418 w 7154538"/>
              <a:gd name="connsiteY3" fmla="*/ 3133525 h 3751771"/>
              <a:gd name="connsiteX4" fmla="*/ 928518 w 7154538"/>
              <a:gd name="connsiteY4" fmla="*/ 3110665 h 3751771"/>
              <a:gd name="connsiteX5" fmla="*/ 974238 w 7154538"/>
              <a:gd name="connsiteY5" fmla="*/ 3057325 h 3751771"/>
              <a:gd name="connsiteX6" fmla="*/ 1012338 w 7154538"/>
              <a:gd name="connsiteY6" fmla="*/ 3019225 h 3751771"/>
              <a:gd name="connsiteX7" fmla="*/ 1042818 w 7154538"/>
              <a:gd name="connsiteY7" fmla="*/ 2958265 h 3751771"/>
              <a:gd name="connsiteX8" fmla="*/ 1088538 w 7154538"/>
              <a:gd name="connsiteY8" fmla="*/ 2904925 h 3751771"/>
              <a:gd name="connsiteX9" fmla="*/ 1134258 w 7154538"/>
              <a:gd name="connsiteY9" fmla="*/ 2843965 h 3751771"/>
              <a:gd name="connsiteX10" fmla="*/ 1157118 w 7154538"/>
              <a:gd name="connsiteY10" fmla="*/ 2805865 h 3751771"/>
              <a:gd name="connsiteX11" fmla="*/ 1210458 w 7154538"/>
              <a:gd name="connsiteY11" fmla="*/ 2760145 h 3751771"/>
              <a:gd name="connsiteX12" fmla="*/ 1233318 w 7154538"/>
              <a:gd name="connsiteY12" fmla="*/ 2722045 h 3751771"/>
              <a:gd name="connsiteX13" fmla="*/ 1263798 w 7154538"/>
              <a:gd name="connsiteY13" fmla="*/ 2691565 h 3751771"/>
              <a:gd name="connsiteX14" fmla="*/ 1301898 w 7154538"/>
              <a:gd name="connsiteY14" fmla="*/ 2622985 h 3751771"/>
              <a:gd name="connsiteX15" fmla="*/ 1324758 w 7154538"/>
              <a:gd name="connsiteY15" fmla="*/ 2592505 h 3751771"/>
              <a:gd name="connsiteX16" fmla="*/ 1339998 w 7154538"/>
              <a:gd name="connsiteY16" fmla="*/ 2531545 h 3751771"/>
              <a:gd name="connsiteX17" fmla="*/ 1362858 w 7154538"/>
              <a:gd name="connsiteY17" fmla="*/ 2508685 h 3751771"/>
              <a:gd name="connsiteX18" fmla="*/ 1385718 w 7154538"/>
              <a:gd name="connsiteY18" fmla="*/ 2455345 h 3751771"/>
              <a:gd name="connsiteX19" fmla="*/ 1393338 w 7154538"/>
              <a:gd name="connsiteY19" fmla="*/ 2424865 h 3751771"/>
              <a:gd name="connsiteX20" fmla="*/ 1408578 w 7154538"/>
              <a:gd name="connsiteY20" fmla="*/ 2402005 h 3751771"/>
              <a:gd name="connsiteX21" fmla="*/ 1446678 w 7154538"/>
              <a:gd name="connsiteY21" fmla="*/ 2333425 h 3751771"/>
              <a:gd name="connsiteX22" fmla="*/ 1477158 w 7154538"/>
              <a:gd name="connsiteY22" fmla="*/ 2295325 h 3751771"/>
              <a:gd name="connsiteX23" fmla="*/ 1507638 w 7154538"/>
              <a:gd name="connsiteY23" fmla="*/ 2257225 h 3751771"/>
              <a:gd name="connsiteX24" fmla="*/ 1515258 w 7154538"/>
              <a:gd name="connsiteY24" fmla="*/ 2234365 h 3751771"/>
              <a:gd name="connsiteX25" fmla="*/ 1538118 w 7154538"/>
              <a:gd name="connsiteY25" fmla="*/ 2211505 h 3751771"/>
              <a:gd name="connsiteX26" fmla="*/ 1545738 w 7154538"/>
              <a:gd name="connsiteY26" fmla="*/ 2188645 h 3751771"/>
              <a:gd name="connsiteX27" fmla="*/ 1591458 w 7154538"/>
              <a:gd name="connsiteY27" fmla="*/ 2158165 h 3751771"/>
              <a:gd name="connsiteX28" fmla="*/ 1621938 w 7154538"/>
              <a:gd name="connsiteY28" fmla="*/ 2135305 h 3751771"/>
              <a:gd name="connsiteX29" fmla="*/ 1644798 w 7154538"/>
              <a:gd name="connsiteY29" fmla="*/ 2127685 h 3751771"/>
              <a:gd name="connsiteX30" fmla="*/ 1660038 w 7154538"/>
              <a:gd name="connsiteY30" fmla="*/ 2104825 h 3751771"/>
              <a:gd name="connsiteX31" fmla="*/ 1690518 w 7154538"/>
              <a:gd name="connsiteY31" fmla="*/ 2089585 h 3751771"/>
              <a:gd name="connsiteX32" fmla="*/ 1720998 w 7154538"/>
              <a:gd name="connsiteY32" fmla="*/ 2066725 h 3751771"/>
              <a:gd name="connsiteX33" fmla="*/ 1759098 w 7154538"/>
              <a:gd name="connsiteY33" fmla="*/ 2043865 h 3751771"/>
              <a:gd name="connsiteX34" fmla="*/ 1789578 w 7154538"/>
              <a:gd name="connsiteY34" fmla="*/ 2013385 h 3751771"/>
              <a:gd name="connsiteX35" fmla="*/ 1812438 w 7154538"/>
              <a:gd name="connsiteY35" fmla="*/ 2005765 h 3751771"/>
              <a:gd name="connsiteX36" fmla="*/ 1858158 w 7154538"/>
              <a:gd name="connsiteY36" fmla="*/ 1975285 h 3751771"/>
              <a:gd name="connsiteX37" fmla="*/ 1881018 w 7154538"/>
              <a:gd name="connsiteY37" fmla="*/ 1952425 h 3751771"/>
              <a:gd name="connsiteX38" fmla="*/ 1903878 w 7154538"/>
              <a:gd name="connsiteY38" fmla="*/ 1944805 h 3751771"/>
              <a:gd name="connsiteX39" fmla="*/ 1926738 w 7154538"/>
              <a:gd name="connsiteY39" fmla="*/ 1929565 h 3751771"/>
              <a:gd name="connsiteX40" fmla="*/ 1987698 w 7154538"/>
              <a:gd name="connsiteY40" fmla="*/ 1906705 h 3751771"/>
              <a:gd name="connsiteX41" fmla="*/ 2056278 w 7154538"/>
              <a:gd name="connsiteY41" fmla="*/ 1860985 h 3751771"/>
              <a:gd name="connsiteX42" fmla="*/ 2117238 w 7154538"/>
              <a:gd name="connsiteY42" fmla="*/ 1830505 h 3751771"/>
              <a:gd name="connsiteX43" fmla="*/ 2178198 w 7154538"/>
              <a:gd name="connsiteY43" fmla="*/ 1792405 h 3751771"/>
              <a:gd name="connsiteX44" fmla="*/ 2208678 w 7154538"/>
              <a:gd name="connsiteY44" fmla="*/ 1769545 h 3751771"/>
              <a:gd name="connsiteX45" fmla="*/ 2254398 w 7154538"/>
              <a:gd name="connsiteY45" fmla="*/ 1754305 h 3751771"/>
              <a:gd name="connsiteX46" fmla="*/ 2284878 w 7154538"/>
              <a:gd name="connsiteY46" fmla="*/ 1739065 h 3751771"/>
              <a:gd name="connsiteX47" fmla="*/ 2315358 w 7154538"/>
              <a:gd name="connsiteY47" fmla="*/ 1731445 h 3751771"/>
              <a:gd name="connsiteX48" fmla="*/ 2376318 w 7154538"/>
              <a:gd name="connsiteY48" fmla="*/ 1708585 h 3751771"/>
              <a:gd name="connsiteX49" fmla="*/ 2399178 w 7154538"/>
              <a:gd name="connsiteY49" fmla="*/ 1693345 h 3751771"/>
              <a:gd name="connsiteX50" fmla="*/ 2444898 w 7154538"/>
              <a:gd name="connsiteY50" fmla="*/ 1678105 h 3751771"/>
              <a:gd name="connsiteX51" fmla="*/ 2498238 w 7154538"/>
              <a:gd name="connsiteY51" fmla="*/ 1647625 h 3751771"/>
              <a:gd name="connsiteX52" fmla="*/ 2574438 w 7154538"/>
              <a:gd name="connsiteY52" fmla="*/ 1624765 h 3751771"/>
              <a:gd name="connsiteX53" fmla="*/ 2665878 w 7154538"/>
              <a:gd name="connsiteY53" fmla="*/ 1586665 h 3751771"/>
              <a:gd name="connsiteX54" fmla="*/ 2703978 w 7154538"/>
              <a:gd name="connsiteY54" fmla="*/ 1563805 h 3751771"/>
              <a:gd name="connsiteX55" fmla="*/ 2734458 w 7154538"/>
              <a:gd name="connsiteY55" fmla="*/ 1540945 h 3751771"/>
              <a:gd name="connsiteX56" fmla="*/ 2764938 w 7154538"/>
              <a:gd name="connsiteY56" fmla="*/ 1525705 h 3751771"/>
              <a:gd name="connsiteX57" fmla="*/ 2795418 w 7154538"/>
              <a:gd name="connsiteY57" fmla="*/ 1502845 h 3751771"/>
              <a:gd name="connsiteX58" fmla="*/ 2833518 w 7154538"/>
              <a:gd name="connsiteY58" fmla="*/ 1495225 h 3751771"/>
              <a:gd name="connsiteX59" fmla="*/ 2886858 w 7154538"/>
              <a:gd name="connsiteY59" fmla="*/ 1472365 h 3751771"/>
              <a:gd name="connsiteX60" fmla="*/ 2909718 w 7154538"/>
              <a:gd name="connsiteY60" fmla="*/ 1457125 h 3751771"/>
              <a:gd name="connsiteX61" fmla="*/ 3001158 w 7154538"/>
              <a:gd name="connsiteY61" fmla="*/ 1426645 h 3751771"/>
              <a:gd name="connsiteX62" fmla="*/ 3046878 w 7154538"/>
              <a:gd name="connsiteY62" fmla="*/ 1403785 h 3751771"/>
              <a:gd name="connsiteX63" fmla="*/ 3077358 w 7154538"/>
              <a:gd name="connsiteY63" fmla="*/ 1396165 h 3751771"/>
              <a:gd name="connsiteX64" fmla="*/ 3123078 w 7154538"/>
              <a:gd name="connsiteY64" fmla="*/ 1380925 h 3751771"/>
              <a:gd name="connsiteX65" fmla="*/ 3214518 w 7154538"/>
              <a:gd name="connsiteY65" fmla="*/ 1373305 h 3751771"/>
              <a:gd name="connsiteX66" fmla="*/ 3252618 w 7154538"/>
              <a:gd name="connsiteY66" fmla="*/ 1365685 h 3751771"/>
              <a:gd name="connsiteX67" fmla="*/ 3397398 w 7154538"/>
              <a:gd name="connsiteY67" fmla="*/ 1350445 h 3751771"/>
              <a:gd name="connsiteX68" fmla="*/ 4106058 w 7154538"/>
              <a:gd name="connsiteY68" fmla="*/ 1365685 h 3751771"/>
              <a:gd name="connsiteX69" fmla="*/ 4304178 w 7154538"/>
              <a:gd name="connsiteY69" fmla="*/ 1388545 h 3751771"/>
              <a:gd name="connsiteX70" fmla="*/ 4387998 w 7154538"/>
              <a:gd name="connsiteY70" fmla="*/ 1403785 h 3751771"/>
              <a:gd name="connsiteX71" fmla="*/ 4487058 w 7154538"/>
              <a:gd name="connsiteY71" fmla="*/ 1419025 h 3751771"/>
              <a:gd name="connsiteX72" fmla="*/ 4616598 w 7154538"/>
              <a:gd name="connsiteY72" fmla="*/ 1434265 h 3751771"/>
              <a:gd name="connsiteX73" fmla="*/ 4799478 w 7154538"/>
              <a:gd name="connsiteY73" fmla="*/ 1457125 h 3751771"/>
              <a:gd name="connsiteX74" fmla="*/ 4860438 w 7154538"/>
              <a:gd name="connsiteY74" fmla="*/ 1464745 h 3751771"/>
              <a:gd name="connsiteX75" fmla="*/ 4898538 w 7154538"/>
              <a:gd name="connsiteY75" fmla="*/ 1472365 h 3751771"/>
              <a:gd name="connsiteX76" fmla="*/ 4959498 w 7154538"/>
              <a:gd name="connsiteY76" fmla="*/ 1479985 h 3751771"/>
              <a:gd name="connsiteX77" fmla="*/ 5028078 w 7154538"/>
              <a:gd name="connsiteY77" fmla="*/ 1495225 h 3751771"/>
              <a:gd name="connsiteX78" fmla="*/ 5127138 w 7154538"/>
              <a:gd name="connsiteY78" fmla="*/ 1502845 h 3751771"/>
              <a:gd name="connsiteX79" fmla="*/ 5203338 w 7154538"/>
              <a:gd name="connsiteY79" fmla="*/ 1518085 h 3751771"/>
              <a:gd name="connsiteX80" fmla="*/ 5264298 w 7154538"/>
              <a:gd name="connsiteY80" fmla="*/ 1525705 h 3751771"/>
              <a:gd name="connsiteX81" fmla="*/ 5325258 w 7154538"/>
              <a:gd name="connsiteY81" fmla="*/ 1540945 h 3751771"/>
              <a:gd name="connsiteX82" fmla="*/ 5401458 w 7154538"/>
              <a:gd name="connsiteY82" fmla="*/ 1556185 h 3751771"/>
              <a:gd name="connsiteX83" fmla="*/ 5447178 w 7154538"/>
              <a:gd name="connsiteY83" fmla="*/ 1571425 h 3751771"/>
              <a:gd name="connsiteX84" fmla="*/ 5515758 w 7154538"/>
              <a:gd name="connsiteY84" fmla="*/ 1586665 h 3751771"/>
              <a:gd name="connsiteX85" fmla="*/ 5614818 w 7154538"/>
              <a:gd name="connsiteY85" fmla="*/ 1624765 h 3751771"/>
              <a:gd name="connsiteX86" fmla="*/ 5645298 w 7154538"/>
              <a:gd name="connsiteY86" fmla="*/ 1640005 h 3751771"/>
              <a:gd name="connsiteX87" fmla="*/ 5691018 w 7154538"/>
              <a:gd name="connsiteY87" fmla="*/ 1655245 h 3751771"/>
              <a:gd name="connsiteX88" fmla="*/ 5759598 w 7154538"/>
              <a:gd name="connsiteY88" fmla="*/ 1685725 h 3751771"/>
              <a:gd name="connsiteX89" fmla="*/ 5873898 w 7154538"/>
              <a:gd name="connsiteY89" fmla="*/ 1731445 h 3751771"/>
              <a:gd name="connsiteX90" fmla="*/ 5896758 w 7154538"/>
              <a:gd name="connsiteY90" fmla="*/ 1746685 h 3751771"/>
              <a:gd name="connsiteX91" fmla="*/ 6003438 w 7154538"/>
              <a:gd name="connsiteY91" fmla="*/ 1784785 h 3751771"/>
              <a:gd name="connsiteX92" fmla="*/ 6041538 w 7154538"/>
              <a:gd name="connsiteY92" fmla="*/ 1800025 h 3751771"/>
              <a:gd name="connsiteX93" fmla="*/ 6079638 w 7154538"/>
              <a:gd name="connsiteY93" fmla="*/ 1807645 h 3751771"/>
              <a:gd name="connsiteX94" fmla="*/ 6110118 w 7154538"/>
              <a:gd name="connsiteY94" fmla="*/ 1815265 h 3751771"/>
              <a:gd name="connsiteX95" fmla="*/ 6277758 w 7154538"/>
              <a:gd name="connsiteY95" fmla="*/ 1838125 h 3751771"/>
              <a:gd name="connsiteX96" fmla="*/ 6346338 w 7154538"/>
              <a:gd name="connsiteY96" fmla="*/ 1845745 h 3751771"/>
              <a:gd name="connsiteX97" fmla="*/ 6392058 w 7154538"/>
              <a:gd name="connsiteY97" fmla="*/ 1853365 h 3751771"/>
              <a:gd name="connsiteX98" fmla="*/ 6559698 w 7154538"/>
              <a:gd name="connsiteY98" fmla="*/ 1860985 h 3751771"/>
              <a:gd name="connsiteX99" fmla="*/ 6635898 w 7154538"/>
              <a:gd name="connsiteY99" fmla="*/ 1876225 h 3751771"/>
              <a:gd name="connsiteX100" fmla="*/ 7114097 w 7154538"/>
              <a:gd name="connsiteY100" fmla="*/ 2001610 h 3751771"/>
              <a:gd name="connsiteX101" fmla="*/ 7153110 w 7154538"/>
              <a:gd name="connsiteY101" fmla="*/ 0 h 3751771"/>
              <a:gd name="connsiteX0" fmla="*/ 7153110 w 7153374"/>
              <a:gd name="connsiteY0" fmla="*/ 0 h 3751771"/>
              <a:gd name="connsiteX1" fmla="*/ 12475 w 7153374"/>
              <a:gd name="connsiteY1" fmla="*/ 2096 h 3751771"/>
              <a:gd name="connsiteX2" fmla="*/ 649 w 7153374"/>
              <a:gd name="connsiteY2" fmla="*/ 3676282 h 3751771"/>
              <a:gd name="connsiteX3" fmla="*/ 890418 w 7153374"/>
              <a:gd name="connsiteY3" fmla="*/ 3133525 h 3751771"/>
              <a:gd name="connsiteX4" fmla="*/ 928518 w 7153374"/>
              <a:gd name="connsiteY4" fmla="*/ 3110665 h 3751771"/>
              <a:gd name="connsiteX5" fmla="*/ 974238 w 7153374"/>
              <a:gd name="connsiteY5" fmla="*/ 3057325 h 3751771"/>
              <a:gd name="connsiteX6" fmla="*/ 1012338 w 7153374"/>
              <a:gd name="connsiteY6" fmla="*/ 3019225 h 3751771"/>
              <a:gd name="connsiteX7" fmla="*/ 1042818 w 7153374"/>
              <a:gd name="connsiteY7" fmla="*/ 2958265 h 3751771"/>
              <a:gd name="connsiteX8" fmla="*/ 1088538 w 7153374"/>
              <a:gd name="connsiteY8" fmla="*/ 2904925 h 3751771"/>
              <a:gd name="connsiteX9" fmla="*/ 1134258 w 7153374"/>
              <a:gd name="connsiteY9" fmla="*/ 2843965 h 3751771"/>
              <a:gd name="connsiteX10" fmla="*/ 1157118 w 7153374"/>
              <a:gd name="connsiteY10" fmla="*/ 2805865 h 3751771"/>
              <a:gd name="connsiteX11" fmla="*/ 1210458 w 7153374"/>
              <a:gd name="connsiteY11" fmla="*/ 2760145 h 3751771"/>
              <a:gd name="connsiteX12" fmla="*/ 1233318 w 7153374"/>
              <a:gd name="connsiteY12" fmla="*/ 2722045 h 3751771"/>
              <a:gd name="connsiteX13" fmla="*/ 1263798 w 7153374"/>
              <a:gd name="connsiteY13" fmla="*/ 2691565 h 3751771"/>
              <a:gd name="connsiteX14" fmla="*/ 1301898 w 7153374"/>
              <a:gd name="connsiteY14" fmla="*/ 2622985 h 3751771"/>
              <a:gd name="connsiteX15" fmla="*/ 1324758 w 7153374"/>
              <a:gd name="connsiteY15" fmla="*/ 2592505 h 3751771"/>
              <a:gd name="connsiteX16" fmla="*/ 1339998 w 7153374"/>
              <a:gd name="connsiteY16" fmla="*/ 2531545 h 3751771"/>
              <a:gd name="connsiteX17" fmla="*/ 1362858 w 7153374"/>
              <a:gd name="connsiteY17" fmla="*/ 2508685 h 3751771"/>
              <a:gd name="connsiteX18" fmla="*/ 1385718 w 7153374"/>
              <a:gd name="connsiteY18" fmla="*/ 2455345 h 3751771"/>
              <a:gd name="connsiteX19" fmla="*/ 1393338 w 7153374"/>
              <a:gd name="connsiteY19" fmla="*/ 2424865 h 3751771"/>
              <a:gd name="connsiteX20" fmla="*/ 1408578 w 7153374"/>
              <a:gd name="connsiteY20" fmla="*/ 2402005 h 3751771"/>
              <a:gd name="connsiteX21" fmla="*/ 1446678 w 7153374"/>
              <a:gd name="connsiteY21" fmla="*/ 2333425 h 3751771"/>
              <a:gd name="connsiteX22" fmla="*/ 1477158 w 7153374"/>
              <a:gd name="connsiteY22" fmla="*/ 2295325 h 3751771"/>
              <a:gd name="connsiteX23" fmla="*/ 1507638 w 7153374"/>
              <a:gd name="connsiteY23" fmla="*/ 2257225 h 3751771"/>
              <a:gd name="connsiteX24" fmla="*/ 1515258 w 7153374"/>
              <a:gd name="connsiteY24" fmla="*/ 2234365 h 3751771"/>
              <a:gd name="connsiteX25" fmla="*/ 1538118 w 7153374"/>
              <a:gd name="connsiteY25" fmla="*/ 2211505 h 3751771"/>
              <a:gd name="connsiteX26" fmla="*/ 1545738 w 7153374"/>
              <a:gd name="connsiteY26" fmla="*/ 2188645 h 3751771"/>
              <a:gd name="connsiteX27" fmla="*/ 1591458 w 7153374"/>
              <a:gd name="connsiteY27" fmla="*/ 2158165 h 3751771"/>
              <a:gd name="connsiteX28" fmla="*/ 1621938 w 7153374"/>
              <a:gd name="connsiteY28" fmla="*/ 2135305 h 3751771"/>
              <a:gd name="connsiteX29" fmla="*/ 1644798 w 7153374"/>
              <a:gd name="connsiteY29" fmla="*/ 2127685 h 3751771"/>
              <a:gd name="connsiteX30" fmla="*/ 1660038 w 7153374"/>
              <a:gd name="connsiteY30" fmla="*/ 2104825 h 3751771"/>
              <a:gd name="connsiteX31" fmla="*/ 1690518 w 7153374"/>
              <a:gd name="connsiteY31" fmla="*/ 2089585 h 3751771"/>
              <a:gd name="connsiteX32" fmla="*/ 1720998 w 7153374"/>
              <a:gd name="connsiteY32" fmla="*/ 2066725 h 3751771"/>
              <a:gd name="connsiteX33" fmla="*/ 1759098 w 7153374"/>
              <a:gd name="connsiteY33" fmla="*/ 2043865 h 3751771"/>
              <a:gd name="connsiteX34" fmla="*/ 1789578 w 7153374"/>
              <a:gd name="connsiteY34" fmla="*/ 2013385 h 3751771"/>
              <a:gd name="connsiteX35" fmla="*/ 1812438 w 7153374"/>
              <a:gd name="connsiteY35" fmla="*/ 2005765 h 3751771"/>
              <a:gd name="connsiteX36" fmla="*/ 1858158 w 7153374"/>
              <a:gd name="connsiteY36" fmla="*/ 1975285 h 3751771"/>
              <a:gd name="connsiteX37" fmla="*/ 1881018 w 7153374"/>
              <a:gd name="connsiteY37" fmla="*/ 1952425 h 3751771"/>
              <a:gd name="connsiteX38" fmla="*/ 1903878 w 7153374"/>
              <a:gd name="connsiteY38" fmla="*/ 1944805 h 3751771"/>
              <a:gd name="connsiteX39" fmla="*/ 1926738 w 7153374"/>
              <a:gd name="connsiteY39" fmla="*/ 1929565 h 3751771"/>
              <a:gd name="connsiteX40" fmla="*/ 1987698 w 7153374"/>
              <a:gd name="connsiteY40" fmla="*/ 1906705 h 3751771"/>
              <a:gd name="connsiteX41" fmla="*/ 2056278 w 7153374"/>
              <a:gd name="connsiteY41" fmla="*/ 1860985 h 3751771"/>
              <a:gd name="connsiteX42" fmla="*/ 2117238 w 7153374"/>
              <a:gd name="connsiteY42" fmla="*/ 1830505 h 3751771"/>
              <a:gd name="connsiteX43" fmla="*/ 2178198 w 7153374"/>
              <a:gd name="connsiteY43" fmla="*/ 1792405 h 3751771"/>
              <a:gd name="connsiteX44" fmla="*/ 2208678 w 7153374"/>
              <a:gd name="connsiteY44" fmla="*/ 1769545 h 3751771"/>
              <a:gd name="connsiteX45" fmla="*/ 2254398 w 7153374"/>
              <a:gd name="connsiteY45" fmla="*/ 1754305 h 3751771"/>
              <a:gd name="connsiteX46" fmla="*/ 2284878 w 7153374"/>
              <a:gd name="connsiteY46" fmla="*/ 1739065 h 3751771"/>
              <a:gd name="connsiteX47" fmla="*/ 2315358 w 7153374"/>
              <a:gd name="connsiteY47" fmla="*/ 1731445 h 3751771"/>
              <a:gd name="connsiteX48" fmla="*/ 2376318 w 7153374"/>
              <a:gd name="connsiteY48" fmla="*/ 1708585 h 3751771"/>
              <a:gd name="connsiteX49" fmla="*/ 2399178 w 7153374"/>
              <a:gd name="connsiteY49" fmla="*/ 1693345 h 3751771"/>
              <a:gd name="connsiteX50" fmla="*/ 2444898 w 7153374"/>
              <a:gd name="connsiteY50" fmla="*/ 1678105 h 3751771"/>
              <a:gd name="connsiteX51" fmla="*/ 2498238 w 7153374"/>
              <a:gd name="connsiteY51" fmla="*/ 1647625 h 3751771"/>
              <a:gd name="connsiteX52" fmla="*/ 2574438 w 7153374"/>
              <a:gd name="connsiteY52" fmla="*/ 1624765 h 3751771"/>
              <a:gd name="connsiteX53" fmla="*/ 2665878 w 7153374"/>
              <a:gd name="connsiteY53" fmla="*/ 1586665 h 3751771"/>
              <a:gd name="connsiteX54" fmla="*/ 2703978 w 7153374"/>
              <a:gd name="connsiteY54" fmla="*/ 1563805 h 3751771"/>
              <a:gd name="connsiteX55" fmla="*/ 2734458 w 7153374"/>
              <a:gd name="connsiteY55" fmla="*/ 1540945 h 3751771"/>
              <a:gd name="connsiteX56" fmla="*/ 2764938 w 7153374"/>
              <a:gd name="connsiteY56" fmla="*/ 1525705 h 3751771"/>
              <a:gd name="connsiteX57" fmla="*/ 2795418 w 7153374"/>
              <a:gd name="connsiteY57" fmla="*/ 1502845 h 3751771"/>
              <a:gd name="connsiteX58" fmla="*/ 2833518 w 7153374"/>
              <a:gd name="connsiteY58" fmla="*/ 1495225 h 3751771"/>
              <a:gd name="connsiteX59" fmla="*/ 2886858 w 7153374"/>
              <a:gd name="connsiteY59" fmla="*/ 1472365 h 3751771"/>
              <a:gd name="connsiteX60" fmla="*/ 2909718 w 7153374"/>
              <a:gd name="connsiteY60" fmla="*/ 1457125 h 3751771"/>
              <a:gd name="connsiteX61" fmla="*/ 3001158 w 7153374"/>
              <a:gd name="connsiteY61" fmla="*/ 1426645 h 3751771"/>
              <a:gd name="connsiteX62" fmla="*/ 3046878 w 7153374"/>
              <a:gd name="connsiteY62" fmla="*/ 1403785 h 3751771"/>
              <a:gd name="connsiteX63" fmla="*/ 3077358 w 7153374"/>
              <a:gd name="connsiteY63" fmla="*/ 1396165 h 3751771"/>
              <a:gd name="connsiteX64" fmla="*/ 3123078 w 7153374"/>
              <a:gd name="connsiteY64" fmla="*/ 1380925 h 3751771"/>
              <a:gd name="connsiteX65" fmla="*/ 3214518 w 7153374"/>
              <a:gd name="connsiteY65" fmla="*/ 1373305 h 3751771"/>
              <a:gd name="connsiteX66" fmla="*/ 3252618 w 7153374"/>
              <a:gd name="connsiteY66" fmla="*/ 1365685 h 3751771"/>
              <a:gd name="connsiteX67" fmla="*/ 3397398 w 7153374"/>
              <a:gd name="connsiteY67" fmla="*/ 1350445 h 3751771"/>
              <a:gd name="connsiteX68" fmla="*/ 4106058 w 7153374"/>
              <a:gd name="connsiteY68" fmla="*/ 1365685 h 3751771"/>
              <a:gd name="connsiteX69" fmla="*/ 4304178 w 7153374"/>
              <a:gd name="connsiteY69" fmla="*/ 1388545 h 3751771"/>
              <a:gd name="connsiteX70" fmla="*/ 4387998 w 7153374"/>
              <a:gd name="connsiteY70" fmla="*/ 1403785 h 3751771"/>
              <a:gd name="connsiteX71" fmla="*/ 4487058 w 7153374"/>
              <a:gd name="connsiteY71" fmla="*/ 1419025 h 3751771"/>
              <a:gd name="connsiteX72" fmla="*/ 4616598 w 7153374"/>
              <a:gd name="connsiteY72" fmla="*/ 1434265 h 3751771"/>
              <a:gd name="connsiteX73" fmla="*/ 4799478 w 7153374"/>
              <a:gd name="connsiteY73" fmla="*/ 1457125 h 3751771"/>
              <a:gd name="connsiteX74" fmla="*/ 4860438 w 7153374"/>
              <a:gd name="connsiteY74" fmla="*/ 1464745 h 3751771"/>
              <a:gd name="connsiteX75" fmla="*/ 4898538 w 7153374"/>
              <a:gd name="connsiteY75" fmla="*/ 1472365 h 3751771"/>
              <a:gd name="connsiteX76" fmla="*/ 4959498 w 7153374"/>
              <a:gd name="connsiteY76" fmla="*/ 1479985 h 3751771"/>
              <a:gd name="connsiteX77" fmla="*/ 5028078 w 7153374"/>
              <a:gd name="connsiteY77" fmla="*/ 1495225 h 3751771"/>
              <a:gd name="connsiteX78" fmla="*/ 5127138 w 7153374"/>
              <a:gd name="connsiteY78" fmla="*/ 1502845 h 3751771"/>
              <a:gd name="connsiteX79" fmla="*/ 5203338 w 7153374"/>
              <a:gd name="connsiteY79" fmla="*/ 1518085 h 3751771"/>
              <a:gd name="connsiteX80" fmla="*/ 5264298 w 7153374"/>
              <a:gd name="connsiteY80" fmla="*/ 1525705 h 3751771"/>
              <a:gd name="connsiteX81" fmla="*/ 5325258 w 7153374"/>
              <a:gd name="connsiteY81" fmla="*/ 1540945 h 3751771"/>
              <a:gd name="connsiteX82" fmla="*/ 5401458 w 7153374"/>
              <a:gd name="connsiteY82" fmla="*/ 1556185 h 3751771"/>
              <a:gd name="connsiteX83" fmla="*/ 5447178 w 7153374"/>
              <a:gd name="connsiteY83" fmla="*/ 1571425 h 3751771"/>
              <a:gd name="connsiteX84" fmla="*/ 5515758 w 7153374"/>
              <a:gd name="connsiteY84" fmla="*/ 1586665 h 3751771"/>
              <a:gd name="connsiteX85" fmla="*/ 5614818 w 7153374"/>
              <a:gd name="connsiteY85" fmla="*/ 1624765 h 3751771"/>
              <a:gd name="connsiteX86" fmla="*/ 5645298 w 7153374"/>
              <a:gd name="connsiteY86" fmla="*/ 1640005 h 3751771"/>
              <a:gd name="connsiteX87" fmla="*/ 5691018 w 7153374"/>
              <a:gd name="connsiteY87" fmla="*/ 1655245 h 3751771"/>
              <a:gd name="connsiteX88" fmla="*/ 5759598 w 7153374"/>
              <a:gd name="connsiteY88" fmla="*/ 1685725 h 3751771"/>
              <a:gd name="connsiteX89" fmla="*/ 5873898 w 7153374"/>
              <a:gd name="connsiteY89" fmla="*/ 1731445 h 3751771"/>
              <a:gd name="connsiteX90" fmla="*/ 5896758 w 7153374"/>
              <a:gd name="connsiteY90" fmla="*/ 1746685 h 3751771"/>
              <a:gd name="connsiteX91" fmla="*/ 6003438 w 7153374"/>
              <a:gd name="connsiteY91" fmla="*/ 1784785 h 3751771"/>
              <a:gd name="connsiteX92" fmla="*/ 6041538 w 7153374"/>
              <a:gd name="connsiteY92" fmla="*/ 1800025 h 3751771"/>
              <a:gd name="connsiteX93" fmla="*/ 6079638 w 7153374"/>
              <a:gd name="connsiteY93" fmla="*/ 1807645 h 3751771"/>
              <a:gd name="connsiteX94" fmla="*/ 6110118 w 7153374"/>
              <a:gd name="connsiteY94" fmla="*/ 1815265 h 3751771"/>
              <a:gd name="connsiteX95" fmla="*/ 6277758 w 7153374"/>
              <a:gd name="connsiteY95" fmla="*/ 1838125 h 3751771"/>
              <a:gd name="connsiteX96" fmla="*/ 6346338 w 7153374"/>
              <a:gd name="connsiteY96" fmla="*/ 1845745 h 3751771"/>
              <a:gd name="connsiteX97" fmla="*/ 6392058 w 7153374"/>
              <a:gd name="connsiteY97" fmla="*/ 1853365 h 3751771"/>
              <a:gd name="connsiteX98" fmla="*/ 6559698 w 7153374"/>
              <a:gd name="connsiteY98" fmla="*/ 1860985 h 3751771"/>
              <a:gd name="connsiteX99" fmla="*/ 6635898 w 7153374"/>
              <a:gd name="connsiteY99" fmla="*/ 1876225 h 3751771"/>
              <a:gd name="connsiteX100" fmla="*/ 7114097 w 7153374"/>
              <a:gd name="connsiteY100" fmla="*/ 2001610 h 3751771"/>
              <a:gd name="connsiteX101" fmla="*/ 7153110 w 7153374"/>
              <a:gd name="connsiteY101" fmla="*/ 0 h 3751771"/>
              <a:gd name="connsiteX0" fmla="*/ 7153110 w 7153110"/>
              <a:gd name="connsiteY0" fmla="*/ 0 h 3751771"/>
              <a:gd name="connsiteX1" fmla="*/ 12475 w 7153110"/>
              <a:gd name="connsiteY1" fmla="*/ 2096 h 3751771"/>
              <a:gd name="connsiteX2" fmla="*/ 649 w 7153110"/>
              <a:gd name="connsiteY2" fmla="*/ 3676282 h 3751771"/>
              <a:gd name="connsiteX3" fmla="*/ 890418 w 7153110"/>
              <a:gd name="connsiteY3" fmla="*/ 3133525 h 3751771"/>
              <a:gd name="connsiteX4" fmla="*/ 928518 w 7153110"/>
              <a:gd name="connsiteY4" fmla="*/ 3110665 h 3751771"/>
              <a:gd name="connsiteX5" fmla="*/ 974238 w 7153110"/>
              <a:gd name="connsiteY5" fmla="*/ 3057325 h 3751771"/>
              <a:gd name="connsiteX6" fmla="*/ 1012338 w 7153110"/>
              <a:gd name="connsiteY6" fmla="*/ 3019225 h 3751771"/>
              <a:gd name="connsiteX7" fmla="*/ 1042818 w 7153110"/>
              <a:gd name="connsiteY7" fmla="*/ 2958265 h 3751771"/>
              <a:gd name="connsiteX8" fmla="*/ 1088538 w 7153110"/>
              <a:gd name="connsiteY8" fmla="*/ 2904925 h 3751771"/>
              <a:gd name="connsiteX9" fmla="*/ 1134258 w 7153110"/>
              <a:gd name="connsiteY9" fmla="*/ 2843965 h 3751771"/>
              <a:gd name="connsiteX10" fmla="*/ 1157118 w 7153110"/>
              <a:gd name="connsiteY10" fmla="*/ 2805865 h 3751771"/>
              <a:gd name="connsiteX11" fmla="*/ 1210458 w 7153110"/>
              <a:gd name="connsiteY11" fmla="*/ 2760145 h 3751771"/>
              <a:gd name="connsiteX12" fmla="*/ 1233318 w 7153110"/>
              <a:gd name="connsiteY12" fmla="*/ 2722045 h 3751771"/>
              <a:gd name="connsiteX13" fmla="*/ 1263798 w 7153110"/>
              <a:gd name="connsiteY13" fmla="*/ 2691565 h 3751771"/>
              <a:gd name="connsiteX14" fmla="*/ 1301898 w 7153110"/>
              <a:gd name="connsiteY14" fmla="*/ 2622985 h 3751771"/>
              <a:gd name="connsiteX15" fmla="*/ 1324758 w 7153110"/>
              <a:gd name="connsiteY15" fmla="*/ 2592505 h 3751771"/>
              <a:gd name="connsiteX16" fmla="*/ 1339998 w 7153110"/>
              <a:gd name="connsiteY16" fmla="*/ 2531545 h 3751771"/>
              <a:gd name="connsiteX17" fmla="*/ 1362858 w 7153110"/>
              <a:gd name="connsiteY17" fmla="*/ 2508685 h 3751771"/>
              <a:gd name="connsiteX18" fmla="*/ 1385718 w 7153110"/>
              <a:gd name="connsiteY18" fmla="*/ 2455345 h 3751771"/>
              <a:gd name="connsiteX19" fmla="*/ 1393338 w 7153110"/>
              <a:gd name="connsiteY19" fmla="*/ 2424865 h 3751771"/>
              <a:gd name="connsiteX20" fmla="*/ 1408578 w 7153110"/>
              <a:gd name="connsiteY20" fmla="*/ 2402005 h 3751771"/>
              <a:gd name="connsiteX21" fmla="*/ 1446678 w 7153110"/>
              <a:gd name="connsiteY21" fmla="*/ 2333425 h 3751771"/>
              <a:gd name="connsiteX22" fmla="*/ 1477158 w 7153110"/>
              <a:gd name="connsiteY22" fmla="*/ 2295325 h 3751771"/>
              <a:gd name="connsiteX23" fmla="*/ 1507638 w 7153110"/>
              <a:gd name="connsiteY23" fmla="*/ 2257225 h 3751771"/>
              <a:gd name="connsiteX24" fmla="*/ 1515258 w 7153110"/>
              <a:gd name="connsiteY24" fmla="*/ 2234365 h 3751771"/>
              <a:gd name="connsiteX25" fmla="*/ 1538118 w 7153110"/>
              <a:gd name="connsiteY25" fmla="*/ 2211505 h 3751771"/>
              <a:gd name="connsiteX26" fmla="*/ 1545738 w 7153110"/>
              <a:gd name="connsiteY26" fmla="*/ 2188645 h 3751771"/>
              <a:gd name="connsiteX27" fmla="*/ 1591458 w 7153110"/>
              <a:gd name="connsiteY27" fmla="*/ 2158165 h 3751771"/>
              <a:gd name="connsiteX28" fmla="*/ 1621938 w 7153110"/>
              <a:gd name="connsiteY28" fmla="*/ 2135305 h 3751771"/>
              <a:gd name="connsiteX29" fmla="*/ 1644798 w 7153110"/>
              <a:gd name="connsiteY29" fmla="*/ 2127685 h 3751771"/>
              <a:gd name="connsiteX30" fmla="*/ 1660038 w 7153110"/>
              <a:gd name="connsiteY30" fmla="*/ 2104825 h 3751771"/>
              <a:gd name="connsiteX31" fmla="*/ 1690518 w 7153110"/>
              <a:gd name="connsiteY31" fmla="*/ 2089585 h 3751771"/>
              <a:gd name="connsiteX32" fmla="*/ 1720998 w 7153110"/>
              <a:gd name="connsiteY32" fmla="*/ 2066725 h 3751771"/>
              <a:gd name="connsiteX33" fmla="*/ 1759098 w 7153110"/>
              <a:gd name="connsiteY33" fmla="*/ 2043865 h 3751771"/>
              <a:gd name="connsiteX34" fmla="*/ 1789578 w 7153110"/>
              <a:gd name="connsiteY34" fmla="*/ 2013385 h 3751771"/>
              <a:gd name="connsiteX35" fmla="*/ 1812438 w 7153110"/>
              <a:gd name="connsiteY35" fmla="*/ 2005765 h 3751771"/>
              <a:gd name="connsiteX36" fmla="*/ 1858158 w 7153110"/>
              <a:gd name="connsiteY36" fmla="*/ 1975285 h 3751771"/>
              <a:gd name="connsiteX37" fmla="*/ 1881018 w 7153110"/>
              <a:gd name="connsiteY37" fmla="*/ 1952425 h 3751771"/>
              <a:gd name="connsiteX38" fmla="*/ 1903878 w 7153110"/>
              <a:gd name="connsiteY38" fmla="*/ 1944805 h 3751771"/>
              <a:gd name="connsiteX39" fmla="*/ 1926738 w 7153110"/>
              <a:gd name="connsiteY39" fmla="*/ 1929565 h 3751771"/>
              <a:gd name="connsiteX40" fmla="*/ 1987698 w 7153110"/>
              <a:gd name="connsiteY40" fmla="*/ 1906705 h 3751771"/>
              <a:gd name="connsiteX41" fmla="*/ 2056278 w 7153110"/>
              <a:gd name="connsiteY41" fmla="*/ 1860985 h 3751771"/>
              <a:gd name="connsiteX42" fmla="*/ 2117238 w 7153110"/>
              <a:gd name="connsiteY42" fmla="*/ 1830505 h 3751771"/>
              <a:gd name="connsiteX43" fmla="*/ 2178198 w 7153110"/>
              <a:gd name="connsiteY43" fmla="*/ 1792405 h 3751771"/>
              <a:gd name="connsiteX44" fmla="*/ 2208678 w 7153110"/>
              <a:gd name="connsiteY44" fmla="*/ 1769545 h 3751771"/>
              <a:gd name="connsiteX45" fmla="*/ 2254398 w 7153110"/>
              <a:gd name="connsiteY45" fmla="*/ 1754305 h 3751771"/>
              <a:gd name="connsiteX46" fmla="*/ 2284878 w 7153110"/>
              <a:gd name="connsiteY46" fmla="*/ 1739065 h 3751771"/>
              <a:gd name="connsiteX47" fmla="*/ 2315358 w 7153110"/>
              <a:gd name="connsiteY47" fmla="*/ 1731445 h 3751771"/>
              <a:gd name="connsiteX48" fmla="*/ 2376318 w 7153110"/>
              <a:gd name="connsiteY48" fmla="*/ 1708585 h 3751771"/>
              <a:gd name="connsiteX49" fmla="*/ 2399178 w 7153110"/>
              <a:gd name="connsiteY49" fmla="*/ 1693345 h 3751771"/>
              <a:gd name="connsiteX50" fmla="*/ 2444898 w 7153110"/>
              <a:gd name="connsiteY50" fmla="*/ 1678105 h 3751771"/>
              <a:gd name="connsiteX51" fmla="*/ 2498238 w 7153110"/>
              <a:gd name="connsiteY51" fmla="*/ 1647625 h 3751771"/>
              <a:gd name="connsiteX52" fmla="*/ 2574438 w 7153110"/>
              <a:gd name="connsiteY52" fmla="*/ 1624765 h 3751771"/>
              <a:gd name="connsiteX53" fmla="*/ 2665878 w 7153110"/>
              <a:gd name="connsiteY53" fmla="*/ 1586665 h 3751771"/>
              <a:gd name="connsiteX54" fmla="*/ 2703978 w 7153110"/>
              <a:gd name="connsiteY54" fmla="*/ 1563805 h 3751771"/>
              <a:gd name="connsiteX55" fmla="*/ 2734458 w 7153110"/>
              <a:gd name="connsiteY55" fmla="*/ 1540945 h 3751771"/>
              <a:gd name="connsiteX56" fmla="*/ 2764938 w 7153110"/>
              <a:gd name="connsiteY56" fmla="*/ 1525705 h 3751771"/>
              <a:gd name="connsiteX57" fmla="*/ 2795418 w 7153110"/>
              <a:gd name="connsiteY57" fmla="*/ 1502845 h 3751771"/>
              <a:gd name="connsiteX58" fmla="*/ 2833518 w 7153110"/>
              <a:gd name="connsiteY58" fmla="*/ 1495225 h 3751771"/>
              <a:gd name="connsiteX59" fmla="*/ 2886858 w 7153110"/>
              <a:gd name="connsiteY59" fmla="*/ 1472365 h 3751771"/>
              <a:gd name="connsiteX60" fmla="*/ 2909718 w 7153110"/>
              <a:gd name="connsiteY60" fmla="*/ 1457125 h 3751771"/>
              <a:gd name="connsiteX61" fmla="*/ 3001158 w 7153110"/>
              <a:gd name="connsiteY61" fmla="*/ 1426645 h 3751771"/>
              <a:gd name="connsiteX62" fmla="*/ 3046878 w 7153110"/>
              <a:gd name="connsiteY62" fmla="*/ 1403785 h 3751771"/>
              <a:gd name="connsiteX63" fmla="*/ 3077358 w 7153110"/>
              <a:gd name="connsiteY63" fmla="*/ 1396165 h 3751771"/>
              <a:gd name="connsiteX64" fmla="*/ 3123078 w 7153110"/>
              <a:gd name="connsiteY64" fmla="*/ 1380925 h 3751771"/>
              <a:gd name="connsiteX65" fmla="*/ 3214518 w 7153110"/>
              <a:gd name="connsiteY65" fmla="*/ 1373305 h 3751771"/>
              <a:gd name="connsiteX66" fmla="*/ 3252618 w 7153110"/>
              <a:gd name="connsiteY66" fmla="*/ 1365685 h 3751771"/>
              <a:gd name="connsiteX67" fmla="*/ 3397398 w 7153110"/>
              <a:gd name="connsiteY67" fmla="*/ 1350445 h 3751771"/>
              <a:gd name="connsiteX68" fmla="*/ 4106058 w 7153110"/>
              <a:gd name="connsiteY68" fmla="*/ 1365685 h 3751771"/>
              <a:gd name="connsiteX69" fmla="*/ 4304178 w 7153110"/>
              <a:gd name="connsiteY69" fmla="*/ 1388545 h 3751771"/>
              <a:gd name="connsiteX70" fmla="*/ 4387998 w 7153110"/>
              <a:gd name="connsiteY70" fmla="*/ 1403785 h 3751771"/>
              <a:gd name="connsiteX71" fmla="*/ 4487058 w 7153110"/>
              <a:gd name="connsiteY71" fmla="*/ 1419025 h 3751771"/>
              <a:gd name="connsiteX72" fmla="*/ 4616598 w 7153110"/>
              <a:gd name="connsiteY72" fmla="*/ 1434265 h 3751771"/>
              <a:gd name="connsiteX73" fmla="*/ 4799478 w 7153110"/>
              <a:gd name="connsiteY73" fmla="*/ 1457125 h 3751771"/>
              <a:gd name="connsiteX74" fmla="*/ 4860438 w 7153110"/>
              <a:gd name="connsiteY74" fmla="*/ 1464745 h 3751771"/>
              <a:gd name="connsiteX75" fmla="*/ 4898538 w 7153110"/>
              <a:gd name="connsiteY75" fmla="*/ 1472365 h 3751771"/>
              <a:gd name="connsiteX76" fmla="*/ 4959498 w 7153110"/>
              <a:gd name="connsiteY76" fmla="*/ 1479985 h 3751771"/>
              <a:gd name="connsiteX77" fmla="*/ 5028078 w 7153110"/>
              <a:gd name="connsiteY77" fmla="*/ 1495225 h 3751771"/>
              <a:gd name="connsiteX78" fmla="*/ 5127138 w 7153110"/>
              <a:gd name="connsiteY78" fmla="*/ 1502845 h 3751771"/>
              <a:gd name="connsiteX79" fmla="*/ 5203338 w 7153110"/>
              <a:gd name="connsiteY79" fmla="*/ 1518085 h 3751771"/>
              <a:gd name="connsiteX80" fmla="*/ 5264298 w 7153110"/>
              <a:gd name="connsiteY80" fmla="*/ 1525705 h 3751771"/>
              <a:gd name="connsiteX81" fmla="*/ 5325258 w 7153110"/>
              <a:gd name="connsiteY81" fmla="*/ 1540945 h 3751771"/>
              <a:gd name="connsiteX82" fmla="*/ 5401458 w 7153110"/>
              <a:gd name="connsiteY82" fmla="*/ 1556185 h 3751771"/>
              <a:gd name="connsiteX83" fmla="*/ 5447178 w 7153110"/>
              <a:gd name="connsiteY83" fmla="*/ 1571425 h 3751771"/>
              <a:gd name="connsiteX84" fmla="*/ 5515758 w 7153110"/>
              <a:gd name="connsiteY84" fmla="*/ 1586665 h 3751771"/>
              <a:gd name="connsiteX85" fmla="*/ 5614818 w 7153110"/>
              <a:gd name="connsiteY85" fmla="*/ 1624765 h 3751771"/>
              <a:gd name="connsiteX86" fmla="*/ 5645298 w 7153110"/>
              <a:gd name="connsiteY86" fmla="*/ 1640005 h 3751771"/>
              <a:gd name="connsiteX87" fmla="*/ 5691018 w 7153110"/>
              <a:gd name="connsiteY87" fmla="*/ 1655245 h 3751771"/>
              <a:gd name="connsiteX88" fmla="*/ 5759598 w 7153110"/>
              <a:gd name="connsiteY88" fmla="*/ 1685725 h 3751771"/>
              <a:gd name="connsiteX89" fmla="*/ 5873898 w 7153110"/>
              <a:gd name="connsiteY89" fmla="*/ 1731445 h 3751771"/>
              <a:gd name="connsiteX90" fmla="*/ 5896758 w 7153110"/>
              <a:gd name="connsiteY90" fmla="*/ 1746685 h 3751771"/>
              <a:gd name="connsiteX91" fmla="*/ 6003438 w 7153110"/>
              <a:gd name="connsiteY91" fmla="*/ 1784785 h 3751771"/>
              <a:gd name="connsiteX92" fmla="*/ 6041538 w 7153110"/>
              <a:gd name="connsiteY92" fmla="*/ 1800025 h 3751771"/>
              <a:gd name="connsiteX93" fmla="*/ 6079638 w 7153110"/>
              <a:gd name="connsiteY93" fmla="*/ 1807645 h 3751771"/>
              <a:gd name="connsiteX94" fmla="*/ 6110118 w 7153110"/>
              <a:gd name="connsiteY94" fmla="*/ 1815265 h 3751771"/>
              <a:gd name="connsiteX95" fmla="*/ 6277758 w 7153110"/>
              <a:gd name="connsiteY95" fmla="*/ 1838125 h 3751771"/>
              <a:gd name="connsiteX96" fmla="*/ 6346338 w 7153110"/>
              <a:gd name="connsiteY96" fmla="*/ 1845745 h 3751771"/>
              <a:gd name="connsiteX97" fmla="*/ 6392058 w 7153110"/>
              <a:gd name="connsiteY97" fmla="*/ 1853365 h 3751771"/>
              <a:gd name="connsiteX98" fmla="*/ 6559698 w 7153110"/>
              <a:gd name="connsiteY98" fmla="*/ 1860985 h 3751771"/>
              <a:gd name="connsiteX99" fmla="*/ 6635898 w 7153110"/>
              <a:gd name="connsiteY99" fmla="*/ 1876225 h 3751771"/>
              <a:gd name="connsiteX100" fmla="*/ 7114097 w 7153110"/>
              <a:gd name="connsiteY100" fmla="*/ 2001610 h 3751771"/>
              <a:gd name="connsiteX101" fmla="*/ 7153110 w 7153110"/>
              <a:gd name="connsiteY101" fmla="*/ 0 h 3751771"/>
              <a:gd name="connsiteX0" fmla="*/ 7153110 w 7153110"/>
              <a:gd name="connsiteY0" fmla="*/ 0 h 3751771"/>
              <a:gd name="connsiteX1" fmla="*/ 12475 w 7153110"/>
              <a:gd name="connsiteY1" fmla="*/ 2096 h 3751771"/>
              <a:gd name="connsiteX2" fmla="*/ 649 w 7153110"/>
              <a:gd name="connsiteY2" fmla="*/ 3676282 h 3751771"/>
              <a:gd name="connsiteX3" fmla="*/ 890418 w 7153110"/>
              <a:gd name="connsiteY3" fmla="*/ 3133525 h 3751771"/>
              <a:gd name="connsiteX4" fmla="*/ 928518 w 7153110"/>
              <a:gd name="connsiteY4" fmla="*/ 3110665 h 3751771"/>
              <a:gd name="connsiteX5" fmla="*/ 974238 w 7153110"/>
              <a:gd name="connsiteY5" fmla="*/ 3057325 h 3751771"/>
              <a:gd name="connsiteX6" fmla="*/ 1012338 w 7153110"/>
              <a:gd name="connsiteY6" fmla="*/ 3019225 h 3751771"/>
              <a:gd name="connsiteX7" fmla="*/ 1042818 w 7153110"/>
              <a:gd name="connsiteY7" fmla="*/ 2958265 h 3751771"/>
              <a:gd name="connsiteX8" fmla="*/ 1088538 w 7153110"/>
              <a:gd name="connsiteY8" fmla="*/ 2904925 h 3751771"/>
              <a:gd name="connsiteX9" fmla="*/ 1134258 w 7153110"/>
              <a:gd name="connsiteY9" fmla="*/ 2843965 h 3751771"/>
              <a:gd name="connsiteX10" fmla="*/ 1157118 w 7153110"/>
              <a:gd name="connsiteY10" fmla="*/ 2805865 h 3751771"/>
              <a:gd name="connsiteX11" fmla="*/ 1210458 w 7153110"/>
              <a:gd name="connsiteY11" fmla="*/ 2760145 h 3751771"/>
              <a:gd name="connsiteX12" fmla="*/ 1233318 w 7153110"/>
              <a:gd name="connsiteY12" fmla="*/ 2722045 h 3751771"/>
              <a:gd name="connsiteX13" fmla="*/ 1263798 w 7153110"/>
              <a:gd name="connsiteY13" fmla="*/ 2691565 h 3751771"/>
              <a:gd name="connsiteX14" fmla="*/ 1301898 w 7153110"/>
              <a:gd name="connsiteY14" fmla="*/ 2622985 h 3751771"/>
              <a:gd name="connsiteX15" fmla="*/ 1324758 w 7153110"/>
              <a:gd name="connsiteY15" fmla="*/ 2592505 h 3751771"/>
              <a:gd name="connsiteX16" fmla="*/ 1339998 w 7153110"/>
              <a:gd name="connsiteY16" fmla="*/ 2531545 h 3751771"/>
              <a:gd name="connsiteX17" fmla="*/ 1362858 w 7153110"/>
              <a:gd name="connsiteY17" fmla="*/ 2508685 h 3751771"/>
              <a:gd name="connsiteX18" fmla="*/ 1385718 w 7153110"/>
              <a:gd name="connsiteY18" fmla="*/ 2455345 h 3751771"/>
              <a:gd name="connsiteX19" fmla="*/ 1393338 w 7153110"/>
              <a:gd name="connsiteY19" fmla="*/ 2424865 h 3751771"/>
              <a:gd name="connsiteX20" fmla="*/ 1408578 w 7153110"/>
              <a:gd name="connsiteY20" fmla="*/ 2402005 h 3751771"/>
              <a:gd name="connsiteX21" fmla="*/ 1446678 w 7153110"/>
              <a:gd name="connsiteY21" fmla="*/ 2333425 h 3751771"/>
              <a:gd name="connsiteX22" fmla="*/ 1477158 w 7153110"/>
              <a:gd name="connsiteY22" fmla="*/ 2295325 h 3751771"/>
              <a:gd name="connsiteX23" fmla="*/ 1507638 w 7153110"/>
              <a:gd name="connsiteY23" fmla="*/ 2257225 h 3751771"/>
              <a:gd name="connsiteX24" fmla="*/ 1515258 w 7153110"/>
              <a:gd name="connsiteY24" fmla="*/ 2234365 h 3751771"/>
              <a:gd name="connsiteX25" fmla="*/ 1538118 w 7153110"/>
              <a:gd name="connsiteY25" fmla="*/ 2211505 h 3751771"/>
              <a:gd name="connsiteX26" fmla="*/ 1545738 w 7153110"/>
              <a:gd name="connsiteY26" fmla="*/ 2188645 h 3751771"/>
              <a:gd name="connsiteX27" fmla="*/ 1591458 w 7153110"/>
              <a:gd name="connsiteY27" fmla="*/ 2158165 h 3751771"/>
              <a:gd name="connsiteX28" fmla="*/ 1621938 w 7153110"/>
              <a:gd name="connsiteY28" fmla="*/ 2135305 h 3751771"/>
              <a:gd name="connsiteX29" fmla="*/ 1644798 w 7153110"/>
              <a:gd name="connsiteY29" fmla="*/ 2127685 h 3751771"/>
              <a:gd name="connsiteX30" fmla="*/ 1660038 w 7153110"/>
              <a:gd name="connsiteY30" fmla="*/ 2104825 h 3751771"/>
              <a:gd name="connsiteX31" fmla="*/ 1690518 w 7153110"/>
              <a:gd name="connsiteY31" fmla="*/ 2089585 h 3751771"/>
              <a:gd name="connsiteX32" fmla="*/ 1720998 w 7153110"/>
              <a:gd name="connsiteY32" fmla="*/ 2066725 h 3751771"/>
              <a:gd name="connsiteX33" fmla="*/ 1759098 w 7153110"/>
              <a:gd name="connsiteY33" fmla="*/ 2043865 h 3751771"/>
              <a:gd name="connsiteX34" fmla="*/ 1789578 w 7153110"/>
              <a:gd name="connsiteY34" fmla="*/ 2013385 h 3751771"/>
              <a:gd name="connsiteX35" fmla="*/ 1812438 w 7153110"/>
              <a:gd name="connsiteY35" fmla="*/ 2005765 h 3751771"/>
              <a:gd name="connsiteX36" fmla="*/ 1858158 w 7153110"/>
              <a:gd name="connsiteY36" fmla="*/ 1975285 h 3751771"/>
              <a:gd name="connsiteX37" fmla="*/ 1881018 w 7153110"/>
              <a:gd name="connsiteY37" fmla="*/ 1952425 h 3751771"/>
              <a:gd name="connsiteX38" fmla="*/ 1903878 w 7153110"/>
              <a:gd name="connsiteY38" fmla="*/ 1944805 h 3751771"/>
              <a:gd name="connsiteX39" fmla="*/ 1926738 w 7153110"/>
              <a:gd name="connsiteY39" fmla="*/ 1929565 h 3751771"/>
              <a:gd name="connsiteX40" fmla="*/ 1987698 w 7153110"/>
              <a:gd name="connsiteY40" fmla="*/ 1906705 h 3751771"/>
              <a:gd name="connsiteX41" fmla="*/ 2056278 w 7153110"/>
              <a:gd name="connsiteY41" fmla="*/ 1860985 h 3751771"/>
              <a:gd name="connsiteX42" fmla="*/ 2117238 w 7153110"/>
              <a:gd name="connsiteY42" fmla="*/ 1830505 h 3751771"/>
              <a:gd name="connsiteX43" fmla="*/ 2178198 w 7153110"/>
              <a:gd name="connsiteY43" fmla="*/ 1792405 h 3751771"/>
              <a:gd name="connsiteX44" fmla="*/ 2208678 w 7153110"/>
              <a:gd name="connsiteY44" fmla="*/ 1769545 h 3751771"/>
              <a:gd name="connsiteX45" fmla="*/ 2254398 w 7153110"/>
              <a:gd name="connsiteY45" fmla="*/ 1754305 h 3751771"/>
              <a:gd name="connsiteX46" fmla="*/ 2284878 w 7153110"/>
              <a:gd name="connsiteY46" fmla="*/ 1739065 h 3751771"/>
              <a:gd name="connsiteX47" fmla="*/ 2315358 w 7153110"/>
              <a:gd name="connsiteY47" fmla="*/ 1731445 h 3751771"/>
              <a:gd name="connsiteX48" fmla="*/ 2376318 w 7153110"/>
              <a:gd name="connsiteY48" fmla="*/ 1708585 h 3751771"/>
              <a:gd name="connsiteX49" fmla="*/ 2399178 w 7153110"/>
              <a:gd name="connsiteY49" fmla="*/ 1693345 h 3751771"/>
              <a:gd name="connsiteX50" fmla="*/ 2444898 w 7153110"/>
              <a:gd name="connsiteY50" fmla="*/ 1678105 h 3751771"/>
              <a:gd name="connsiteX51" fmla="*/ 2498238 w 7153110"/>
              <a:gd name="connsiteY51" fmla="*/ 1647625 h 3751771"/>
              <a:gd name="connsiteX52" fmla="*/ 2574438 w 7153110"/>
              <a:gd name="connsiteY52" fmla="*/ 1624765 h 3751771"/>
              <a:gd name="connsiteX53" fmla="*/ 2665878 w 7153110"/>
              <a:gd name="connsiteY53" fmla="*/ 1586665 h 3751771"/>
              <a:gd name="connsiteX54" fmla="*/ 2703978 w 7153110"/>
              <a:gd name="connsiteY54" fmla="*/ 1563805 h 3751771"/>
              <a:gd name="connsiteX55" fmla="*/ 2734458 w 7153110"/>
              <a:gd name="connsiteY55" fmla="*/ 1540945 h 3751771"/>
              <a:gd name="connsiteX56" fmla="*/ 2764938 w 7153110"/>
              <a:gd name="connsiteY56" fmla="*/ 1525705 h 3751771"/>
              <a:gd name="connsiteX57" fmla="*/ 2795418 w 7153110"/>
              <a:gd name="connsiteY57" fmla="*/ 1502845 h 3751771"/>
              <a:gd name="connsiteX58" fmla="*/ 2833518 w 7153110"/>
              <a:gd name="connsiteY58" fmla="*/ 1495225 h 3751771"/>
              <a:gd name="connsiteX59" fmla="*/ 2886858 w 7153110"/>
              <a:gd name="connsiteY59" fmla="*/ 1472365 h 3751771"/>
              <a:gd name="connsiteX60" fmla="*/ 2909718 w 7153110"/>
              <a:gd name="connsiteY60" fmla="*/ 1457125 h 3751771"/>
              <a:gd name="connsiteX61" fmla="*/ 3001158 w 7153110"/>
              <a:gd name="connsiteY61" fmla="*/ 1426645 h 3751771"/>
              <a:gd name="connsiteX62" fmla="*/ 3046878 w 7153110"/>
              <a:gd name="connsiteY62" fmla="*/ 1403785 h 3751771"/>
              <a:gd name="connsiteX63" fmla="*/ 3077358 w 7153110"/>
              <a:gd name="connsiteY63" fmla="*/ 1396165 h 3751771"/>
              <a:gd name="connsiteX64" fmla="*/ 3123078 w 7153110"/>
              <a:gd name="connsiteY64" fmla="*/ 1380925 h 3751771"/>
              <a:gd name="connsiteX65" fmla="*/ 3214518 w 7153110"/>
              <a:gd name="connsiteY65" fmla="*/ 1373305 h 3751771"/>
              <a:gd name="connsiteX66" fmla="*/ 3252618 w 7153110"/>
              <a:gd name="connsiteY66" fmla="*/ 1365685 h 3751771"/>
              <a:gd name="connsiteX67" fmla="*/ 3397398 w 7153110"/>
              <a:gd name="connsiteY67" fmla="*/ 1350445 h 3751771"/>
              <a:gd name="connsiteX68" fmla="*/ 4106058 w 7153110"/>
              <a:gd name="connsiteY68" fmla="*/ 1365685 h 3751771"/>
              <a:gd name="connsiteX69" fmla="*/ 4304178 w 7153110"/>
              <a:gd name="connsiteY69" fmla="*/ 1388545 h 3751771"/>
              <a:gd name="connsiteX70" fmla="*/ 4387998 w 7153110"/>
              <a:gd name="connsiteY70" fmla="*/ 1403785 h 3751771"/>
              <a:gd name="connsiteX71" fmla="*/ 4487058 w 7153110"/>
              <a:gd name="connsiteY71" fmla="*/ 1419025 h 3751771"/>
              <a:gd name="connsiteX72" fmla="*/ 4616598 w 7153110"/>
              <a:gd name="connsiteY72" fmla="*/ 1434265 h 3751771"/>
              <a:gd name="connsiteX73" fmla="*/ 4799478 w 7153110"/>
              <a:gd name="connsiteY73" fmla="*/ 1457125 h 3751771"/>
              <a:gd name="connsiteX74" fmla="*/ 4860438 w 7153110"/>
              <a:gd name="connsiteY74" fmla="*/ 1464745 h 3751771"/>
              <a:gd name="connsiteX75" fmla="*/ 4898538 w 7153110"/>
              <a:gd name="connsiteY75" fmla="*/ 1472365 h 3751771"/>
              <a:gd name="connsiteX76" fmla="*/ 4959498 w 7153110"/>
              <a:gd name="connsiteY76" fmla="*/ 1479985 h 3751771"/>
              <a:gd name="connsiteX77" fmla="*/ 5028078 w 7153110"/>
              <a:gd name="connsiteY77" fmla="*/ 1495225 h 3751771"/>
              <a:gd name="connsiteX78" fmla="*/ 5127138 w 7153110"/>
              <a:gd name="connsiteY78" fmla="*/ 1502845 h 3751771"/>
              <a:gd name="connsiteX79" fmla="*/ 5203338 w 7153110"/>
              <a:gd name="connsiteY79" fmla="*/ 1518085 h 3751771"/>
              <a:gd name="connsiteX80" fmla="*/ 5264298 w 7153110"/>
              <a:gd name="connsiteY80" fmla="*/ 1525705 h 3751771"/>
              <a:gd name="connsiteX81" fmla="*/ 5325258 w 7153110"/>
              <a:gd name="connsiteY81" fmla="*/ 1540945 h 3751771"/>
              <a:gd name="connsiteX82" fmla="*/ 5401458 w 7153110"/>
              <a:gd name="connsiteY82" fmla="*/ 1556185 h 3751771"/>
              <a:gd name="connsiteX83" fmla="*/ 5447178 w 7153110"/>
              <a:gd name="connsiteY83" fmla="*/ 1571425 h 3751771"/>
              <a:gd name="connsiteX84" fmla="*/ 5515758 w 7153110"/>
              <a:gd name="connsiteY84" fmla="*/ 1586665 h 3751771"/>
              <a:gd name="connsiteX85" fmla="*/ 5614818 w 7153110"/>
              <a:gd name="connsiteY85" fmla="*/ 1624765 h 3751771"/>
              <a:gd name="connsiteX86" fmla="*/ 5645298 w 7153110"/>
              <a:gd name="connsiteY86" fmla="*/ 1640005 h 3751771"/>
              <a:gd name="connsiteX87" fmla="*/ 5691018 w 7153110"/>
              <a:gd name="connsiteY87" fmla="*/ 1655245 h 3751771"/>
              <a:gd name="connsiteX88" fmla="*/ 5759598 w 7153110"/>
              <a:gd name="connsiteY88" fmla="*/ 1685725 h 3751771"/>
              <a:gd name="connsiteX89" fmla="*/ 5873898 w 7153110"/>
              <a:gd name="connsiteY89" fmla="*/ 1731445 h 3751771"/>
              <a:gd name="connsiteX90" fmla="*/ 5896758 w 7153110"/>
              <a:gd name="connsiteY90" fmla="*/ 1746685 h 3751771"/>
              <a:gd name="connsiteX91" fmla="*/ 6003438 w 7153110"/>
              <a:gd name="connsiteY91" fmla="*/ 1784785 h 3751771"/>
              <a:gd name="connsiteX92" fmla="*/ 6041538 w 7153110"/>
              <a:gd name="connsiteY92" fmla="*/ 1800025 h 3751771"/>
              <a:gd name="connsiteX93" fmla="*/ 6079638 w 7153110"/>
              <a:gd name="connsiteY93" fmla="*/ 1807645 h 3751771"/>
              <a:gd name="connsiteX94" fmla="*/ 6110118 w 7153110"/>
              <a:gd name="connsiteY94" fmla="*/ 1815265 h 3751771"/>
              <a:gd name="connsiteX95" fmla="*/ 6277758 w 7153110"/>
              <a:gd name="connsiteY95" fmla="*/ 1838125 h 3751771"/>
              <a:gd name="connsiteX96" fmla="*/ 6346338 w 7153110"/>
              <a:gd name="connsiteY96" fmla="*/ 1845745 h 3751771"/>
              <a:gd name="connsiteX97" fmla="*/ 6392058 w 7153110"/>
              <a:gd name="connsiteY97" fmla="*/ 1853365 h 3751771"/>
              <a:gd name="connsiteX98" fmla="*/ 6559698 w 7153110"/>
              <a:gd name="connsiteY98" fmla="*/ 1860985 h 3751771"/>
              <a:gd name="connsiteX99" fmla="*/ 6635898 w 7153110"/>
              <a:gd name="connsiteY99" fmla="*/ 1876225 h 3751771"/>
              <a:gd name="connsiteX100" fmla="*/ 7139883 w 7153110"/>
              <a:gd name="connsiteY100" fmla="*/ 1999345 h 3751771"/>
              <a:gd name="connsiteX101" fmla="*/ 7153110 w 7153110"/>
              <a:gd name="connsiteY10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028078 w 7165668"/>
              <a:gd name="connsiteY77" fmla="*/ 1495225 h 3751771"/>
              <a:gd name="connsiteX78" fmla="*/ 5127138 w 7165668"/>
              <a:gd name="connsiteY78" fmla="*/ 1502845 h 3751771"/>
              <a:gd name="connsiteX79" fmla="*/ 5203338 w 7165668"/>
              <a:gd name="connsiteY79" fmla="*/ 1518085 h 3751771"/>
              <a:gd name="connsiteX80" fmla="*/ 5264298 w 7165668"/>
              <a:gd name="connsiteY80" fmla="*/ 1525705 h 3751771"/>
              <a:gd name="connsiteX81" fmla="*/ 5325258 w 7165668"/>
              <a:gd name="connsiteY81" fmla="*/ 1540945 h 3751771"/>
              <a:gd name="connsiteX82" fmla="*/ 5401458 w 7165668"/>
              <a:gd name="connsiteY82" fmla="*/ 1556185 h 3751771"/>
              <a:gd name="connsiteX83" fmla="*/ 5447178 w 7165668"/>
              <a:gd name="connsiteY83" fmla="*/ 1571425 h 3751771"/>
              <a:gd name="connsiteX84" fmla="*/ 5515758 w 7165668"/>
              <a:gd name="connsiteY84" fmla="*/ 1586665 h 3751771"/>
              <a:gd name="connsiteX85" fmla="*/ 5614818 w 7165668"/>
              <a:gd name="connsiteY85" fmla="*/ 1624765 h 3751771"/>
              <a:gd name="connsiteX86" fmla="*/ 5645298 w 7165668"/>
              <a:gd name="connsiteY86" fmla="*/ 1640005 h 3751771"/>
              <a:gd name="connsiteX87" fmla="*/ 5691018 w 7165668"/>
              <a:gd name="connsiteY87" fmla="*/ 1655245 h 3751771"/>
              <a:gd name="connsiteX88" fmla="*/ 5759598 w 7165668"/>
              <a:gd name="connsiteY88" fmla="*/ 1685725 h 3751771"/>
              <a:gd name="connsiteX89" fmla="*/ 5873898 w 7165668"/>
              <a:gd name="connsiteY89" fmla="*/ 1731445 h 3751771"/>
              <a:gd name="connsiteX90" fmla="*/ 5896758 w 7165668"/>
              <a:gd name="connsiteY90" fmla="*/ 1746685 h 3751771"/>
              <a:gd name="connsiteX91" fmla="*/ 6003438 w 7165668"/>
              <a:gd name="connsiteY91" fmla="*/ 1784785 h 3751771"/>
              <a:gd name="connsiteX92" fmla="*/ 6041538 w 7165668"/>
              <a:gd name="connsiteY92" fmla="*/ 1800025 h 3751771"/>
              <a:gd name="connsiteX93" fmla="*/ 6079638 w 7165668"/>
              <a:gd name="connsiteY93" fmla="*/ 1807645 h 3751771"/>
              <a:gd name="connsiteX94" fmla="*/ 6110118 w 7165668"/>
              <a:gd name="connsiteY94" fmla="*/ 1815265 h 3751771"/>
              <a:gd name="connsiteX95" fmla="*/ 6277758 w 7165668"/>
              <a:gd name="connsiteY95" fmla="*/ 1838125 h 3751771"/>
              <a:gd name="connsiteX96" fmla="*/ 6346338 w 7165668"/>
              <a:gd name="connsiteY96" fmla="*/ 1845745 h 3751771"/>
              <a:gd name="connsiteX97" fmla="*/ 6392058 w 7165668"/>
              <a:gd name="connsiteY97" fmla="*/ 1853365 h 3751771"/>
              <a:gd name="connsiteX98" fmla="*/ 6559698 w 7165668"/>
              <a:gd name="connsiteY98" fmla="*/ 1860985 h 3751771"/>
              <a:gd name="connsiteX99" fmla="*/ 6635898 w 7165668"/>
              <a:gd name="connsiteY99" fmla="*/ 1876225 h 3751771"/>
              <a:gd name="connsiteX100" fmla="*/ 7165668 w 7165668"/>
              <a:gd name="connsiteY100" fmla="*/ 1999345 h 3751771"/>
              <a:gd name="connsiteX101" fmla="*/ 7153110 w 7165668"/>
              <a:gd name="connsiteY10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127138 w 7165668"/>
              <a:gd name="connsiteY77" fmla="*/ 1502845 h 3751771"/>
              <a:gd name="connsiteX78" fmla="*/ 5203338 w 7165668"/>
              <a:gd name="connsiteY78" fmla="*/ 1518085 h 3751771"/>
              <a:gd name="connsiteX79" fmla="*/ 5264298 w 7165668"/>
              <a:gd name="connsiteY79" fmla="*/ 1525705 h 3751771"/>
              <a:gd name="connsiteX80" fmla="*/ 5325258 w 7165668"/>
              <a:gd name="connsiteY80" fmla="*/ 1540945 h 3751771"/>
              <a:gd name="connsiteX81" fmla="*/ 5401458 w 7165668"/>
              <a:gd name="connsiteY81" fmla="*/ 1556185 h 3751771"/>
              <a:gd name="connsiteX82" fmla="*/ 5447178 w 7165668"/>
              <a:gd name="connsiteY82" fmla="*/ 1571425 h 3751771"/>
              <a:gd name="connsiteX83" fmla="*/ 5515758 w 7165668"/>
              <a:gd name="connsiteY83" fmla="*/ 1586665 h 3751771"/>
              <a:gd name="connsiteX84" fmla="*/ 5614818 w 7165668"/>
              <a:gd name="connsiteY84" fmla="*/ 1624765 h 3751771"/>
              <a:gd name="connsiteX85" fmla="*/ 5645298 w 7165668"/>
              <a:gd name="connsiteY85" fmla="*/ 1640005 h 3751771"/>
              <a:gd name="connsiteX86" fmla="*/ 5691018 w 7165668"/>
              <a:gd name="connsiteY86" fmla="*/ 1655245 h 3751771"/>
              <a:gd name="connsiteX87" fmla="*/ 5759598 w 7165668"/>
              <a:gd name="connsiteY87" fmla="*/ 1685725 h 3751771"/>
              <a:gd name="connsiteX88" fmla="*/ 5873898 w 7165668"/>
              <a:gd name="connsiteY88" fmla="*/ 1731445 h 3751771"/>
              <a:gd name="connsiteX89" fmla="*/ 5896758 w 7165668"/>
              <a:gd name="connsiteY89" fmla="*/ 1746685 h 3751771"/>
              <a:gd name="connsiteX90" fmla="*/ 6003438 w 7165668"/>
              <a:gd name="connsiteY90" fmla="*/ 1784785 h 3751771"/>
              <a:gd name="connsiteX91" fmla="*/ 6041538 w 7165668"/>
              <a:gd name="connsiteY91" fmla="*/ 1800025 h 3751771"/>
              <a:gd name="connsiteX92" fmla="*/ 6079638 w 7165668"/>
              <a:gd name="connsiteY92" fmla="*/ 1807645 h 3751771"/>
              <a:gd name="connsiteX93" fmla="*/ 6110118 w 7165668"/>
              <a:gd name="connsiteY93" fmla="*/ 1815265 h 3751771"/>
              <a:gd name="connsiteX94" fmla="*/ 6277758 w 7165668"/>
              <a:gd name="connsiteY94" fmla="*/ 1838125 h 3751771"/>
              <a:gd name="connsiteX95" fmla="*/ 6346338 w 7165668"/>
              <a:gd name="connsiteY95" fmla="*/ 1845745 h 3751771"/>
              <a:gd name="connsiteX96" fmla="*/ 6392058 w 7165668"/>
              <a:gd name="connsiteY96" fmla="*/ 1853365 h 3751771"/>
              <a:gd name="connsiteX97" fmla="*/ 6559698 w 7165668"/>
              <a:gd name="connsiteY97" fmla="*/ 1860985 h 3751771"/>
              <a:gd name="connsiteX98" fmla="*/ 6635898 w 7165668"/>
              <a:gd name="connsiteY98" fmla="*/ 1876225 h 3751771"/>
              <a:gd name="connsiteX99" fmla="*/ 7165668 w 7165668"/>
              <a:gd name="connsiteY99" fmla="*/ 1999345 h 3751771"/>
              <a:gd name="connsiteX100" fmla="*/ 7153110 w 7165668"/>
              <a:gd name="connsiteY10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203338 w 7165668"/>
              <a:gd name="connsiteY77" fmla="*/ 1518085 h 3751771"/>
              <a:gd name="connsiteX78" fmla="*/ 5264298 w 7165668"/>
              <a:gd name="connsiteY78" fmla="*/ 1525705 h 3751771"/>
              <a:gd name="connsiteX79" fmla="*/ 5325258 w 7165668"/>
              <a:gd name="connsiteY79" fmla="*/ 1540945 h 3751771"/>
              <a:gd name="connsiteX80" fmla="*/ 5401458 w 7165668"/>
              <a:gd name="connsiteY80" fmla="*/ 1556185 h 3751771"/>
              <a:gd name="connsiteX81" fmla="*/ 5447178 w 7165668"/>
              <a:gd name="connsiteY81" fmla="*/ 1571425 h 3751771"/>
              <a:gd name="connsiteX82" fmla="*/ 5515758 w 7165668"/>
              <a:gd name="connsiteY82" fmla="*/ 1586665 h 3751771"/>
              <a:gd name="connsiteX83" fmla="*/ 5614818 w 7165668"/>
              <a:gd name="connsiteY83" fmla="*/ 1624765 h 3751771"/>
              <a:gd name="connsiteX84" fmla="*/ 5645298 w 7165668"/>
              <a:gd name="connsiteY84" fmla="*/ 1640005 h 3751771"/>
              <a:gd name="connsiteX85" fmla="*/ 5691018 w 7165668"/>
              <a:gd name="connsiteY85" fmla="*/ 1655245 h 3751771"/>
              <a:gd name="connsiteX86" fmla="*/ 5759598 w 7165668"/>
              <a:gd name="connsiteY86" fmla="*/ 1685725 h 3751771"/>
              <a:gd name="connsiteX87" fmla="*/ 5873898 w 7165668"/>
              <a:gd name="connsiteY87" fmla="*/ 1731445 h 3751771"/>
              <a:gd name="connsiteX88" fmla="*/ 5896758 w 7165668"/>
              <a:gd name="connsiteY88" fmla="*/ 1746685 h 3751771"/>
              <a:gd name="connsiteX89" fmla="*/ 6003438 w 7165668"/>
              <a:gd name="connsiteY89" fmla="*/ 1784785 h 3751771"/>
              <a:gd name="connsiteX90" fmla="*/ 6041538 w 7165668"/>
              <a:gd name="connsiteY90" fmla="*/ 1800025 h 3751771"/>
              <a:gd name="connsiteX91" fmla="*/ 6079638 w 7165668"/>
              <a:gd name="connsiteY91" fmla="*/ 1807645 h 3751771"/>
              <a:gd name="connsiteX92" fmla="*/ 6110118 w 7165668"/>
              <a:gd name="connsiteY92" fmla="*/ 1815265 h 3751771"/>
              <a:gd name="connsiteX93" fmla="*/ 6277758 w 7165668"/>
              <a:gd name="connsiteY93" fmla="*/ 1838125 h 3751771"/>
              <a:gd name="connsiteX94" fmla="*/ 6346338 w 7165668"/>
              <a:gd name="connsiteY94" fmla="*/ 1845745 h 3751771"/>
              <a:gd name="connsiteX95" fmla="*/ 6392058 w 7165668"/>
              <a:gd name="connsiteY95" fmla="*/ 1853365 h 3751771"/>
              <a:gd name="connsiteX96" fmla="*/ 6559698 w 7165668"/>
              <a:gd name="connsiteY96" fmla="*/ 1860985 h 3751771"/>
              <a:gd name="connsiteX97" fmla="*/ 6635898 w 7165668"/>
              <a:gd name="connsiteY97" fmla="*/ 1876225 h 3751771"/>
              <a:gd name="connsiteX98" fmla="*/ 7165668 w 7165668"/>
              <a:gd name="connsiteY98" fmla="*/ 1999345 h 3751771"/>
              <a:gd name="connsiteX99" fmla="*/ 7153110 w 7165668"/>
              <a:gd name="connsiteY9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264298 w 7165668"/>
              <a:gd name="connsiteY77" fmla="*/ 1525705 h 3751771"/>
              <a:gd name="connsiteX78" fmla="*/ 5325258 w 7165668"/>
              <a:gd name="connsiteY78" fmla="*/ 1540945 h 3751771"/>
              <a:gd name="connsiteX79" fmla="*/ 5401458 w 7165668"/>
              <a:gd name="connsiteY79" fmla="*/ 1556185 h 3751771"/>
              <a:gd name="connsiteX80" fmla="*/ 5447178 w 7165668"/>
              <a:gd name="connsiteY80" fmla="*/ 1571425 h 3751771"/>
              <a:gd name="connsiteX81" fmla="*/ 5515758 w 7165668"/>
              <a:gd name="connsiteY81" fmla="*/ 1586665 h 3751771"/>
              <a:gd name="connsiteX82" fmla="*/ 5614818 w 7165668"/>
              <a:gd name="connsiteY82" fmla="*/ 1624765 h 3751771"/>
              <a:gd name="connsiteX83" fmla="*/ 5645298 w 7165668"/>
              <a:gd name="connsiteY83" fmla="*/ 1640005 h 3751771"/>
              <a:gd name="connsiteX84" fmla="*/ 5691018 w 7165668"/>
              <a:gd name="connsiteY84" fmla="*/ 1655245 h 3751771"/>
              <a:gd name="connsiteX85" fmla="*/ 5759598 w 7165668"/>
              <a:gd name="connsiteY85" fmla="*/ 1685725 h 3751771"/>
              <a:gd name="connsiteX86" fmla="*/ 5873898 w 7165668"/>
              <a:gd name="connsiteY86" fmla="*/ 1731445 h 3751771"/>
              <a:gd name="connsiteX87" fmla="*/ 5896758 w 7165668"/>
              <a:gd name="connsiteY87" fmla="*/ 1746685 h 3751771"/>
              <a:gd name="connsiteX88" fmla="*/ 6003438 w 7165668"/>
              <a:gd name="connsiteY88" fmla="*/ 1784785 h 3751771"/>
              <a:gd name="connsiteX89" fmla="*/ 6041538 w 7165668"/>
              <a:gd name="connsiteY89" fmla="*/ 1800025 h 3751771"/>
              <a:gd name="connsiteX90" fmla="*/ 6079638 w 7165668"/>
              <a:gd name="connsiteY90" fmla="*/ 1807645 h 3751771"/>
              <a:gd name="connsiteX91" fmla="*/ 6110118 w 7165668"/>
              <a:gd name="connsiteY91" fmla="*/ 1815265 h 3751771"/>
              <a:gd name="connsiteX92" fmla="*/ 6277758 w 7165668"/>
              <a:gd name="connsiteY92" fmla="*/ 1838125 h 3751771"/>
              <a:gd name="connsiteX93" fmla="*/ 6346338 w 7165668"/>
              <a:gd name="connsiteY93" fmla="*/ 1845745 h 3751771"/>
              <a:gd name="connsiteX94" fmla="*/ 6392058 w 7165668"/>
              <a:gd name="connsiteY94" fmla="*/ 1853365 h 3751771"/>
              <a:gd name="connsiteX95" fmla="*/ 6559698 w 7165668"/>
              <a:gd name="connsiteY95" fmla="*/ 1860985 h 3751771"/>
              <a:gd name="connsiteX96" fmla="*/ 6635898 w 7165668"/>
              <a:gd name="connsiteY96" fmla="*/ 1876225 h 3751771"/>
              <a:gd name="connsiteX97" fmla="*/ 7165668 w 7165668"/>
              <a:gd name="connsiteY97" fmla="*/ 1999345 h 3751771"/>
              <a:gd name="connsiteX98" fmla="*/ 7153110 w 7165668"/>
              <a:gd name="connsiteY9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401458 w 7165668"/>
              <a:gd name="connsiteY78" fmla="*/ 1556185 h 3751771"/>
              <a:gd name="connsiteX79" fmla="*/ 5447178 w 7165668"/>
              <a:gd name="connsiteY79" fmla="*/ 1571425 h 3751771"/>
              <a:gd name="connsiteX80" fmla="*/ 5515758 w 7165668"/>
              <a:gd name="connsiteY80" fmla="*/ 1586665 h 3751771"/>
              <a:gd name="connsiteX81" fmla="*/ 5614818 w 7165668"/>
              <a:gd name="connsiteY81" fmla="*/ 1624765 h 3751771"/>
              <a:gd name="connsiteX82" fmla="*/ 5645298 w 7165668"/>
              <a:gd name="connsiteY82" fmla="*/ 1640005 h 3751771"/>
              <a:gd name="connsiteX83" fmla="*/ 5691018 w 7165668"/>
              <a:gd name="connsiteY83" fmla="*/ 1655245 h 3751771"/>
              <a:gd name="connsiteX84" fmla="*/ 5759598 w 7165668"/>
              <a:gd name="connsiteY84" fmla="*/ 1685725 h 3751771"/>
              <a:gd name="connsiteX85" fmla="*/ 5873898 w 7165668"/>
              <a:gd name="connsiteY85" fmla="*/ 1731445 h 3751771"/>
              <a:gd name="connsiteX86" fmla="*/ 5896758 w 7165668"/>
              <a:gd name="connsiteY86" fmla="*/ 1746685 h 3751771"/>
              <a:gd name="connsiteX87" fmla="*/ 6003438 w 7165668"/>
              <a:gd name="connsiteY87" fmla="*/ 1784785 h 3751771"/>
              <a:gd name="connsiteX88" fmla="*/ 6041538 w 7165668"/>
              <a:gd name="connsiteY88" fmla="*/ 1800025 h 3751771"/>
              <a:gd name="connsiteX89" fmla="*/ 6079638 w 7165668"/>
              <a:gd name="connsiteY89" fmla="*/ 1807645 h 3751771"/>
              <a:gd name="connsiteX90" fmla="*/ 6110118 w 7165668"/>
              <a:gd name="connsiteY90" fmla="*/ 1815265 h 3751771"/>
              <a:gd name="connsiteX91" fmla="*/ 6277758 w 7165668"/>
              <a:gd name="connsiteY91" fmla="*/ 1838125 h 3751771"/>
              <a:gd name="connsiteX92" fmla="*/ 6346338 w 7165668"/>
              <a:gd name="connsiteY92" fmla="*/ 1845745 h 3751771"/>
              <a:gd name="connsiteX93" fmla="*/ 6392058 w 7165668"/>
              <a:gd name="connsiteY93" fmla="*/ 1853365 h 3751771"/>
              <a:gd name="connsiteX94" fmla="*/ 6559698 w 7165668"/>
              <a:gd name="connsiteY94" fmla="*/ 1860985 h 3751771"/>
              <a:gd name="connsiteX95" fmla="*/ 6635898 w 7165668"/>
              <a:gd name="connsiteY95" fmla="*/ 1876225 h 3751771"/>
              <a:gd name="connsiteX96" fmla="*/ 7165668 w 7165668"/>
              <a:gd name="connsiteY96" fmla="*/ 1999345 h 3751771"/>
              <a:gd name="connsiteX97" fmla="*/ 7153110 w 7165668"/>
              <a:gd name="connsiteY9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447178 w 7165668"/>
              <a:gd name="connsiteY78" fmla="*/ 1571425 h 3751771"/>
              <a:gd name="connsiteX79" fmla="*/ 5515758 w 7165668"/>
              <a:gd name="connsiteY79" fmla="*/ 1586665 h 3751771"/>
              <a:gd name="connsiteX80" fmla="*/ 5614818 w 7165668"/>
              <a:gd name="connsiteY80" fmla="*/ 1624765 h 3751771"/>
              <a:gd name="connsiteX81" fmla="*/ 5645298 w 7165668"/>
              <a:gd name="connsiteY81" fmla="*/ 1640005 h 3751771"/>
              <a:gd name="connsiteX82" fmla="*/ 5691018 w 7165668"/>
              <a:gd name="connsiteY82" fmla="*/ 1655245 h 3751771"/>
              <a:gd name="connsiteX83" fmla="*/ 5759598 w 7165668"/>
              <a:gd name="connsiteY83" fmla="*/ 1685725 h 3751771"/>
              <a:gd name="connsiteX84" fmla="*/ 5873898 w 7165668"/>
              <a:gd name="connsiteY84" fmla="*/ 1731445 h 3751771"/>
              <a:gd name="connsiteX85" fmla="*/ 5896758 w 7165668"/>
              <a:gd name="connsiteY85" fmla="*/ 1746685 h 3751771"/>
              <a:gd name="connsiteX86" fmla="*/ 6003438 w 7165668"/>
              <a:gd name="connsiteY86" fmla="*/ 1784785 h 3751771"/>
              <a:gd name="connsiteX87" fmla="*/ 6041538 w 7165668"/>
              <a:gd name="connsiteY87" fmla="*/ 1800025 h 3751771"/>
              <a:gd name="connsiteX88" fmla="*/ 6079638 w 7165668"/>
              <a:gd name="connsiteY88" fmla="*/ 1807645 h 3751771"/>
              <a:gd name="connsiteX89" fmla="*/ 6110118 w 7165668"/>
              <a:gd name="connsiteY89" fmla="*/ 1815265 h 3751771"/>
              <a:gd name="connsiteX90" fmla="*/ 6277758 w 7165668"/>
              <a:gd name="connsiteY90" fmla="*/ 1838125 h 3751771"/>
              <a:gd name="connsiteX91" fmla="*/ 6346338 w 7165668"/>
              <a:gd name="connsiteY91" fmla="*/ 1845745 h 3751771"/>
              <a:gd name="connsiteX92" fmla="*/ 6392058 w 7165668"/>
              <a:gd name="connsiteY92" fmla="*/ 1853365 h 3751771"/>
              <a:gd name="connsiteX93" fmla="*/ 6559698 w 7165668"/>
              <a:gd name="connsiteY93" fmla="*/ 1860985 h 3751771"/>
              <a:gd name="connsiteX94" fmla="*/ 6635898 w 7165668"/>
              <a:gd name="connsiteY94" fmla="*/ 1876225 h 3751771"/>
              <a:gd name="connsiteX95" fmla="*/ 7165668 w 7165668"/>
              <a:gd name="connsiteY95" fmla="*/ 1999345 h 3751771"/>
              <a:gd name="connsiteX96" fmla="*/ 7153110 w 7165668"/>
              <a:gd name="connsiteY9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515758 w 7165668"/>
              <a:gd name="connsiteY78" fmla="*/ 1586665 h 3751771"/>
              <a:gd name="connsiteX79" fmla="*/ 5614818 w 7165668"/>
              <a:gd name="connsiteY79" fmla="*/ 1624765 h 3751771"/>
              <a:gd name="connsiteX80" fmla="*/ 5645298 w 7165668"/>
              <a:gd name="connsiteY80" fmla="*/ 1640005 h 3751771"/>
              <a:gd name="connsiteX81" fmla="*/ 5691018 w 7165668"/>
              <a:gd name="connsiteY81" fmla="*/ 1655245 h 3751771"/>
              <a:gd name="connsiteX82" fmla="*/ 5759598 w 7165668"/>
              <a:gd name="connsiteY82" fmla="*/ 1685725 h 3751771"/>
              <a:gd name="connsiteX83" fmla="*/ 5873898 w 7165668"/>
              <a:gd name="connsiteY83" fmla="*/ 1731445 h 3751771"/>
              <a:gd name="connsiteX84" fmla="*/ 5896758 w 7165668"/>
              <a:gd name="connsiteY84" fmla="*/ 1746685 h 3751771"/>
              <a:gd name="connsiteX85" fmla="*/ 6003438 w 7165668"/>
              <a:gd name="connsiteY85" fmla="*/ 1784785 h 3751771"/>
              <a:gd name="connsiteX86" fmla="*/ 6041538 w 7165668"/>
              <a:gd name="connsiteY86" fmla="*/ 1800025 h 3751771"/>
              <a:gd name="connsiteX87" fmla="*/ 6079638 w 7165668"/>
              <a:gd name="connsiteY87" fmla="*/ 1807645 h 3751771"/>
              <a:gd name="connsiteX88" fmla="*/ 6110118 w 7165668"/>
              <a:gd name="connsiteY88" fmla="*/ 1815265 h 3751771"/>
              <a:gd name="connsiteX89" fmla="*/ 6277758 w 7165668"/>
              <a:gd name="connsiteY89" fmla="*/ 1838125 h 3751771"/>
              <a:gd name="connsiteX90" fmla="*/ 6346338 w 7165668"/>
              <a:gd name="connsiteY90" fmla="*/ 1845745 h 3751771"/>
              <a:gd name="connsiteX91" fmla="*/ 6392058 w 7165668"/>
              <a:gd name="connsiteY91" fmla="*/ 1853365 h 3751771"/>
              <a:gd name="connsiteX92" fmla="*/ 6559698 w 7165668"/>
              <a:gd name="connsiteY92" fmla="*/ 1860985 h 3751771"/>
              <a:gd name="connsiteX93" fmla="*/ 6635898 w 7165668"/>
              <a:gd name="connsiteY93" fmla="*/ 1876225 h 3751771"/>
              <a:gd name="connsiteX94" fmla="*/ 7165668 w 7165668"/>
              <a:gd name="connsiteY94" fmla="*/ 1999345 h 3751771"/>
              <a:gd name="connsiteX95" fmla="*/ 7153110 w 7165668"/>
              <a:gd name="connsiteY9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14818 w 7165668"/>
              <a:gd name="connsiteY78" fmla="*/ 1624765 h 3751771"/>
              <a:gd name="connsiteX79" fmla="*/ 5645298 w 7165668"/>
              <a:gd name="connsiteY79" fmla="*/ 1640005 h 3751771"/>
              <a:gd name="connsiteX80" fmla="*/ 5691018 w 7165668"/>
              <a:gd name="connsiteY80" fmla="*/ 1655245 h 3751771"/>
              <a:gd name="connsiteX81" fmla="*/ 5759598 w 7165668"/>
              <a:gd name="connsiteY81" fmla="*/ 1685725 h 3751771"/>
              <a:gd name="connsiteX82" fmla="*/ 5873898 w 7165668"/>
              <a:gd name="connsiteY82" fmla="*/ 1731445 h 3751771"/>
              <a:gd name="connsiteX83" fmla="*/ 5896758 w 7165668"/>
              <a:gd name="connsiteY83" fmla="*/ 1746685 h 3751771"/>
              <a:gd name="connsiteX84" fmla="*/ 6003438 w 7165668"/>
              <a:gd name="connsiteY84" fmla="*/ 1784785 h 3751771"/>
              <a:gd name="connsiteX85" fmla="*/ 6041538 w 7165668"/>
              <a:gd name="connsiteY85" fmla="*/ 1800025 h 3751771"/>
              <a:gd name="connsiteX86" fmla="*/ 6079638 w 7165668"/>
              <a:gd name="connsiteY86" fmla="*/ 1807645 h 3751771"/>
              <a:gd name="connsiteX87" fmla="*/ 6110118 w 7165668"/>
              <a:gd name="connsiteY87" fmla="*/ 1815265 h 3751771"/>
              <a:gd name="connsiteX88" fmla="*/ 6277758 w 7165668"/>
              <a:gd name="connsiteY88" fmla="*/ 1838125 h 3751771"/>
              <a:gd name="connsiteX89" fmla="*/ 6346338 w 7165668"/>
              <a:gd name="connsiteY89" fmla="*/ 1845745 h 3751771"/>
              <a:gd name="connsiteX90" fmla="*/ 6392058 w 7165668"/>
              <a:gd name="connsiteY90" fmla="*/ 1853365 h 3751771"/>
              <a:gd name="connsiteX91" fmla="*/ 6559698 w 7165668"/>
              <a:gd name="connsiteY91" fmla="*/ 1860985 h 3751771"/>
              <a:gd name="connsiteX92" fmla="*/ 6635898 w 7165668"/>
              <a:gd name="connsiteY92" fmla="*/ 1876225 h 3751771"/>
              <a:gd name="connsiteX93" fmla="*/ 7165668 w 7165668"/>
              <a:gd name="connsiteY93" fmla="*/ 1999345 h 3751771"/>
              <a:gd name="connsiteX94" fmla="*/ 7153110 w 7165668"/>
              <a:gd name="connsiteY9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45298 w 7165668"/>
              <a:gd name="connsiteY78" fmla="*/ 1640005 h 3751771"/>
              <a:gd name="connsiteX79" fmla="*/ 5691018 w 7165668"/>
              <a:gd name="connsiteY79" fmla="*/ 1655245 h 3751771"/>
              <a:gd name="connsiteX80" fmla="*/ 5759598 w 7165668"/>
              <a:gd name="connsiteY80" fmla="*/ 1685725 h 3751771"/>
              <a:gd name="connsiteX81" fmla="*/ 5873898 w 7165668"/>
              <a:gd name="connsiteY81" fmla="*/ 1731445 h 3751771"/>
              <a:gd name="connsiteX82" fmla="*/ 5896758 w 7165668"/>
              <a:gd name="connsiteY82" fmla="*/ 1746685 h 3751771"/>
              <a:gd name="connsiteX83" fmla="*/ 6003438 w 7165668"/>
              <a:gd name="connsiteY83" fmla="*/ 1784785 h 3751771"/>
              <a:gd name="connsiteX84" fmla="*/ 6041538 w 7165668"/>
              <a:gd name="connsiteY84" fmla="*/ 1800025 h 3751771"/>
              <a:gd name="connsiteX85" fmla="*/ 6079638 w 7165668"/>
              <a:gd name="connsiteY85" fmla="*/ 1807645 h 3751771"/>
              <a:gd name="connsiteX86" fmla="*/ 6110118 w 7165668"/>
              <a:gd name="connsiteY86" fmla="*/ 1815265 h 3751771"/>
              <a:gd name="connsiteX87" fmla="*/ 6277758 w 7165668"/>
              <a:gd name="connsiteY87" fmla="*/ 1838125 h 3751771"/>
              <a:gd name="connsiteX88" fmla="*/ 6346338 w 7165668"/>
              <a:gd name="connsiteY88" fmla="*/ 1845745 h 3751771"/>
              <a:gd name="connsiteX89" fmla="*/ 6392058 w 7165668"/>
              <a:gd name="connsiteY89" fmla="*/ 1853365 h 3751771"/>
              <a:gd name="connsiteX90" fmla="*/ 6559698 w 7165668"/>
              <a:gd name="connsiteY90" fmla="*/ 1860985 h 3751771"/>
              <a:gd name="connsiteX91" fmla="*/ 6635898 w 7165668"/>
              <a:gd name="connsiteY91" fmla="*/ 1876225 h 3751771"/>
              <a:gd name="connsiteX92" fmla="*/ 7165668 w 7165668"/>
              <a:gd name="connsiteY92" fmla="*/ 1999345 h 3751771"/>
              <a:gd name="connsiteX93" fmla="*/ 7153110 w 7165668"/>
              <a:gd name="connsiteY9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645298 w 7165668"/>
              <a:gd name="connsiteY78" fmla="*/ 1640005 h 3751771"/>
              <a:gd name="connsiteX79" fmla="*/ 5759598 w 7165668"/>
              <a:gd name="connsiteY79" fmla="*/ 1685725 h 3751771"/>
              <a:gd name="connsiteX80" fmla="*/ 5873898 w 7165668"/>
              <a:gd name="connsiteY80" fmla="*/ 1731445 h 3751771"/>
              <a:gd name="connsiteX81" fmla="*/ 5896758 w 7165668"/>
              <a:gd name="connsiteY81" fmla="*/ 1746685 h 3751771"/>
              <a:gd name="connsiteX82" fmla="*/ 6003438 w 7165668"/>
              <a:gd name="connsiteY82" fmla="*/ 1784785 h 3751771"/>
              <a:gd name="connsiteX83" fmla="*/ 6041538 w 7165668"/>
              <a:gd name="connsiteY83" fmla="*/ 1800025 h 3751771"/>
              <a:gd name="connsiteX84" fmla="*/ 6079638 w 7165668"/>
              <a:gd name="connsiteY84" fmla="*/ 1807645 h 3751771"/>
              <a:gd name="connsiteX85" fmla="*/ 6110118 w 7165668"/>
              <a:gd name="connsiteY85" fmla="*/ 1815265 h 3751771"/>
              <a:gd name="connsiteX86" fmla="*/ 6277758 w 7165668"/>
              <a:gd name="connsiteY86" fmla="*/ 1838125 h 3751771"/>
              <a:gd name="connsiteX87" fmla="*/ 6346338 w 7165668"/>
              <a:gd name="connsiteY87" fmla="*/ 1845745 h 3751771"/>
              <a:gd name="connsiteX88" fmla="*/ 6392058 w 7165668"/>
              <a:gd name="connsiteY88" fmla="*/ 1853365 h 3751771"/>
              <a:gd name="connsiteX89" fmla="*/ 6559698 w 7165668"/>
              <a:gd name="connsiteY89" fmla="*/ 1860985 h 3751771"/>
              <a:gd name="connsiteX90" fmla="*/ 6635898 w 7165668"/>
              <a:gd name="connsiteY90" fmla="*/ 1876225 h 3751771"/>
              <a:gd name="connsiteX91" fmla="*/ 7165668 w 7165668"/>
              <a:gd name="connsiteY91" fmla="*/ 1999345 h 3751771"/>
              <a:gd name="connsiteX92" fmla="*/ 7153110 w 7165668"/>
              <a:gd name="connsiteY9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759598 w 7165668"/>
              <a:gd name="connsiteY78" fmla="*/ 1685725 h 3751771"/>
              <a:gd name="connsiteX79" fmla="*/ 5873898 w 7165668"/>
              <a:gd name="connsiteY79" fmla="*/ 1731445 h 3751771"/>
              <a:gd name="connsiteX80" fmla="*/ 5896758 w 7165668"/>
              <a:gd name="connsiteY80" fmla="*/ 1746685 h 3751771"/>
              <a:gd name="connsiteX81" fmla="*/ 6003438 w 7165668"/>
              <a:gd name="connsiteY81" fmla="*/ 1784785 h 3751771"/>
              <a:gd name="connsiteX82" fmla="*/ 6041538 w 7165668"/>
              <a:gd name="connsiteY82" fmla="*/ 1800025 h 3751771"/>
              <a:gd name="connsiteX83" fmla="*/ 6079638 w 7165668"/>
              <a:gd name="connsiteY83" fmla="*/ 1807645 h 3751771"/>
              <a:gd name="connsiteX84" fmla="*/ 6110118 w 7165668"/>
              <a:gd name="connsiteY84" fmla="*/ 1815265 h 3751771"/>
              <a:gd name="connsiteX85" fmla="*/ 6277758 w 7165668"/>
              <a:gd name="connsiteY85" fmla="*/ 1838125 h 3751771"/>
              <a:gd name="connsiteX86" fmla="*/ 6346338 w 7165668"/>
              <a:gd name="connsiteY86" fmla="*/ 1845745 h 3751771"/>
              <a:gd name="connsiteX87" fmla="*/ 6392058 w 7165668"/>
              <a:gd name="connsiteY87" fmla="*/ 1853365 h 3751771"/>
              <a:gd name="connsiteX88" fmla="*/ 6559698 w 7165668"/>
              <a:gd name="connsiteY88" fmla="*/ 1860985 h 3751771"/>
              <a:gd name="connsiteX89" fmla="*/ 6635898 w 7165668"/>
              <a:gd name="connsiteY89" fmla="*/ 1876225 h 3751771"/>
              <a:gd name="connsiteX90" fmla="*/ 7165668 w 7165668"/>
              <a:gd name="connsiteY90" fmla="*/ 1999345 h 3751771"/>
              <a:gd name="connsiteX91" fmla="*/ 7153110 w 7165668"/>
              <a:gd name="connsiteY9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5896758 w 7165668"/>
              <a:gd name="connsiteY79" fmla="*/ 1746685 h 3751771"/>
              <a:gd name="connsiteX80" fmla="*/ 6003438 w 7165668"/>
              <a:gd name="connsiteY80" fmla="*/ 1784785 h 3751771"/>
              <a:gd name="connsiteX81" fmla="*/ 6041538 w 7165668"/>
              <a:gd name="connsiteY81" fmla="*/ 1800025 h 3751771"/>
              <a:gd name="connsiteX82" fmla="*/ 6079638 w 7165668"/>
              <a:gd name="connsiteY82" fmla="*/ 1807645 h 3751771"/>
              <a:gd name="connsiteX83" fmla="*/ 6110118 w 7165668"/>
              <a:gd name="connsiteY83" fmla="*/ 1815265 h 3751771"/>
              <a:gd name="connsiteX84" fmla="*/ 6277758 w 7165668"/>
              <a:gd name="connsiteY84" fmla="*/ 1838125 h 3751771"/>
              <a:gd name="connsiteX85" fmla="*/ 6346338 w 7165668"/>
              <a:gd name="connsiteY85" fmla="*/ 1845745 h 3751771"/>
              <a:gd name="connsiteX86" fmla="*/ 6392058 w 7165668"/>
              <a:gd name="connsiteY86" fmla="*/ 1853365 h 3751771"/>
              <a:gd name="connsiteX87" fmla="*/ 6559698 w 7165668"/>
              <a:gd name="connsiteY87" fmla="*/ 1860985 h 3751771"/>
              <a:gd name="connsiteX88" fmla="*/ 6635898 w 7165668"/>
              <a:gd name="connsiteY88" fmla="*/ 1876225 h 3751771"/>
              <a:gd name="connsiteX89" fmla="*/ 7165668 w 7165668"/>
              <a:gd name="connsiteY89" fmla="*/ 1999345 h 3751771"/>
              <a:gd name="connsiteX90" fmla="*/ 7153110 w 7165668"/>
              <a:gd name="connsiteY9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03438 w 7165668"/>
              <a:gd name="connsiteY79" fmla="*/ 1784785 h 3751771"/>
              <a:gd name="connsiteX80" fmla="*/ 6041538 w 7165668"/>
              <a:gd name="connsiteY80" fmla="*/ 1800025 h 3751771"/>
              <a:gd name="connsiteX81" fmla="*/ 6079638 w 7165668"/>
              <a:gd name="connsiteY81" fmla="*/ 1807645 h 3751771"/>
              <a:gd name="connsiteX82" fmla="*/ 6110118 w 7165668"/>
              <a:gd name="connsiteY82" fmla="*/ 1815265 h 3751771"/>
              <a:gd name="connsiteX83" fmla="*/ 6277758 w 7165668"/>
              <a:gd name="connsiteY83" fmla="*/ 1838125 h 3751771"/>
              <a:gd name="connsiteX84" fmla="*/ 6346338 w 7165668"/>
              <a:gd name="connsiteY84" fmla="*/ 1845745 h 3751771"/>
              <a:gd name="connsiteX85" fmla="*/ 6392058 w 7165668"/>
              <a:gd name="connsiteY85" fmla="*/ 1853365 h 3751771"/>
              <a:gd name="connsiteX86" fmla="*/ 6559698 w 7165668"/>
              <a:gd name="connsiteY86" fmla="*/ 1860985 h 3751771"/>
              <a:gd name="connsiteX87" fmla="*/ 6635898 w 7165668"/>
              <a:gd name="connsiteY87" fmla="*/ 1876225 h 3751771"/>
              <a:gd name="connsiteX88" fmla="*/ 7165668 w 7165668"/>
              <a:gd name="connsiteY88" fmla="*/ 1999345 h 3751771"/>
              <a:gd name="connsiteX89" fmla="*/ 7153110 w 7165668"/>
              <a:gd name="connsiteY8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41538 w 7165668"/>
              <a:gd name="connsiteY79" fmla="*/ 1800025 h 3751771"/>
              <a:gd name="connsiteX80" fmla="*/ 6079638 w 7165668"/>
              <a:gd name="connsiteY80" fmla="*/ 1807645 h 3751771"/>
              <a:gd name="connsiteX81" fmla="*/ 6110118 w 7165668"/>
              <a:gd name="connsiteY81" fmla="*/ 1815265 h 3751771"/>
              <a:gd name="connsiteX82" fmla="*/ 6277758 w 7165668"/>
              <a:gd name="connsiteY82" fmla="*/ 1838125 h 3751771"/>
              <a:gd name="connsiteX83" fmla="*/ 6346338 w 7165668"/>
              <a:gd name="connsiteY83" fmla="*/ 1845745 h 3751771"/>
              <a:gd name="connsiteX84" fmla="*/ 6392058 w 7165668"/>
              <a:gd name="connsiteY84" fmla="*/ 1853365 h 3751771"/>
              <a:gd name="connsiteX85" fmla="*/ 6559698 w 7165668"/>
              <a:gd name="connsiteY85" fmla="*/ 1860985 h 3751771"/>
              <a:gd name="connsiteX86" fmla="*/ 6635898 w 7165668"/>
              <a:gd name="connsiteY86" fmla="*/ 1876225 h 3751771"/>
              <a:gd name="connsiteX87" fmla="*/ 7165668 w 7165668"/>
              <a:gd name="connsiteY87" fmla="*/ 1999345 h 3751771"/>
              <a:gd name="connsiteX88" fmla="*/ 7153110 w 7165668"/>
              <a:gd name="connsiteY8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79638 w 7165668"/>
              <a:gd name="connsiteY79" fmla="*/ 1807645 h 3751771"/>
              <a:gd name="connsiteX80" fmla="*/ 6110118 w 7165668"/>
              <a:gd name="connsiteY80" fmla="*/ 1815265 h 3751771"/>
              <a:gd name="connsiteX81" fmla="*/ 6277758 w 7165668"/>
              <a:gd name="connsiteY81" fmla="*/ 1838125 h 3751771"/>
              <a:gd name="connsiteX82" fmla="*/ 6346338 w 7165668"/>
              <a:gd name="connsiteY82" fmla="*/ 1845745 h 3751771"/>
              <a:gd name="connsiteX83" fmla="*/ 6392058 w 7165668"/>
              <a:gd name="connsiteY83" fmla="*/ 1853365 h 3751771"/>
              <a:gd name="connsiteX84" fmla="*/ 6559698 w 7165668"/>
              <a:gd name="connsiteY84" fmla="*/ 1860985 h 3751771"/>
              <a:gd name="connsiteX85" fmla="*/ 6635898 w 7165668"/>
              <a:gd name="connsiteY85" fmla="*/ 1876225 h 3751771"/>
              <a:gd name="connsiteX86" fmla="*/ 7165668 w 7165668"/>
              <a:gd name="connsiteY86" fmla="*/ 1999345 h 3751771"/>
              <a:gd name="connsiteX87" fmla="*/ 7153110 w 7165668"/>
              <a:gd name="connsiteY8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898538 w 7165668"/>
              <a:gd name="connsiteY75" fmla="*/ 1472365 h 3751771"/>
              <a:gd name="connsiteX76" fmla="*/ 4959498 w 7165668"/>
              <a:gd name="connsiteY76" fmla="*/ 1479985 h 3751771"/>
              <a:gd name="connsiteX77" fmla="*/ 5325258 w 7165668"/>
              <a:gd name="connsiteY77" fmla="*/ 1540945 h 3751771"/>
              <a:gd name="connsiteX78" fmla="*/ 5873898 w 7165668"/>
              <a:gd name="connsiteY78" fmla="*/ 1731445 h 3751771"/>
              <a:gd name="connsiteX79" fmla="*/ 6079638 w 7165668"/>
              <a:gd name="connsiteY79" fmla="*/ 1807645 h 3751771"/>
              <a:gd name="connsiteX80" fmla="*/ 6277758 w 7165668"/>
              <a:gd name="connsiteY80" fmla="*/ 1838125 h 3751771"/>
              <a:gd name="connsiteX81" fmla="*/ 6346338 w 7165668"/>
              <a:gd name="connsiteY81" fmla="*/ 1845745 h 3751771"/>
              <a:gd name="connsiteX82" fmla="*/ 6392058 w 7165668"/>
              <a:gd name="connsiteY82" fmla="*/ 1853365 h 3751771"/>
              <a:gd name="connsiteX83" fmla="*/ 6559698 w 7165668"/>
              <a:gd name="connsiteY83" fmla="*/ 1860985 h 3751771"/>
              <a:gd name="connsiteX84" fmla="*/ 6635898 w 7165668"/>
              <a:gd name="connsiteY84" fmla="*/ 1876225 h 3751771"/>
              <a:gd name="connsiteX85" fmla="*/ 7165668 w 7165668"/>
              <a:gd name="connsiteY85" fmla="*/ 1999345 h 3751771"/>
              <a:gd name="connsiteX86" fmla="*/ 7153110 w 7165668"/>
              <a:gd name="connsiteY8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860438 w 7165668"/>
              <a:gd name="connsiteY74" fmla="*/ 1464745 h 3751771"/>
              <a:gd name="connsiteX75" fmla="*/ 4959498 w 7165668"/>
              <a:gd name="connsiteY75" fmla="*/ 1479985 h 3751771"/>
              <a:gd name="connsiteX76" fmla="*/ 5325258 w 7165668"/>
              <a:gd name="connsiteY76" fmla="*/ 1540945 h 3751771"/>
              <a:gd name="connsiteX77" fmla="*/ 5873898 w 7165668"/>
              <a:gd name="connsiteY77" fmla="*/ 1731445 h 3751771"/>
              <a:gd name="connsiteX78" fmla="*/ 6079638 w 7165668"/>
              <a:gd name="connsiteY78" fmla="*/ 1807645 h 3751771"/>
              <a:gd name="connsiteX79" fmla="*/ 6277758 w 7165668"/>
              <a:gd name="connsiteY79" fmla="*/ 1838125 h 3751771"/>
              <a:gd name="connsiteX80" fmla="*/ 6346338 w 7165668"/>
              <a:gd name="connsiteY80" fmla="*/ 1845745 h 3751771"/>
              <a:gd name="connsiteX81" fmla="*/ 6392058 w 7165668"/>
              <a:gd name="connsiteY81" fmla="*/ 1853365 h 3751771"/>
              <a:gd name="connsiteX82" fmla="*/ 6559698 w 7165668"/>
              <a:gd name="connsiteY82" fmla="*/ 1860985 h 3751771"/>
              <a:gd name="connsiteX83" fmla="*/ 6635898 w 7165668"/>
              <a:gd name="connsiteY83" fmla="*/ 1876225 h 3751771"/>
              <a:gd name="connsiteX84" fmla="*/ 7165668 w 7165668"/>
              <a:gd name="connsiteY84" fmla="*/ 1999345 h 3751771"/>
              <a:gd name="connsiteX85" fmla="*/ 7153110 w 7165668"/>
              <a:gd name="connsiteY8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799478 w 7165668"/>
              <a:gd name="connsiteY73" fmla="*/ 1457125 h 3751771"/>
              <a:gd name="connsiteX74" fmla="*/ 4959498 w 7165668"/>
              <a:gd name="connsiteY74" fmla="*/ 1479985 h 3751771"/>
              <a:gd name="connsiteX75" fmla="*/ 5325258 w 7165668"/>
              <a:gd name="connsiteY75" fmla="*/ 1540945 h 3751771"/>
              <a:gd name="connsiteX76" fmla="*/ 5873898 w 7165668"/>
              <a:gd name="connsiteY76" fmla="*/ 1731445 h 3751771"/>
              <a:gd name="connsiteX77" fmla="*/ 6079638 w 7165668"/>
              <a:gd name="connsiteY77" fmla="*/ 1807645 h 3751771"/>
              <a:gd name="connsiteX78" fmla="*/ 6277758 w 7165668"/>
              <a:gd name="connsiteY78" fmla="*/ 1838125 h 3751771"/>
              <a:gd name="connsiteX79" fmla="*/ 6346338 w 7165668"/>
              <a:gd name="connsiteY79" fmla="*/ 1845745 h 3751771"/>
              <a:gd name="connsiteX80" fmla="*/ 6392058 w 7165668"/>
              <a:gd name="connsiteY80" fmla="*/ 1853365 h 3751771"/>
              <a:gd name="connsiteX81" fmla="*/ 6559698 w 7165668"/>
              <a:gd name="connsiteY81" fmla="*/ 1860985 h 3751771"/>
              <a:gd name="connsiteX82" fmla="*/ 6635898 w 7165668"/>
              <a:gd name="connsiteY82" fmla="*/ 1876225 h 3751771"/>
              <a:gd name="connsiteX83" fmla="*/ 7165668 w 7165668"/>
              <a:gd name="connsiteY83" fmla="*/ 1999345 h 3751771"/>
              <a:gd name="connsiteX84" fmla="*/ 7153110 w 7165668"/>
              <a:gd name="connsiteY8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616598 w 7165668"/>
              <a:gd name="connsiteY72" fmla="*/ 1434265 h 3751771"/>
              <a:gd name="connsiteX73" fmla="*/ 4959498 w 7165668"/>
              <a:gd name="connsiteY73" fmla="*/ 1479985 h 3751771"/>
              <a:gd name="connsiteX74" fmla="*/ 5325258 w 7165668"/>
              <a:gd name="connsiteY74" fmla="*/ 1540945 h 3751771"/>
              <a:gd name="connsiteX75" fmla="*/ 5873898 w 7165668"/>
              <a:gd name="connsiteY75" fmla="*/ 1731445 h 3751771"/>
              <a:gd name="connsiteX76" fmla="*/ 6079638 w 7165668"/>
              <a:gd name="connsiteY76" fmla="*/ 1807645 h 3751771"/>
              <a:gd name="connsiteX77" fmla="*/ 6277758 w 7165668"/>
              <a:gd name="connsiteY77" fmla="*/ 1838125 h 3751771"/>
              <a:gd name="connsiteX78" fmla="*/ 6346338 w 7165668"/>
              <a:gd name="connsiteY78" fmla="*/ 1845745 h 3751771"/>
              <a:gd name="connsiteX79" fmla="*/ 6392058 w 7165668"/>
              <a:gd name="connsiteY79" fmla="*/ 1853365 h 3751771"/>
              <a:gd name="connsiteX80" fmla="*/ 6559698 w 7165668"/>
              <a:gd name="connsiteY80" fmla="*/ 1860985 h 3751771"/>
              <a:gd name="connsiteX81" fmla="*/ 6635898 w 7165668"/>
              <a:gd name="connsiteY81" fmla="*/ 1876225 h 3751771"/>
              <a:gd name="connsiteX82" fmla="*/ 7165668 w 7165668"/>
              <a:gd name="connsiteY82" fmla="*/ 1999345 h 3751771"/>
              <a:gd name="connsiteX83" fmla="*/ 7153110 w 7165668"/>
              <a:gd name="connsiteY8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387998 w 7165668"/>
              <a:gd name="connsiteY70" fmla="*/ 1403785 h 3751771"/>
              <a:gd name="connsiteX71" fmla="*/ 4487058 w 7165668"/>
              <a:gd name="connsiteY71" fmla="*/ 1419025 h 3751771"/>
              <a:gd name="connsiteX72" fmla="*/ 4959498 w 7165668"/>
              <a:gd name="connsiteY72" fmla="*/ 1479985 h 3751771"/>
              <a:gd name="connsiteX73" fmla="*/ 5325258 w 7165668"/>
              <a:gd name="connsiteY73" fmla="*/ 1540945 h 3751771"/>
              <a:gd name="connsiteX74" fmla="*/ 5873898 w 7165668"/>
              <a:gd name="connsiteY74" fmla="*/ 1731445 h 3751771"/>
              <a:gd name="connsiteX75" fmla="*/ 6079638 w 7165668"/>
              <a:gd name="connsiteY75" fmla="*/ 1807645 h 3751771"/>
              <a:gd name="connsiteX76" fmla="*/ 6277758 w 7165668"/>
              <a:gd name="connsiteY76" fmla="*/ 1838125 h 3751771"/>
              <a:gd name="connsiteX77" fmla="*/ 6346338 w 7165668"/>
              <a:gd name="connsiteY77" fmla="*/ 1845745 h 3751771"/>
              <a:gd name="connsiteX78" fmla="*/ 6392058 w 7165668"/>
              <a:gd name="connsiteY78" fmla="*/ 1853365 h 3751771"/>
              <a:gd name="connsiteX79" fmla="*/ 6559698 w 7165668"/>
              <a:gd name="connsiteY79" fmla="*/ 1860985 h 3751771"/>
              <a:gd name="connsiteX80" fmla="*/ 6635898 w 7165668"/>
              <a:gd name="connsiteY80" fmla="*/ 1876225 h 3751771"/>
              <a:gd name="connsiteX81" fmla="*/ 7165668 w 7165668"/>
              <a:gd name="connsiteY81" fmla="*/ 1999345 h 3751771"/>
              <a:gd name="connsiteX82" fmla="*/ 7153110 w 7165668"/>
              <a:gd name="connsiteY8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304178 w 7165668"/>
              <a:gd name="connsiteY69" fmla="*/ 1388545 h 3751771"/>
              <a:gd name="connsiteX70" fmla="*/ 4487058 w 7165668"/>
              <a:gd name="connsiteY70" fmla="*/ 1419025 h 3751771"/>
              <a:gd name="connsiteX71" fmla="*/ 4959498 w 7165668"/>
              <a:gd name="connsiteY71" fmla="*/ 1479985 h 3751771"/>
              <a:gd name="connsiteX72" fmla="*/ 5325258 w 7165668"/>
              <a:gd name="connsiteY72" fmla="*/ 1540945 h 3751771"/>
              <a:gd name="connsiteX73" fmla="*/ 5873898 w 7165668"/>
              <a:gd name="connsiteY73" fmla="*/ 1731445 h 3751771"/>
              <a:gd name="connsiteX74" fmla="*/ 6079638 w 7165668"/>
              <a:gd name="connsiteY74" fmla="*/ 1807645 h 3751771"/>
              <a:gd name="connsiteX75" fmla="*/ 6277758 w 7165668"/>
              <a:gd name="connsiteY75" fmla="*/ 1838125 h 3751771"/>
              <a:gd name="connsiteX76" fmla="*/ 6346338 w 7165668"/>
              <a:gd name="connsiteY76" fmla="*/ 1845745 h 3751771"/>
              <a:gd name="connsiteX77" fmla="*/ 6392058 w 7165668"/>
              <a:gd name="connsiteY77" fmla="*/ 1853365 h 3751771"/>
              <a:gd name="connsiteX78" fmla="*/ 6559698 w 7165668"/>
              <a:gd name="connsiteY78" fmla="*/ 1860985 h 3751771"/>
              <a:gd name="connsiteX79" fmla="*/ 6635898 w 7165668"/>
              <a:gd name="connsiteY79" fmla="*/ 1876225 h 3751771"/>
              <a:gd name="connsiteX80" fmla="*/ 7165668 w 7165668"/>
              <a:gd name="connsiteY80" fmla="*/ 1999345 h 3751771"/>
              <a:gd name="connsiteX81" fmla="*/ 7153110 w 7165668"/>
              <a:gd name="connsiteY8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65685 h 3751771"/>
              <a:gd name="connsiteX69" fmla="*/ 4487058 w 7165668"/>
              <a:gd name="connsiteY69" fmla="*/ 1419025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487058 w 7165668"/>
              <a:gd name="connsiteY69" fmla="*/ 1419025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59498 w 7165668"/>
              <a:gd name="connsiteY70" fmla="*/ 1479985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75126 w 7165668"/>
              <a:gd name="connsiteY70" fmla="*/ 1531318 h 3751771"/>
              <a:gd name="connsiteX71" fmla="*/ 5325258 w 7165668"/>
              <a:gd name="connsiteY71" fmla="*/ 1540945 h 3751771"/>
              <a:gd name="connsiteX72" fmla="*/ 5873898 w 7165668"/>
              <a:gd name="connsiteY72" fmla="*/ 1731445 h 3751771"/>
              <a:gd name="connsiteX73" fmla="*/ 6079638 w 7165668"/>
              <a:gd name="connsiteY73" fmla="*/ 1807645 h 3751771"/>
              <a:gd name="connsiteX74" fmla="*/ 6277758 w 7165668"/>
              <a:gd name="connsiteY74" fmla="*/ 1838125 h 3751771"/>
              <a:gd name="connsiteX75" fmla="*/ 6346338 w 7165668"/>
              <a:gd name="connsiteY75" fmla="*/ 1845745 h 3751771"/>
              <a:gd name="connsiteX76" fmla="*/ 6392058 w 7165668"/>
              <a:gd name="connsiteY76" fmla="*/ 1853365 h 3751771"/>
              <a:gd name="connsiteX77" fmla="*/ 6559698 w 7165668"/>
              <a:gd name="connsiteY77" fmla="*/ 1860985 h 3751771"/>
              <a:gd name="connsiteX78" fmla="*/ 6635898 w 7165668"/>
              <a:gd name="connsiteY78" fmla="*/ 1876225 h 3751771"/>
              <a:gd name="connsiteX79" fmla="*/ 7165668 w 7165668"/>
              <a:gd name="connsiteY79" fmla="*/ 1999345 h 3751771"/>
              <a:gd name="connsiteX80" fmla="*/ 7153110 w 7165668"/>
              <a:gd name="connsiteY8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4975126 w 7165668"/>
              <a:gd name="connsiteY70" fmla="*/ 1531318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03256 w 7165668"/>
              <a:gd name="connsiteY70" fmla="*/ 1555475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3898 w 7165668"/>
              <a:gd name="connsiteY71" fmla="*/ 1731445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079638 w 7165668"/>
              <a:gd name="connsiteY72" fmla="*/ 1807645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346338 w 7165668"/>
              <a:gd name="connsiteY74" fmla="*/ 1845745 h 3751771"/>
              <a:gd name="connsiteX75" fmla="*/ 6392058 w 7165668"/>
              <a:gd name="connsiteY75" fmla="*/ 1853365 h 3751771"/>
              <a:gd name="connsiteX76" fmla="*/ 6559698 w 7165668"/>
              <a:gd name="connsiteY76" fmla="*/ 1860985 h 3751771"/>
              <a:gd name="connsiteX77" fmla="*/ 6635898 w 7165668"/>
              <a:gd name="connsiteY77" fmla="*/ 1876225 h 3751771"/>
              <a:gd name="connsiteX78" fmla="*/ 7165668 w 7165668"/>
              <a:gd name="connsiteY78" fmla="*/ 1999345 h 3751771"/>
              <a:gd name="connsiteX79" fmla="*/ 7153110 w 7165668"/>
              <a:gd name="connsiteY7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392058 w 7165668"/>
              <a:gd name="connsiteY74" fmla="*/ 1853365 h 3751771"/>
              <a:gd name="connsiteX75" fmla="*/ 6559698 w 7165668"/>
              <a:gd name="connsiteY75" fmla="*/ 1860985 h 3751771"/>
              <a:gd name="connsiteX76" fmla="*/ 6635898 w 7165668"/>
              <a:gd name="connsiteY76" fmla="*/ 1876225 h 3751771"/>
              <a:gd name="connsiteX77" fmla="*/ 7165668 w 7165668"/>
              <a:gd name="connsiteY77" fmla="*/ 1999345 h 3751771"/>
              <a:gd name="connsiteX78" fmla="*/ 7153110 w 7165668"/>
              <a:gd name="connsiteY7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277758 w 7165668"/>
              <a:gd name="connsiteY73" fmla="*/ 1838125 h 3751771"/>
              <a:gd name="connsiteX74" fmla="*/ 6417061 w 7165668"/>
              <a:gd name="connsiteY74" fmla="*/ 1814110 h 3751771"/>
              <a:gd name="connsiteX75" fmla="*/ 6559698 w 7165668"/>
              <a:gd name="connsiteY75" fmla="*/ 1860985 h 3751771"/>
              <a:gd name="connsiteX76" fmla="*/ 6635898 w 7165668"/>
              <a:gd name="connsiteY76" fmla="*/ 1876225 h 3751771"/>
              <a:gd name="connsiteX77" fmla="*/ 7165668 w 7165668"/>
              <a:gd name="connsiteY77" fmla="*/ 1999345 h 3751771"/>
              <a:gd name="connsiteX78" fmla="*/ 7153110 w 7165668"/>
              <a:gd name="connsiteY7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559698 w 7165668"/>
              <a:gd name="connsiteY74" fmla="*/ 1860985 h 3751771"/>
              <a:gd name="connsiteX75" fmla="*/ 6635898 w 7165668"/>
              <a:gd name="connsiteY75" fmla="*/ 1876225 h 3751771"/>
              <a:gd name="connsiteX76" fmla="*/ 7165668 w 7165668"/>
              <a:gd name="connsiteY76" fmla="*/ 1999345 h 3751771"/>
              <a:gd name="connsiteX77" fmla="*/ 7153110 w 7165668"/>
              <a:gd name="connsiteY7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635898 w 7165668"/>
              <a:gd name="connsiteY74" fmla="*/ 1876225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70773 w 7165668"/>
              <a:gd name="connsiteY71" fmla="*/ 1740504 h 3751771"/>
              <a:gd name="connsiteX72" fmla="*/ 6132770 w 7165668"/>
              <a:gd name="connsiteY72" fmla="*/ 1816704 h 3751771"/>
              <a:gd name="connsiteX73" fmla="*/ 6417061 w 7165668"/>
              <a:gd name="connsiteY73" fmla="*/ 1814110 h 3751771"/>
              <a:gd name="connsiteX74" fmla="*/ 6685905 w 7165668"/>
              <a:gd name="connsiteY74" fmla="*/ 1852068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685905 w 7165668"/>
              <a:gd name="connsiteY74" fmla="*/ 1852068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832801 w 7165668"/>
              <a:gd name="connsiteY74" fmla="*/ 1891324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14110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32770 w 7165668"/>
              <a:gd name="connsiteY72" fmla="*/ 1816704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64522 w 7165668"/>
              <a:gd name="connsiteY71" fmla="*/ 1752582 h 3751771"/>
              <a:gd name="connsiteX72" fmla="*/ 6126519 w 7165668"/>
              <a:gd name="connsiteY72" fmla="*/ 1843881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5855146 w 7165668"/>
              <a:gd name="connsiteY71" fmla="*/ 1758622 h 3751771"/>
              <a:gd name="connsiteX72" fmla="*/ 6126519 w 7165668"/>
              <a:gd name="connsiteY72" fmla="*/ 1843881 h 3751771"/>
              <a:gd name="connsiteX73" fmla="*/ 6417061 w 7165668"/>
              <a:gd name="connsiteY73" fmla="*/ 1835247 h 3751771"/>
              <a:gd name="connsiteX74" fmla="*/ 6832801 w 7165668"/>
              <a:gd name="connsiteY74" fmla="*/ 1909441 h 3751771"/>
              <a:gd name="connsiteX75" fmla="*/ 7165668 w 7165668"/>
              <a:gd name="connsiteY75" fmla="*/ 1999345 h 3751771"/>
              <a:gd name="connsiteX76" fmla="*/ 7153110 w 7165668"/>
              <a:gd name="connsiteY7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15187 w 7165668"/>
              <a:gd name="connsiteY69" fmla="*/ 1455261 h 3751771"/>
              <a:gd name="connsiteX70" fmla="*/ 5018884 w 7165668"/>
              <a:gd name="connsiteY70" fmla="*/ 1564534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08936 w 7165668"/>
              <a:gd name="connsiteY69" fmla="*/ 1482438 h 3751771"/>
              <a:gd name="connsiteX70" fmla="*/ 5018884 w 7165668"/>
              <a:gd name="connsiteY70" fmla="*/ 1564534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106058 w 7165668"/>
              <a:gd name="connsiteY68" fmla="*/ 1392862 h 3751771"/>
              <a:gd name="connsiteX69" fmla="*/ 4508936 w 7165668"/>
              <a:gd name="connsiteY69" fmla="*/ 1482438 h 3751771"/>
              <a:gd name="connsiteX70" fmla="*/ 5012634 w 7165668"/>
              <a:gd name="connsiteY70" fmla="*/ 1579632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3397398 w 7165668"/>
              <a:gd name="connsiteY67" fmla="*/ 1350445 h 3751771"/>
              <a:gd name="connsiteX68" fmla="*/ 4093557 w 7165668"/>
              <a:gd name="connsiteY68" fmla="*/ 1417020 h 3751771"/>
              <a:gd name="connsiteX69" fmla="*/ 4508936 w 7165668"/>
              <a:gd name="connsiteY69" fmla="*/ 1482438 h 3751771"/>
              <a:gd name="connsiteX70" fmla="*/ 5012634 w 7165668"/>
              <a:gd name="connsiteY70" fmla="*/ 1579632 h 3751771"/>
              <a:gd name="connsiteX71" fmla="*/ 6126519 w 7165668"/>
              <a:gd name="connsiteY71" fmla="*/ 1843881 h 3751771"/>
              <a:gd name="connsiteX72" fmla="*/ 6417061 w 7165668"/>
              <a:gd name="connsiteY72" fmla="*/ 1835247 h 3751771"/>
              <a:gd name="connsiteX73" fmla="*/ 6832801 w 7165668"/>
              <a:gd name="connsiteY73" fmla="*/ 1909441 h 3751771"/>
              <a:gd name="connsiteX74" fmla="*/ 7165668 w 7165668"/>
              <a:gd name="connsiteY74" fmla="*/ 1999345 h 3751771"/>
              <a:gd name="connsiteX75" fmla="*/ 7153110 w 7165668"/>
              <a:gd name="connsiteY7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14518 w 7165668"/>
              <a:gd name="connsiteY65" fmla="*/ 1373305 h 3751771"/>
              <a:gd name="connsiteX66" fmla="*/ 3252618 w 7165668"/>
              <a:gd name="connsiteY66" fmla="*/ 1365685 h 3751771"/>
              <a:gd name="connsiteX67" fmla="*/ 4093557 w 7165668"/>
              <a:gd name="connsiteY67" fmla="*/ 1417020 h 3751771"/>
              <a:gd name="connsiteX68" fmla="*/ 4508936 w 7165668"/>
              <a:gd name="connsiteY68" fmla="*/ 1482438 h 3751771"/>
              <a:gd name="connsiteX69" fmla="*/ 5012634 w 7165668"/>
              <a:gd name="connsiteY69" fmla="*/ 1579632 h 3751771"/>
              <a:gd name="connsiteX70" fmla="*/ 6126519 w 7165668"/>
              <a:gd name="connsiteY70" fmla="*/ 1843881 h 3751771"/>
              <a:gd name="connsiteX71" fmla="*/ 6417061 w 7165668"/>
              <a:gd name="connsiteY71" fmla="*/ 1835247 h 3751771"/>
              <a:gd name="connsiteX72" fmla="*/ 6832801 w 7165668"/>
              <a:gd name="connsiteY72" fmla="*/ 1909441 h 3751771"/>
              <a:gd name="connsiteX73" fmla="*/ 7165668 w 7165668"/>
              <a:gd name="connsiteY73" fmla="*/ 1999345 h 3751771"/>
              <a:gd name="connsiteX74" fmla="*/ 7153110 w 7165668"/>
              <a:gd name="connsiteY7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123078 w 7165668"/>
              <a:gd name="connsiteY64" fmla="*/ 1380925 h 3751771"/>
              <a:gd name="connsiteX65" fmla="*/ 3252618 w 7165668"/>
              <a:gd name="connsiteY65" fmla="*/ 1365685 h 3751771"/>
              <a:gd name="connsiteX66" fmla="*/ 4093557 w 7165668"/>
              <a:gd name="connsiteY66" fmla="*/ 1417020 h 3751771"/>
              <a:gd name="connsiteX67" fmla="*/ 4508936 w 7165668"/>
              <a:gd name="connsiteY67" fmla="*/ 1482438 h 3751771"/>
              <a:gd name="connsiteX68" fmla="*/ 5012634 w 7165668"/>
              <a:gd name="connsiteY68" fmla="*/ 1579632 h 3751771"/>
              <a:gd name="connsiteX69" fmla="*/ 6126519 w 7165668"/>
              <a:gd name="connsiteY69" fmla="*/ 1843881 h 3751771"/>
              <a:gd name="connsiteX70" fmla="*/ 6417061 w 7165668"/>
              <a:gd name="connsiteY70" fmla="*/ 1835247 h 3751771"/>
              <a:gd name="connsiteX71" fmla="*/ 6832801 w 7165668"/>
              <a:gd name="connsiteY71" fmla="*/ 1909441 h 3751771"/>
              <a:gd name="connsiteX72" fmla="*/ 7165668 w 7165668"/>
              <a:gd name="connsiteY72" fmla="*/ 1999345 h 3751771"/>
              <a:gd name="connsiteX73" fmla="*/ 7153110 w 7165668"/>
              <a:gd name="connsiteY7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46878 w 7165668"/>
              <a:gd name="connsiteY62" fmla="*/ 1403785 h 3751771"/>
              <a:gd name="connsiteX63" fmla="*/ 3077358 w 7165668"/>
              <a:gd name="connsiteY63" fmla="*/ 1396165 h 3751771"/>
              <a:gd name="connsiteX64" fmla="*/ 3252618 w 7165668"/>
              <a:gd name="connsiteY64" fmla="*/ 1365685 h 3751771"/>
              <a:gd name="connsiteX65" fmla="*/ 4093557 w 7165668"/>
              <a:gd name="connsiteY65" fmla="*/ 1417020 h 3751771"/>
              <a:gd name="connsiteX66" fmla="*/ 4508936 w 7165668"/>
              <a:gd name="connsiteY66" fmla="*/ 1482438 h 3751771"/>
              <a:gd name="connsiteX67" fmla="*/ 5012634 w 7165668"/>
              <a:gd name="connsiteY67" fmla="*/ 1579632 h 3751771"/>
              <a:gd name="connsiteX68" fmla="*/ 6126519 w 7165668"/>
              <a:gd name="connsiteY68" fmla="*/ 1843881 h 3751771"/>
              <a:gd name="connsiteX69" fmla="*/ 6417061 w 7165668"/>
              <a:gd name="connsiteY69" fmla="*/ 1835247 h 3751771"/>
              <a:gd name="connsiteX70" fmla="*/ 6832801 w 7165668"/>
              <a:gd name="connsiteY70" fmla="*/ 1909441 h 3751771"/>
              <a:gd name="connsiteX71" fmla="*/ 7165668 w 7165668"/>
              <a:gd name="connsiteY71" fmla="*/ 1999345 h 3751771"/>
              <a:gd name="connsiteX72" fmla="*/ 7153110 w 7165668"/>
              <a:gd name="connsiteY7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01158 w 7165668"/>
              <a:gd name="connsiteY61" fmla="*/ 1426645 h 3751771"/>
              <a:gd name="connsiteX62" fmla="*/ 3077358 w 7165668"/>
              <a:gd name="connsiteY62" fmla="*/ 1396165 h 3751771"/>
              <a:gd name="connsiteX63" fmla="*/ 3252618 w 7165668"/>
              <a:gd name="connsiteY63" fmla="*/ 1365685 h 3751771"/>
              <a:gd name="connsiteX64" fmla="*/ 4093557 w 7165668"/>
              <a:gd name="connsiteY64" fmla="*/ 1417020 h 3751771"/>
              <a:gd name="connsiteX65" fmla="*/ 4508936 w 7165668"/>
              <a:gd name="connsiteY65" fmla="*/ 1482438 h 3751771"/>
              <a:gd name="connsiteX66" fmla="*/ 5012634 w 7165668"/>
              <a:gd name="connsiteY66" fmla="*/ 1579632 h 3751771"/>
              <a:gd name="connsiteX67" fmla="*/ 6126519 w 7165668"/>
              <a:gd name="connsiteY67" fmla="*/ 1843881 h 3751771"/>
              <a:gd name="connsiteX68" fmla="*/ 6417061 w 7165668"/>
              <a:gd name="connsiteY68" fmla="*/ 1835247 h 3751771"/>
              <a:gd name="connsiteX69" fmla="*/ 6832801 w 7165668"/>
              <a:gd name="connsiteY69" fmla="*/ 1909441 h 3751771"/>
              <a:gd name="connsiteX70" fmla="*/ 7165668 w 7165668"/>
              <a:gd name="connsiteY70" fmla="*/ 1999345 h 3751771"/>
              <a:gd name="connsiteX71" fmla="*/ 7153110 w 7165668"/>
              <a:gd name="connsiteY7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77358 w 7165668"/>
              <a:gd name="connsiteY61" fmla="*/ 1396165 h 3751771"/>
              <a:gd name="connsiteX62" fmla="*/ 3252618 w 7165668"/>
              <a:gd name="connsiteY62" fmla="*/ 1365685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077358 w 7165668"/>
              <a:gd name="connsiteY61" fmla="*/ 1396165 h 3751771"/>
              <a:gd name="connsiteX62" fmla="*/ 3383887 w 7165668"/>
              <a:gd name="connsiteY62" fmla="*/ 1438156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61745 w 7165668"/>
              <a:gd name="connsiteY61" fmla="*/ 1491283 h 3751771"/>
              <a:gd name="connsiteX62" fmla="*/ 3383887 w 7165668"/>
              <a:gd name="connsiteY62" fmla="*/ 1438156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61745 w 7165668"/>
              <a:gd name="connsiteY61" fmla="*/ 1491283 h 3751771"/>
              <a:gd name="connsiteX62" fmla="*/ 3529219 w 7165668"/>
              <a:gd name="connsiteY62" fmla="*/ 1458538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2909718 w 7165668"/>
              <a:gd name="connsiteY60" fmla="*/ 1457125 h 3751771"/>
              <a:gd name="connsiteX61" fmla="*/ 3182841 w 7165668"/>
              <a:gd name="connsiteY61" fmla="*/ 1504872 h 3751771"/>
              <a:gd name="connsiteX62" fmla="*/ 3529219 w 7165668"/>
              <a:gd name="connsiteY62" fmla="*/ 1458538 h 3751771"/>
              <a:gd name="connsiteX63" fmla="*/ 4093557 w 7165668"/>
              <a:gd name="connsiteY63" fmla="*/ 1417020 h 3751771"/>
              <a:gd name="connsiteX64" fmla="*/ 4508936 w 7165668"/>
              <a:gd name="connsiteY64" fmla="*/ 1482438 h 3751771"/>
              <a:gd name="connsiteX65" fmla="*/ 5012634 w 7165668"/>
              <a:gd name="connsiteY65" fmla="*/ 1579632 h 3751771"/>
              <a:gd name="connsiteX66" fmla="*/ 6126519 w 7165668"/>
              <a:gd name="connsiteY66" fmla="*/ 1843881 h 3751771"/>
              <a:gd name="connsiteX67" fmla="*/ 6417061 w 7165668"/>
              <a:gd name="connsiteY67" fmla="*/ 1835247 h 3751771"/>
              <a:gd name="connsiteX68" fmla="*/ 6832801 w 7165668"/>
              <a:gd name="connsiteY68" fmla="*/ 1909441 h 3751771"/>
              <a:gd name="connsiteX69" fmla="*/ 7165668 w 7165668"/>
              <a:gd name="connsiteY69" fmla="*/ 1999345 h 3751771"/>
              <a:gd name="connsiteX70" fmla="*/ 7153110 w 7165668"/>
              <a:gd name="connsiteY7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2886858 w 7165668"/>
              <a:gd name="connsiteY59" fmla="*/ 1472365 h 3751771"/>
              <a:gd name="connsiteX60" fmla="*/ 3182841 w 7165668"/>
              <a:gd name="connsiteY60" fmla="*/ 1504872 h 3751771"/>
              <a:gd name="connsiteX61" fmla="*/ 3529219 w 7165668"/>
              <a:gd name="connsiteY61" fmla="*/ 1458538 h 3751771"/>
              <a:gd name="connsiteX62" fmla="*/ 4093557 w 7165668"/>
              <a:gd name="connsiteY62" fmla="*/ 1417020 h 3751771"/>
              <a:gd name="connsiteX63" fmla="*/ 4508936 w 7165668"/>
              <a:gd name="connsiteY63" fmla="*/ 1482438 h 3751771"/>
              <a:gd name="connsiteX64" fmla="*/ 5012634 w 7165668"/>
              <a:gd name="connsiteY64" fmla="*/ 1579632 h 3751771"/>
              <a:gd name="connsiteX65" fmla="*/ 6126519 w 7165668"/>
              <a:gd name="connsiteY65" fmla="*/ 1843881 h 3751771"/>
              <a:gd name="connsiteX66" fmla="*/ 6417061 w 7165668"/>
              <a:gd name="connsiteY66" fmla="*/ 1835247 h 3751771"/>
              <a:gd name="connsiteX67" fmla="*/ 6832801 w 7165668"/>
              <a:gd name="connsiteY67" fmla="*/ 1909441 h 3751771"/>
              <a:gd name="connsiteX68" fmla="*/ 7165668 w 7165668"/>
              <a:gd name="connsiteY68" fmla="*/ 1999345 h 3751771"/>
              <a:gd name="connsiteX69" fmla="*/ 7153110 w 7165668"/>
              <a:gd name="connsiteY6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2833518 w 7165668"/>
              <a:gd name="connsiteY58" fmla="*/ 1495225 h 3751771"/>
              <a:gd name="connsiteX59" fmla="*/ 3182841 w 7165668"/>
              <a:gd name="connsiteY59" fmla="*/ 1504872 h 3751771"/>
              <a:gd name="connsiteX60" fmla="*/ 3529219 w 7165668"/>
              <a:gd name="connsiteY60" fmla="*/ 1458538 h 3751771"/>
              <a:gd name="connsiteX61" fmla="*/ 4093557 w 7165668"/>
              <a:gd name="connsiteY61" fmla="*/ 1417020 h 3751771"/>
              <a:gd name="connsiteX62" fmla="*/ 4508936 w 7165668"/>
              <a:gd name="connsiteY62" fmla="*/ 1482438 h 3751771"/>
              <a:gd name="connsiteX63" fmla="*/ 5012634 w 7165668"/>
              <a:gd name="connsiteY63" fmla="*/ 1579632 h 3751771"/>
              <a:gd name="connsiteX64" fmla="*/ 6126519 w 7165668"/>
              <a:gd name="connsiteY64" fmla="*/ 1843881 h 3751771"/>
              <a:gd name="connsiteX65" fmla="*/ 6417061 w 7165668"/>
              <a:gd name="connsiteY65" fmla="*/ 1835247 h 3751771"/>
              <a:gd name="connsiteX66" fmla="*/ 6832801 w 7165668"/>
              <a:gd name="connsiteY66" fmla="*/ 1909441 h 3751771"/>
              <a:gd name="connsiteX67" fmla="*/ 7165668 w 7165668"/>
              <a:gd name="connsiteY67" fmla="*/ 1999345 h 3751771"/>
              <a:gd name="connsiteX68" fmla="*/ 7153110 w 7165668"/>
              <a:gd name="connsiteY6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64938 w 7165668"/>
              <a:gd name="connsiteY56" fmla="*/ 1525705 h 3751771"/>
              <a:gd name="connsiteX57" fmla="*/ 2795418 w 7165668"/>
              <a:gd name="connsiteY57" fmla="*/ 1502845 h 3751771"/>
              <a:gd name="connsiteX58" fmla="*/ 3182841 w 7165668"/>
              <a:gd name="connsiteY58" fmla="*/ 1504872 h 3751771"/>
              <a:gd name="connsiteX59" fmla="*/ 3529219 w 7165668"/>
              <a:gd name="connsiteY59" fmla="*/ 1458538 h 3751771"/>
              <a:gd name="connsiteX60" fmla="*/ 4093557 w 7165668"/>
              <a:gd name="connsiteY60" fmla="*/ 1417020 h 3751771"/>
              <a:gd name="connsiteX61" fmla="*/ 4508936 w 7165668"/>
              <a:gd name="connsiteY61" fmla="*/ 1482438 h 3751771"/>
              <a:gd name="connsiteX62" fmla="*/ 5012634 w 7165668"/>
              <a:gd name="connsiteY62" fmla="*/ 1579632 h 3751771"/>
              <a:gd name="connsiteX63" fmla="*/ 6126519 w 7165668"/>
              <a:gd name="connsiteY63" fmla="*/ 1843881 h 3751771"/>
              <a:gd name="connsiteX64" fmla="*/ 6417061 w 7165668"/>
              <a:gd name="connsiteY64" fmla="*/ 1835247 h 3751771"/>
              <a:gd name="connsiteX65" fmla="*/ 6832801 w 7165668"/>
              <a:gd name="connsiteY65" fmla="*/ 1909441 h 3751771"/>
              <a:gd name="connsiteX66" fmla="*/ 7165668 w 7165668"/>
              <a:gd name="connsiteY66" fmla="*/ 1999345 h 3751771"/>
              <a:gd name="connsiteX67" fmla="*/ 7153110 w 7165668"/>
              <a:gd name="connsiteY6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34458 w 7165668"/>
              <a:gd name="connsiteY55" fmla="*/ 1540945 h 3751771"/>
              <a:gd name="connsiteX56" fmla="*/ 2795418 w 7165668"/>
              <a:gd name="connsiteY56" fmla="*/ 1502845 h 3751771"/>
              <a:gd name="connsiteX57" fmla="*/ 3182841 w 7165668"/>
              <a:gd name="connsiteY57" fmla="*/ 1504872 h 3751771"/>
              <a:gd name="connsiteX58" fmla="*/ 3529219 w 7165668"/>
              <a:gd name="connsiteY58" fmla="*/ 1458538 h 3751771"/>
              <a:gd name="connsiteX59" fmla="*/ 4093557 w 7165668"/>
              <a:gd name="connsiteY59" fmla="*/ 1417020 h 3751771"/>
              <a:gd name="connsiteX60" fmla="*/ 4508936 w 7165668"/>
              <a:gd name="connsiteY60" fmla="*/ 1482438 h 3751771"/>
              <a:gd name="connsiteX61" fmla="*/ 5012634 w 7165668"/>
              <a:gd name="connsiteY61" fmla="*/ 1579632 h 3751771"/>
              <a:gd name="connsiteX62" fmla="*/ 6126519 w 7165668"/>
              <a:gd name="connsiteY62" fmla="*/ 1843881 h 3751771"/>
              <a:gd name="connsiteX63" fmla="*/ 6417061 w 7165668"/>
              <a:gd name="connsiteY63" fmla="*/ 1835247 h 3751771"/>
              <a:gd name="connsiteX64" fmla="*/ 6832801 w 7165668"/>
              <a:gd name="connsiteY64" fmla="*/ 1909441 h 3751771"/>
              <a:gd name="connsiteX65" fmla="*/ 7165668 w 7165668"/>
              <a:gd name="connsiteY65" fmla="*/ 1999345 h 3751771"/>
              <a:gd name="connsiteX66" fmla="*/ 7153110 w 7165668"/>
              <a:gd name="connsiteY6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03978 w 7165668"/>
              <a:gd name="connsiteY54" fmla="*/ 1563805 h 3751771"/>
              <a:gd name="connsiteX55" fmla="*/ 2795418 w 7165668"/>
              <a:gd name="connsiteY55" fmla="*/ 1502845 h 3751771"/>
              <a:gd name="connsiteX56" fmla="*/ 3182841 w 7165668"/>
              <a:gd name="connsiteY56" fmla="*/ 1504872 h 3751771"/>
              <a:gd name="connsiteX57" fmla="*/ 3529219 w 7165668"/>
              <a:gd name="connsiteY57" fmla="*/ 1458538 h 3751771"/>
              <a:gd name="connsiteX58" fmla="*/ 4093557 w 7165668"/>
              <a:gd name="connsiteY58" fmla="*/ 1417020 h 3751771"/>
              <a:gd name="connsiteX59" fmla="*/ 4508936 w 7165668"/>
              <a:gd name="connsiteY59" fmla="*/ 1482438 h 3751771"/>
              <a:gd name="connsiteX60" fmla="*/ 5012634 w 7165668"/>
              <a:gd name="connsiteY60" fmla="*/ 1579632 h 3751771"/>
              <a:gd name="connsiteX61" fmla="*/ 6126519 w 7165668"/>
              <a:gd name="connsiteY61" fmla="*/ 1843881 h 3751771"/>
              <a:gd name="connsiteX62" fmla="*/ 6417061 w 7165668"/>
              <a:gd name="connsiteY62" fmla="*/ 1835247 h 3751771"/>
              <a:gd name="connsiteX63" fmla="*/ 6832801 w 7165668"/>
              <a:gd name="connsiteY63" fmla="*/ 1909441 h 3751771"/>
              <a:gd name="connsiteX64" fmla="*/ 7165668 w 7165668"/>
              <a:gd name="connsiteY64" fmla="*/ 1999345 h 3751771"/>
              <a:gd name="connsiteX65" fmla="*/ 7153110 w 7165668"/>
              <a:gd name="connsiteY6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665878 w 7165668"/>
              <a:gd name="connsiteY53" fmla="*/ 1586665 h 3751771"/>
              <a:gd name="connsiteX54" fmla="*/ 2795418 w 7165668"/>
              <a:gd name="connsiteY54" fmla="*/ 1502845 h 3751771"/>
              <a:gd name="connsiteX55" fmla="*/ 3182841 w 7165668"/>
              <a:gd name="connsiteY55" fmla="*/ 1504872 h 3751771"/>
              <a:gd name="connsiteX56" fmla="*/ 3529219 w 7165668"/>
              <a:gd name="connsiteY56" fmla="*/ 1458538 h 3751771"/>
              <a:gd name="connsiteX57" fmla="*/ 4093557 w 7165668"/>
              <a:gd name="connsiteY57" fmla="*/ 1417020 h 3751771"/>
              <a:gd name="connsiteX58" fmla="*/ 4508936 w 7165668"/>
              <a:gd name="connsiteY58" fmla="*/ 1482438 h 3751771"/>
              <a:gd name="connsiteX59" fmla="*/ 5012634 w 7165668"/>
              <a:gd name="connsiteY59" fmla="*/ 1579632 h 3751771"/>
              <a:gd name="connsiteX60" fmla="*/ 6126519 w 7165668"/>
              <a:gd name="connsiteY60" fmla="*/ 1843881 h 3751771"/>
              <a:gd name="connsiteX61" fmla="*/ 6417061 w 7165668"/>
              <a:gd name="connsiteY61" fmla="*/ 1835247 h 3751771"/>
              <a:gd name="connsiteX62" fmla="*/ 6832801 w 7165668"/>
              <a:gd name="connsiteY62" fmla="*/ 1909441 h 3751771"/>
              <a:gd name="connsiteX63" fmla="*/ 7165668 w 7165668"/>
              <a:gd name="connsiteY63" fmla="*/ 1999345 h 3751771"/>
              <a:gd name="connsiteX64" fmla="*/ 7153110 w 7165668"/>
              <a:gd name="connsiteY6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795418 w 7165668"/>
              <a:gd name="connsiteY53" fmla="*/ 1502845 h 3751771"/>
              <a:gd name="connsiteX54" fmla="*/ 3182841 w 7165668"/>
              <a:gd name="connsiteY54" fmla="*/ 1504872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182841 w 7165668"/>
              <a:gd name="connsiteY54" fmla="*/ 1504872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29219 w 7165668"/>
              <a:gd name="connsiteY55" fmla="*/ 1458538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59692 w 7165668"/>
              <a:gd name="connsiteY55" fmla="*/ 1515157 h 3751771"/>
              <a:gd name="connsiteX56" fmla="*/ 4093557 w 7165668"/>
              <a:gd name="connsiteY56" fmla="*/ 1417020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59692 w 7165668"/>
              <a:gd name="connsiteY55" fmla="*/ 1515157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9723 w 7165668"/>
              <a:gd name="connsiteY54" fmla="*/ 1577343 h 3751771"/>
              <a:gd name="connsiteX55" fmla="*/ 3571414 w 7165668"/>
              <a:gd name="connsiteY55" fmla="*/ 1546864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574438 w 7165668"/>
              <a:gd name="connsiteY52" fmla="*/ 1624765 h 3751771"/>
              <a:gd name="connsiteX53" fmla="*/ 2858708 w 7165668"/>
              <a:gd name="connsiteY53" fmla="*/ 1659111 h 3751771"/>
              <a:gd name="connsiteX54" fmla="*/ 3222691 w 7165668"/>
              <a:gd name="connsiteY54" fmla="*/ 1609050 h 3751771"/>
              <a:gd name="connsiteX55" fmla="*/ 3571414 w 7165668"/>
              <a:gd name="connsiteY55" fmla="*/ 1546864 h 3751771"/>
              <a:gd name="connsiteX56" fmla="*/ 4124029 w 7165668"/>
              <a:gd name="connsiteY56" fmla="*/ 1471374 h 3751771"/>
              <a:gd name="connsiteX57" fmla="*/ 4508936 w 7165668"/>
              <a:gd name="connsiteY57" fmla="*/ 1482438 h 3751771"/>
              <a:gd name="connsiteX58" fmla="*/ 5012634 w 7165668"/>
              <a:gd name="connsiteY58" fmla="*/ 1579632 h 3751771"/>
              <a:gd name="connsiteX59" fmla="*/ 6126519 w 7165668"/>
              <a:gd name="connsiteY59" fmla="*/ 1843881 h 3751771"/>
              <a:gd name="connsiteX60" fmla="*/ 6417061 w 7165668"/>
              <a:gd name="connsiteY60" fmla="*/ 1835247 h 3751771"/>
              <a:gd name="connsiteX61" fmla="*/ 6832801 w 7165668"/>
              <a:gd name="connsiteY61" fmla="*/ 1909441 h 3751771"/>
              <a:gd name="connsiteX62" fmla="*/ 7165668 w 7165668"/>
              <a:gd name="connsiteY62" fmla="*/ 1999345 h 3751771"/>
              <a:gd name="connsiteX63" fmla="*/ 7153110 w 7165668"/>
              <a:gd name="connsiteY6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498238 w 7165668"/>
              <a:gd name="connsiteY51" fmla="*/ 1647625 h 3751771"/>
              <a:gd name="connsiteX52" fmla="*/ 2858708 w 7165668"/>
              <a:gd name="connsiteY52" fmla="*/ 1659111 h 3751771"/>
              <a:gd name="connsiteX53" fmla="*/ 3222691 w 7165668"/>
              <a:gd name="connsiteY53" fmla="*/ 1609050 h 3751771"/>
              <a:gd name="connsiteX54" fmla="*/ 3571414 w 7165668"/>
              <a:gd name="connsiteY54" fmla="*/ 1546864 h 3751771"/>
              <a:gd name="connsiteX55" fmla="*/ 4124029 w 7165668"/>
              <a:gd name="connsiteY55" fmla="*/ 1471374 h 3751771"/>
              <a:gd name="connsiteX56" fmla="*/ 4508936 w 7165668"/>
              <a:gd name="connsiteY56" fmla="*/ 1482438 h 3751771"/>
              <a:gd name="connsiteX57" fmla="*/ 5012634 w 7165668"/>
              <a:gd name="connsiteY57" fmla="*/ 1579632 h 3751771"/>
              <a:gd name="connsiteX58" fmla="*/ 6126519 w 7165668"/>
              <a:gd name="connsiteY58" fmla="*/ 1843881 h 3751771"/>
              <a:gd name="connsiteX59" fmla="*/ 6417061 w 7165668"/>
              <a:gd name="connsiteY59" fmla="*/ 1835247 h 3751771"/>
              <a:gd name="connsiteX60" fmla="*/ 6832801 w 7165668"/>
              <a:gd name="connsiteY60" fmla="*/ 1909441 h 3751771"/>
              <a:gd name="connsiteX61" fmla="*/ 7165668 w 7165668"/>
              <a:gd name="connsiteY61" fmla="*/ 1999345 h 3751771"/>
              <a:gd name="connsiteX62" fmla="*/ 7153110 w 7165668"/>
              <a:gd name="connsiteY6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444898 w 7165668"/>
              <a:gd name="connsiteY50" fmla="*/ 1678105 h 3751771"/>
              <a:gd name="connsiteX51" fmla="*/ 2858708 w 7165668"/>
              <a:gd name="connsiteY51" fmla="*/ 1659111 h 3751771"/>
              <a:gd name="connsiteX52" fmla="*/ 3222691 w 7165668"/>
              <a:gd name="connsiteY52" fmla="*/ 1609050 h 3751771"/>
              <a:gd name="connsiteX53" fmla="*/ 3571414 w 7165668"/>
              <a:gd name="connsiteY53" fmla="*/ 1546864 h 3751771"/>
              <a:gd name="connsiteX54" fmla="*/ 4124029 w 7165668"/>
              <a:gd name="connsiteY54" fmla="*/ 1471374 h 3751771"/>
              <a:gd name="connsiteX55" fmla="*/ 4508936 w 7165668"/>
              <a:gd name="connsiteY55" fmla="*/ 1482438 h 3751771"/>
              <a:gd name="connsiteX56" fmla="*/ 5012634 w 7165668"/>
              <a:gd name="connsiteY56" fmla="*/ 1579632 h 3751771"/>
              <a:gd name="connsiteX57" fmla="*/ 6126519 w 7165668"/>
              <a:gd name="connsiteY57" fmla="*/ 1843881 h 3751771"/>
              <a:gd name="connsiteX58" fmla="*/ 6417061 w 7165668"/>
              <a:gd name="connsiteY58" fmla="*/ 1835247 h 3751771"/>
              <a:gd name="connsiteX59" fmla="*/ 6832801 w 7165668"/>
              <a:gd name="connsiteY59" fmla="*/ 1909441 h 3751771"/>
              <a:gd name="connsiteX60" fmla="*/ 7165668 w 7165668"/>
              <a:gd name="connsiteY60" fmla="*/ 1999345 h 3751771"/>
              <a:gd name="connsiteX61" fmla="*/ 7153110 w 7165668"/>
              <a:gd name="connsiteY6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399178 w 7165668"/>
              <a:gd name="connsiteY49" fmla="*/ 1693345 h 3751771"/>
              <a:gd name="connsiteX50" fmla="*/ 2858708 w 7165668"/>
              <a:gd name="connsiteY50" fmla="*/ 1659111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46855 w 7165668"/>
              <a:gd name="connsiteY49" fmla="*/ 1731846 h 3751771"/>
              <a:gd name="connsiteX50" fmla="*/ 2858708 w 7165668"/>
              <a:gd name="connsiteY50" fmla="*/ 1659111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46855 w 7165668"/>
              <a:gd name="connsiteY49" fmla="*/ 1731846 h 3751771"/>
              <a:gd name="connsiteX50" fmla="*/ 2872773 w 7165668"/>
              <a:gd name="connsiteY50" fmla="*/ 1722523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376318 w 7165668"/>
              <a:gd name="connsiteY48" fmla="*/ 1708585 h 3751771"/>
              <a:gd name="connsiteX49" fmla="*/ 2567952 w 7165668"/>
              <a:gd name="connsiteY49" fmla="*/ 1786200 h 3751771"/>
              <a:gd name="connsiteX50" fmla="*/ 2872773 w 7165668"/>
              <a:gd name="connsiteY50" fmla="*/ 1722523 h 3751771"/>
              <a:gd name="connsiteX51" fmla="*/ 3222691 w 7165668"/>
              <a:gd name="connsiteY51" fmla="*/ 1609050 h 3751771"/>
              <a:gd name="connsiteX52" fmla="*/ 3571414 w 7165668"/>
              <a:gd name="connsiteY52" fmla="*/ 1546864 h 3751771"/>
              <a:gd name="connsiteX53" fmla="*/ 4124029 w 7165668"/>
              <a:gd name="connsiteY53" fmla="*/ 1471374 h 3751771"/>
              <a:gd name="connsiteX54" fmla="*/ 4508936 w 7165668"/>
              <a:gd name="connsiteY54" fmla="*/ 1482438 h 3751771"/>
              <a:gd name="connsiteX55" fmla="*/ 5012634 w 7165668"/>
              <a:gd name="connsiteY55" fmla="*/ 1579632 h 3751771"/>
              <a:gd name="connsiteX56" fmla="*/ 6126519 w 7165668"/>
              <a:gd name="connsiteY56" fmla="*/ 1843881 h 3751771"/>
              <a:gd name="connsiteX57" fmla="*/ 6417061 w 7165668"/>
              <a:gd name="connsiteY57" fmla="*/ 1835247 h 3751771"/>
              <a:gd name="connsiteX58" fmla="*/ 6832801 w 7165668"/>
              <a:gd name="connsiteY58" fmla="*/ 1909441 h 3751771"/>
              <a:gd name="connsiteX59" fmla="*/ 7165668 w 7165668"/>
              <a:gd name="connsiteY59" fmla="*/ 1999345 h 3751771"/>
              <a:gd name="connsiteX60" fmla="*/ 7153110 w 7165668"/>
              <a:gd name="connsiteY6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315358 w 7165668"/>
              <a:gd name="connsiteY47" fmla="*/ 1731445 h 3751771"/>
              <a:gd name="connsiteX48" fmla="*/ 2567952 w 7165668"/>
              <a:gd name="connsiteY48" fmla="*/ 1786200 h 3751771"/>
              <a:gd name="connsiteX49" fmla="*/ 2872773 w 7165668"/>
              <a:gd name="connsiteY49" fmla="*/ 1722523 h 3751771"/>
              <a:gd name="connsiteX50" fmla="*/ 3222691 w 7165668"/>
              <a:gd name="connsiteY50" fmla="*/ 1609050 h 3751771"/>
              <a:gd name="connsiteX51" fmla="*/ 3571414 w 7165668"/>
              <a:gd name="connsiteY51" fmla="*/ 1546864 h 3751771"/>
              <a:gd name="connsiteX52" fmla="*/ 4124029 w 7165668"/>
              <a:gd name="connsiteY52" fmla="*/ 1471374 h 3751771"/>
              <a:gd name="connsiteX53" fmla="*/ 4508936 w 7165668"/>
              <a:gd name="connsiteY53" fmla="*/ 1482438 h 3751771"/>
              <a:gd name="connsiteX54" fmla="*/ 5012634 w 7165668"/>
              <a:gd name="connsiteY54" fmla="*/ 1579632 h 3751771"/>
              <a:gd name="connsiteX55" fmla="*/ 6126519 w 7165668"/>
              <a:gd name="connsiteY55" fmla="*/ 1843881 h 3751771"/>
              <a:gd name="connsiteX56" fmla="*/ 6417061 w 7165668"/>
              <a:gd name="connsiteY56" fmla="*/ 1835247 h 3751771"/>
              <a:gd name="connsiteX57" fmla="*/ 6832801 w 7165668"/>
              <a:gd name="connsiteY57" fmla="*/ 1909441 h 3751771"/>
              <a:gd name="connsiteX58" fmla="*/ 7165668 w 7165668"/>
              <a:gd name="connsiteY58" fmla="*/ 1999345 h 3751771"/>
              <a:gd name="connsiteX59" fmla="*/ 7153110 w 7165668"/>
              <a:gd name="connsiteY5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284878 w 7165668"/>
              <a:gd name="connsiteY46" fmla="*/ 1739065 h 3751771"/>
              <a:gd name="connsiteX47" fmla="*/ 2567952 w 7165668"/>
              <a:gd name="connsiteY47" fmla="*/ 1786200 h 3751771"/>
              <a:gd name="connsiteX48" fmla="*/ 2872773 w 7165668"/>
              <a:gd name="connsiteY48" fmla="*/ 1722523 h 3751771"/>
              <a:gd name="connsiteX49" fmla="*/ 3222691 w 7165668"/>
              <a:gd name="connsiteY49" fmla="*/ 1609050 h 3751771"/>
              <a:gd name="connsiteX50" fmla="*/ 3571414 w 7165668"/>
              <a:gd name="connsiteY50" fmla="*/ 1546864 h 3751771"/>
              <a:gd name="connsiteX51" fmla="*/ 4124029 w 7165668"/>
              <a:gd name="connsiteY51" fmla="*/ 1471374 h 3751771"/>
              <a:gd name="connsiteX52" fmla="*/ 4508936 w 7165668"/>
              <a:gd name="connsiteY52" fmla="*/ 1482438 h 3751771"/>
              <a:gd name="connsiteX53" fmla="*/ 5012634 w 7165668"/>
              <a:gd name="connsiteY53" fmla="*/ 1579632 h 3751771"/>
              <a:gd name="connsiteX54" fmla="*/ 6126519 w 7165668"/>
              <a:gd name="connsiteY54" fmla="*/ 1843881 h 3751771"/>
              <a:gd name="connsiteX55" fmla="*/ 6417061 w 7165668"/>
              <a:gd name="connsiteY55" fmla="*/ 1835247 h 3751771"/>
              <a:gd name="connsiteX56" fmla="*/ 6832801 w 7165668"/>
              <a:gd name="connsiteY56" fmla="*/ 1909441 h 3751771"/>
              <a:gd name="connsiteX57" fmla="*/ 7165668 w 7165668"/>
              <a:gd name="connsiteY57" fmla="*/ 1999345 h 3751771"/>
              <a:gd name="connsiteX58" fmla="*/ 7153110 w 7165668"/>
              <a:gd name="connsiteY5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24029 w 7165668"/>
              <a:gd name="connsiteY50" fmla="*/ 1471374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1414 w 7165668"/>
              <a:gd name="connsiteY49" fmla="*/ 1546864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22691 w 7165668"/>
              <a:gd name="connsiteY48" fmla="*/ 1609050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72773 w 7165668"/>
              <a:gd name="connsiteY47" fmla="*/ 1722523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67952 w 7165668"/>
              <a:gd name="connsiteY46" fmla="*/ 1786200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44511 w 7165668"/>
              <a:gd name="connsiteY46" fmla="*/ 1831494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254398 w 7165668"/>
              <a:gd name="connsiteY45" fmla="*/ 1754305 h 3751771"/>
              <a:gd name="connsiteX46" fmla="*/ 2544511 w 7165668"/>
              <a:gd name="connsiteY46" fmla="*/ 1831494 h 3751771"/>
              <a:gd name="connsiteX47" fmla="*/ 2865741 w 7165668"/>
              <a:gd name="connsiteY47" fmla="*/ 1747435 h 3751771"/>
              <a:gd name="connsiteX48" fmla="*/ 3210970 w 7165668"/>
              <a:gd name="connsiteY48" fmla="*/ 1636226 h 3751771"/>
              <a:gd name="connsiteX49" fmla="*/ 3573758 w 7165668"/>
              <a:gd name="connsiteY49" fmla="*/ 1562718 h 3751771"/>
              <a:gd name="connsiteX50" fmla="*/ 4140438 w 7165668"/>
              <a:gd name="connsiteY50" fmla="*/ 1487227 h 3751771"/>
              <a:gd name="connsiteX51" fmla="*/ 4508936 w 7165668"/>
              <a:gd name="connsiteY51" fmla="*/ 1482438 h 3751771"/>
              <a:gd name="connsiteX52" fmla="*/ 5012634 w 7165668"/>
              <a:gd name="connsiteY52" fmla="*/ 1579632 h 3751771"/>
              <a:gd name="connsiteX53" fmla="*/ 6126519 w 7165668"/>
              <a:gd name="connsiteY53" fmla="*/ 1843881 h 3751771"/>
              <a:gd name="connsiteX54" fmla="*/ 6417061 w 7165668"/>
              <a:gd name="connsiteY54" fmla="*/ 1835247 h 3751771"/>
              <a:gd name="connsiteX55" fmla="*/ 6832801 w 7165668"/>
              <a:gd name="connsiteY55" fmla="*/ 1909441 h 3751771"/>
              <a:gd name="connsiteX56" fmla="*/ 7165668 w 7165668"/>
              <a:gd name="connsiteY56" fmla="*/ 1999345 h 3751771"/>
              <a:gd name="connsiteX57" fmla="*/ 7153110 w 7165668"/>
              <a:gd name="connsiteY5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208678 w 7165668"/>
              <a:gd name="connsiteY44" fmla="*/ 1769545 h 3751771"/>
              <a:gd name="connsiteX45" fmla="*/ 2544511 w 7165668"/>
              <a:gd name="connsiteY45" fmla="*/ 1831494 h 3751771"/>
              <a:gd name="connsiteX46" fmla="*/ 2865741 w 7165668"/>
              <a:gd name="connsiteY46" fmla="*/ 1747435 h 3751771"/>
              <a:gd name="connsiteX47" fmla="*/ 3210970 w 7165668"/>
              <a:gd name="connsiteY47" fmla="*/ 1636226 h 3751771"/>
              <a:gd name="connsiteX48" fmla="*/ 3573758 w 7165668"/>
              <a:gd name="connsiteY48" fmla="*/ 1562718 h 3751771"/>
              <a:gd name="connsiteX49" fmla="*/ 4140438 w 7165668"/>
              <a:gd name="connsiteY49" fmla="*/ 1487227 h 3751771"/>
              <a:gd name="connsiteX50" fmla="*/ 4508936 w 7165668"/>
              <a:gd name="connsiteY50" fmla="*/ 1482438 h 3751771"/>
              <a:gd name="connsiteX51" fmla="*/ 5012634 w 7165668"/>
              <a:gd name="connsiteY51" fmla="*/ 1579632 h 3751771"/>
              <a:gd name="connsiteX52" fmla="*/ 6126519 w 7165668"/>
              <a:gd name="connsiteY52" fmla="*/ 1843881 h 3751771"/>
              <a:gd name="connsiteX53" fmla="*/ 6417061 w 7165668"/>
              <a:gd name="connsiteY53" fmla="*/ 1835247 h 3751771"/>
              <a:gd name="connsiteX54" fmla="*/ 6832801 w 7165668"/>
              <a:gd name="connsiteY54" fmla="*/ 1909441 h 3751771"/>
              <a:gd name="connsiteX55" fmla="*/ 7165668 w 7165668"/>
              <a:gd name="connsiteY55" fmla="*/ 1999345 h 3751771"/>
              <a:gd name="connsiteX56" fmla="*/ 7153110 w 7165668"/>
              <a:gd name="connsiteY5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178198 w 7165668"/>
              <a:gd name="connsiteY43" fmla="*/ 1792405 h 3751771"/>
              <a:gd name="connsiteX44" fmla="*/ 2544511 w 7165668"/>
              <a:gd name="connsiteY44" fmla="*/ 1831494 h 3751771"/>
              <a:gd name="connsiteX45" fmla="*/ 2865741 w 7165668"/>
              <a:gd name="connsiteY45" fmla="*/ 1747435 h 3751771"/>
              <a:gd name="connsiteX46" fmla="*/ 3210970 w 7165668"/>
              <a:gd name="connsiteY46" fmla="*/ 1636226 h 3751771"/>
              <a:gd name="connsiteX47" fmla="*/ 3573758 w 7165668"/>
              <a:gd name="connsiteY47" fmla="*/ 1562718 h 3751771"/>
              <a:gd name="connsiteX48" fmla="*/ 4140438 w 7165668"/>
              <a:gd name="connsiteY48" fmla="*/ 1487227 h 3751771"/>
              <a:gd name="connsiteX49" fmla="*/ 4508936 w 7165668"/>
              <a:gd name="connsiteY49" fmla="*/ 1482438 h 3751771"/>
              <a:gd name="connsiteX50" fmla="*/ 5012634 w 7165668"/>
              <a:gd name="connsiteY50" fmla="*/ 1579632 h 3751771"/>
              <a:gd name="connsiteX51" fmla="*/ 6126519 w 7165668"/>
              <a:gd name="connsiteY51" fmla="*/ 1843881 h 3751771"/>
              <a:gd name="connsiteX52" fmla="*/ 6417061 w 7165668"/>
              <a:gd name="connsiteY52" fmla="*/ 1835247 h 3751771"/>
              <a:gd name="connsiteX53" fmla="*/ 6832801 w 7165668"/>
              <a:gd name="connsiteY53" fmla="*/ 1909441 h 3751771"/>
              <a:gd name="connsiteX54" fmla="*/ 7165668 w 7165668"/>
              <a:gd name="connsiteY54" fmla="*/ 1999345 h 3751771"/>
              <a:gd name="connsiteX55" fmla="*/ 7153110 w 7165668"/>
              <a:gd name="connsiteY5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117238 w 7165668"/>
              <a:gd name="connsiteY42" fmla="*/ 1830505 h 3751771"/>
              <a:gd name="connsiteX43" fmla="*/ 2544511 w 7165668"/>
              <a:gd name="connsiteY43" fmla="*/ 1831494 h 3751771"/>
              <a:gd name="connsiteX44" fmla="*/ 2865741 w 7165668"/>
              <a:gd name="connsiteY44" fmla="*/ 1747435 h 3751771"/>
              <a:gd name="connsiteX45" fmla="*/ 3210970 w 7165668"/>
              <a:gd name="connsiteY45" fmla="*/ 1636226 h 3751771"/>
              <a:gd name="connsiteX46" fmla="*/ 3573758 w 7165668"/>
              <a:gd name="connsiteY46" fmla="*/ 1562718 h 3751771"/>
              <a:gd name="connsiteX47" fmla="*/ 4140438 w 7165668"/>
              <a:gd name="connsiteY47" fmla="*/ 1487227 h 3751771"/>
              <a:gd name="connsiteX48" fmla="*/ 4508936 w 7165668"/>
              <a:gd name="connsiteY48" fmla="*/ 1482438 h 3751771"/>
              <a:gd name="connsiteX49" fmla="*/ 5012634 w 7165668"/>
              <a:gd name="connsiteY49" fmla="*/ 1579632 h 3751771"/>
              <a:gd name="connsiteX50" fmla="*/ 6126519 w 7165668"/>
              <a:gd name="connsiteY50" fmla="*/ 1843881 h 3751771"/>
              <a:gd name="connsiteX51" fmla="*/ 6417061 w 7165668"/>
              <a:gd name="connsiteY51" fmla="*/ 1835247 h 3751771"/>
              <a:gd name="connsiteX52" fmla="*/ 6832801 w 7165668"/>
              <a:gd name="connsiteY52" fmla="*/ 1909441 h 3751771"/>
              <a:gd name="connsiteX53" fmla="*/ 7165668 w 7165668"/>
              <a:gd name="connsiteY53" fmla="*/ 1999345 h 3751771"/>
              <a:gd name="connsiteX54" fmla="*/ 7153110 w 7165668"/>
              <a:gd name="connsiteY5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544511 w 7165668"/>
              <a:gd name="connsiteY42" fmla="*/ 1831494 h 3751771"/>
              <a:gd name="connsiteX43" fmla="*/ 2865741 w 7165668"/>
              <a:gd name="connsiteY43" fmla="*/ 1747435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483565 w 7165668"/>
              <a:gd name="connsiteY42" fmla="*/ 1872260 h 3751771"/>
              <a:gd name="connsiteX43" fmla="*/ 2865741 w 7165668"/>
              <a:gd name="connsiteY43" fmla="*/ 1747435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1987698 w 7165668"/>
              <a:gd name="connsiteY40" fmla="*/ 1906705 h 3751771"/>
              <a:gd name="connsiteX41" fmla="*/ 2056278 w 7165668"/>
              <a:gd name="connsiteY41" fmla="*/ 1860985 h 3751771"/>
              <a:gd name="connsiteX42" fmla="*/ 2483565 w 7165668"/>
              <a:gd name="connsiteY42" fmla="*/ 1872260 h 3751771"/>
              <a:gd name="connsiteX43" fmla="*/ 2877461 w 7165668"/>
              <a:gd name="connsiteY43" fmla="*/ 1774612 h 3751771"/>
              <a:gd name="connsiteX44" fmla="*/ 3210970 w 7165668"/>
              <a:gd name="connsiteY44" fmla="*/ 1636226 h 3751771"/>
              <a:gd name="connsiteX45" fmla="*/ 3573758 w 7165668"/>
              <a:gd name="connsiteY45" fmla="*/ 1562718 h 3751771"/>
              <a:gd name="connsiteX46" fmla="*/ 4140438 w 7165668"/>
              <a:gd name="connsiteY46" fmla="*/ 1487227 h 3751771"/>
              <a:gd name="connsiteX47" fmla="*/ 4508936 w 7165668"/>
              <a:gd name="connsiteY47" fmla="*/ 1482438 h 3751771"/>
              <a:gd name="connsiteX48" fmla="*/ 5012634 w 7165668"/>
              <a:gd name="connsiteY48" fmla="*/ 1579632 h 3751771"/>
              <a:gd name="connsiteX49" fmla="*/ 6126519 w 7165668"/>
              <a:gd name="connsiteY49" fmla="*/ 1843881 h 3751771"/>
              <a:gd name="connsiteX50" fmla="*/ 6417061 w 7165668"/>
              <a:gd name="connsiteY50" fmla="*/ 1835247 h 3751771"/>
              <a:gd name="connsiteX51" fmla="*/ 6832801 w 7165668"/>
              <a:gd name="connsiteY51" fmla="*/ 1909441 h 3751771"/>
              <a:gd name="connsiteX52" fmla="*/ 7165668 w 7165668"/>
              <a:gd name="connsiteY52" fmla="*/ 1999345 h 3751771"/>
              <a:gd name="connsiteX53" fmla="*/ 7153110 w 7165668"/>
              <a:gd name="connsiteY5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1926738 w 7165668"/>
              <a:gd name="connsiteY39" fmla="*/ 1929565 h 3751771"/>
              <a:gd name="connsiteX40" fmla="*/ 2056278 w 7165668"/>
              <a:gd name="connsiteY40" fmla="*/ 1860985 h 3751771"/>
              <a:gd name="connsiteX41" fmla="*/ 2483565 w 7165668"/>
              <a:gd name="connsiteY41" fmla="*/ 1872260 h 3751771"/>
              <a:gd name="connsiteX42" fmla="*/ 2877461 w 7165668"/>
              <a:gd name="connsiteY42" fmla="*/ 1774612 h 3751771"/>
              <a:gd name="connsiteX43" fmla="*/ 3210970 w 7165668"/>
              <a:gd name="connsiteY43" fmla="*/ 1636226 h 3751771"/>
              <a:gd name="connsiteX44" fmla="*/ 3573758 w 7165668"/>
              <a:gd name="connsiteY44" fmla="*/ 1562718 h 3751771"/>
              <a:gd name="connsiteX45" fmla="*/ 4140438 w 7165668"/>
              <a:gd name="connsiteY45" fmla="*/ 1487227 h 3751771"/>
              <a:gd name="connsiteX46" fmla="*/ 4508936 w 7165668"/>
              <a:gd name="connsiteY46" fmla="*/ 1482438 h 3751771"/>
              <a:gd name="connsiteX47" fmla="*/ 5012634 w 7165668"/>
              <a:gd name="connsiteY47" fmla="*/ 1579632 h 3751771"/>
              <a:gd name="connsiteX48" fmla="*/ 6126519 w 7165668"/>
              <a:gd name="connsiteY48" fmla="*/ 1843881 h 3751771"/>
              <a:gd name="connsiteX49" fmla="*/ 6417061 w 7165668"/>
              <a:gd name="connsiteY49" fmla="*/ 1835247 h 3751771"/>
              <a:gd name="connsiteX50" fmla="*/ 6832801 w 7165668"/>
              <a:gd name="connsiteY50" fmla="*/ 1909441 h 3751771"/>
              <a:gd name="connsiteX51" fmla="*/ 7165668 w 7165668"/>
              <a:gd name="connsiteY51" fmla="*/ 1999345 h 3751771"/>
              <a:gd name="connsiteX52" fmla="*/ 7153110 w 7165668"/>
              <a:gd name="connsiteY5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1903878 w 7165668"/>
              <a:gd name="connsiteY38" fmla="*/ 1944805 h 3751771"/>
              <a:gd name="connsiteX39" fmla="*/ 2056278 w 7165668"/>
              <a:gd name="connsiteY39" fmla="*/ 1860985 h 3751771"/>
              <a:gd name="connsiteX40" fmla="*/ 2483565 w 7165668"/>
              <a:gd name="connsiteY40" fmla="*/ 1872260 h 3751771"/>
              <a:gd name="connsiteX41" fmla="*/ 2877461 w 7165668"/>
              <a:gd name="connsiteY41" fmla="*/ 1774612 h 3751771"/>
              <a:gd name="connsiteX42" fmla="*/ 3210970 w 7165668"/>
              <a:gd name="connsiteY42" fmla="*/ 1636226 h 3751771"/>
              <a:gd name="connsiteX43" fmla="*/ 3573758 w 7165668"/>
              <a:gd name="connsiteY43" fmla="*/ 1562718 h 3751771"/>
              <a:gd name="connsiteX44" fmla="*/ 4140438 w 7165668"/>
              <a:gd name="connsiteY44" fmla="*/ 1487227 h 3751771"/>
              <a:gd name="connsiteX45" fmla="*/ 4508936 w 7165668"/>
              <a:gd name="connsiteY45" fmla="*/ 1482438 h 3751771"/>
              <a:gd name="connsiteX46" fmla="*/ 5012634 w 7165668"/>
              <a:gd name="connsiteY46" fmla="*/ 1579632 h 3751771"/>
              <a:gd name="connsiteX47" fmla="*/ 6126519 w 7165668"/>
              <a:gd name="connsiteY47" fmla="*/ 1843881 h 3751771"/>
              <a:gd name="connsiteX48" fmla="*/ 6417061 w 7165668"/>
              <a:gd name="connsiteY48" fmla="*/ 1835247 h 3751771"/>
              <a:gd name="connsiteX49" fmla="*/ 6832801 w 7165668"/>
              <a:gd name="connsiteY49" fmla="*/ 1909441 h 3751771"/>
              <a:gd name="connsiteX50" fmla="*/ 7165668 w 7165668"/>
              <a:gd name="connsiteY50" fmla="*/ 1999345 h 3751771"/>
              <a:gd name="connsiteX51" fmla="*/ 7153110 w 7165668"/>
              <a:gd name="connsiteY5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1881018 w 7165668"/>
              <a:gd name="connsiteY37" fmla="*/ 1952425 h 3751771"/>
              <a:gd name="connsiteX38" fmla="*/ 2056278 w 7165668"/>
              <a:gd name="connsiteY38" fmla="*/ 1860985 h 3751771"/>
              <a:gd name="connsiteX39" fmla="*/ 2483565 w 7165668"/>
              <a:gd name="connsiteY39" fmla="*/ 1872260 h 3751771"/>
              <a:gd name="connsiteX40" fmla="*/ 2877461 w 7165668"/>
              <a:gd name="connsiteY40" fmla="*/ 1774612 h 3751771"/>
              <a:gd name="connsiteX41" fmla="*/ 3210970 w 7165668"/>
              <a:gd name="connsiteY41" fmla="*/ 1636226 h 3751771"/>
              <a:gd name="connsiteX42" fmla="*/ 3573758 w 7165668"/>
              <a:gd name="connsiteY42" fmla="*/ 1562718 h 3751771"/>
              <a:gd name="connsiteX43" fmla="*/ 4140438 w 7165668"/>
              <a:gd name="connsiteY43" fmla="*/ 1487227 h 3751771"/>
              <a:gd name="connsiteX44" fmla="*/ 4508936 w 7165668"/>
              <a:gd name="connsiteY44" fmla="*/ 1482438 h 3751771"/>
              <a:gd name="connsiteX45" fmla="*/ 5012634 w 7165668"/>
              <a:gd name="connsiteY45" fmla="*/ 1579632 h 3751771"/>
              <a:gd name="connsiteX46" fmla="*/ 6126519 w 7165668"/>
              <a:gd name="connsiteY46" fmla="*/ 1843881 h 3751771"/>
              <a:gd name="connsiteX47" fmla="*/ 6417061 w 7165668"/>
              <a:gd name="connsiteY47" fmla="*/ 1835247 h 3751771"/>
              <a:gd name="connsiteX48" fmla="*/ 6832801 w 7165668"/>
              <a:gd name="connsiteY48" fmla="*/ 1909441 h 3751771"/>
              <a:gd name="connsiteX49" fmla="*/ 7165668 w 7165668"/>
              <a:gd name="connsiteY49" fmla="*/ 1999345 h 3751771"/>
              <a:gd name="connsiteX50" fmla="*/ 7153110 w 7165668"/>
              <a:gd name="connsiteY5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1858158 w 7165668"/>
              <a:gd name="connsiteY36" fmla="*/ 1975285 h 3751771"/>
              <a:gd name="connsiteX37" fmla="*/ 2056278 w 7165668"/>
              <a:gd name="connsiteY37" fmla="*/ 1860985 h 3751771"/>
              <a:gd name="connsiteX38" fmla="*/ 2483565 w 7165668"/>
              <a:gd name="connsiteY38" fmla="*/ 1872260 h 3751771"/>
              <a:gd name="connsiteX39" fmla="*/ 2877461 w 7165668"/>
              <a:gd name="connsiteY39" fmla="*/ 1774612 h 3751771"/>
              <a:gd name="connsiteX40" fmla="*/ 3210970 w 7165668"/>
              <a:gd name="connsiteY40" fmla="*/ 1636226 h 3751771"/>
              <a:gd name="connsiteX41" fmla="*/ 3573758 w 7165668"/>
              <a:gd name="connsiteY41" fmla="*/ 1562718 h 3751771"/>
              <a:gd name="connsiteX42" fmla="*/ 4140438 w 7165668"/>
              <a:gd name="connsiteY42" fmla="*/ 1487227 h 3751771"/>
              <a:gd name="connsiteX43" fmla="*/ 4508936 w 7165668"/>
              <a:gd name="connsiteY43" fmla="*/ 1482438 h 3751771"/>
              <a:gd name="connsiteX44" fmla="*/ 5012634 w 7165668"/>
              <a:gd name="connsiteY44" fmla="*/ 1579632 h 3751771"/>
              <a:gd name="connsiteX45" fmla="*/ 6126519 w 7165668"/>
              <a:gd name="connsiteY45" fmla="*/ 1843881 h 3751771"/>
              <a:gd name="connsiteX46" fmla="*/ 6417061 w 7165668"/>
              <a:gd name="connsiteY46" fmla="*/ 1835247 h 3751771"/>
              <a:gd name="connsiteX47" fmla="*/ 6832801 w 7165668"/>
              <a:gd name="connsiteY47" fmla="*/ 1909441 h 3751771"/>
              <a:gd name="connsiteX48" fmla="*/ 7165668 w 7165668"/>
              <a:gd name="connsiteY48" fmla="*/ 1999345 h 3751771"/>
              <a:gd name="connsiteX49" fmla="*/ 7153110 w 7165668"/>
              <a:gd name="connsiteY4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2056278 w 7165668"/>
              <a:gd name="connsiteY36" fmla="*/ 1860985 h 3751771"/>
              <a:gd name="connsiteX37" fmla="*/ 2483565 w 7165668"/>
              <a:gd name="connsiteY37" fmla="*/ 1872260 h 3751771"/>
              <a:gd name="connsiteX38" fmla="*/ 2877461 w 7165668"/>
              <a:gd name="connsiteY38" fmla="*/ 1774612 h 3751771"/>
              <a:gd name="connsiteX39" fmla="*/ 3210970 w 7165668"/>
              <a:gd name="connsiteY39" fmla="*/ 1636226 h 3751771"/>
              <a:gd name="connsiteX40" fmla="*/ 3573758 w 7165668"/>
              <a:gd name="connsiteY40" fmla="*/ 1562718 h 3751771"/>
              <a:gd name="connsiteX41" fmla="*/ 4140438 w 7165668"/>
              <a:gd name="connsiteY41" fmla="*/ 1487227 h 3751771"/>
              <a:gd name="connsiteX42" fmla="*/ 4508936 w 7165668"/>
              <a:gd name="connsiteY42" fmla="*/ 1482438 h 3751771"/>
              <a:gd name="connsiteX43" fmla="*/ 5012634 w 7165668"/>
              <a:gd name="connsiteY43" fmla="*/ 1579632 h 3751771"/>
              <a:gd name="connsiteX44" fmla="*/ 6126519 w 7165668"/>
              <a:gd name="connsiteY44" fmla="*/ 1843881 h 3751771"/>
              <a:gd name="connsiteX45" fmla="*/ 6417061 w 7165668"/>
              <a:gd name="connsiteY45" fmla="*/ 1835247 h 3751771"/>
              <a:gd name="connsiteX46" fmla="*/ 6832801 w 7165668"/>
              <a:gd name="connsiteY46" fmla="*/ 1909441 h 3751771"/>
              <a:gd name="connsiteX47" fmla="*/ 7165668 w 7165668"/>
              <a:gd name="connsiteY47" fmla="*/ 1999345 h 3751771"/>
              <a:gd name="connsiteX48" fmla="*/ 7153110 w 7165668"/>
              <a:gd name="connsiteY4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789578 w 7165668"/>
              <a:gd name="connsiteY34" fmla="*/ 2013385 h 3751771"/>
              <a:gd name="connsiteX35" fmla="*/ 1812438 w 7165668"/>
              <a:gd name="connsiteY35" fmla="*/ 2005765 h 3751771"/>
              <a:gd name="connsiteX36" fmla="*/ 2107848 w 7165668"/>
              <a:gd name="connsiteY36" fmla="*/ 1937986 h 3751771"/>
              <a:gd name="connsiteX37" fmla="*/ 2483565 w 7165668"/>
              <a:gd name="connsiteY37" fmla="*/ 1872260 h 3751771"/>
              <a:gd name="connsiteX38" fmla="*/ 2877461 w 7165668"/>
              <a:gd name="connsiteY38" fmla="*/ 1774612 h 3751771"/>
              <a:gd name="connsiteX39" fmla="*/ 3210970 w 7165668"/>
              <a:gd name="connsiteY39" fmla="*/ 1636226 h 3751771"/>
              <a:gd name="connsiteX40" fmla="*/ 3573758 w 7165668"/>
              <a:gd name="connsiteY40" fmla="*/ 1562718 h 3751771"/>
              <a:gd name="connsiteX41" fmla="*/ 4140438 w 7165668"/>
              <a:gd name="connsiteY41" fmla="*/ 1487227 h 3751771"/>
              <a:gd name="connsiteX42" fmla="*/ 4508936 w 7165668"/>
              <a:gd name="connsiteY42" fmla="*/ 1482438 h 3751771"/>
              <a:gd name="connsiteX43" fmla="*/ 5012634 w 7165668"/>
              <a:gd name="connsiteY43" fmla="*/ 1579632 h 3751771"/>
              <a:gd name="connsiteX44" fmla="*/ 6126519 w 7165668"/>
              <a:gd name="connsiteY44" fmla="*/ 1843881 h 3751771"/>
              <a:gd name="connsiteX45" fmla="*/ 6417061 w 7165668"/>
              <a:gd name="connsiteY45" fmla="*/ 1835247 h 3751771"/>
              <a:gd name="connsiteX46" fmla="*/ 6832801 w 7165668"/>
              <a:gd name="connsiteY46" fmla="*/ 1909441 h 3751771"/>
              <a:gd name="connsiteX47" fmla="*/ 7165668 w 7165668"/>
              <a:gd name="connsiteY47" fmla="*/ 1999345 h 3751771"/>
              <a:gd name="connsiteX48" fmla="*/ 7153110 w 7165668"/>
              <a:gd name="connsiteY4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759098 w 7165668"/>
              <a:gd name="connsiteY33" fmla="*/ 2043865 h 3751771"/>
              <a:gd name="connsiteX34" fmla="*/ 1812438 w 7165668"/>
              <a:gd name="connsiteY34" fmla="*/ 2005765 h 3751771"/>
              <a:gd name="connsiteX35" fmla="*/ 2107848 w 7165668"/>
              <a:gd name="connsiteY35" fmla="*/ 1937986 h 3751771"/>
              <a:gd name="connsiteX36" fmla="*/ 2483565 w 7165668"/>
              <a:gd name="connsiteY36" fmla="*/ 1872260 h 3751771"/>
              <a:gd name="connsiteX37" fmla="*/ 2877461 w 7165668"/>
              <a:gd name="connsiteY37" fmla="*/ 1774612 h 3751771"/>
              <a:gd name="connsiteX38" fmla="*/ 3210970 w 7165668"/>
              <a:gd name="connsiteY38" fmla="*/ 1636226 h 3751771"/>
              <a:gd name="connsiteX39" fmla="*/ 3573758 w 7165668"/>
              <a:gd name="connsiteY39" fmla="*/ 1562718 h 3751771"/>
              <a:gd name="connsiteX40" fmla="*/ 4140438 w 7165668"/>
              <a:gd name="connsiteY40" fmla="*/ 1487227 h 3751771"/>
              <a:gd name="connsiteX41" fmla="*/ 4508936 w 7165668"/>
              <a:gd name="connsiteY41" fmla="*/ 1482438 h 3751771"/>
              <a:gd name="connsiteX42" fmla="*/ 5012634 w 7165668"/>
              <a:gd name="connsiteY42" fmla="*/ 1579632 h 3751771"/>
              <a:gd name="connsiteX43" fmla="*/ 6126519 w 7165668"/>
              <a:gd name="connsiteY43" fmla="*/ 1843881 h 3751771"/>
              <a:gd name="connsiteX44" fmla="*/ 6417061 w 7165668"/>
              <a:gd name="connsiteY44" fmla="*/ 1835247 h 3751771"/>
              <a:gd name="connsiteX45" fmla="*/ 6832801 w 7165668"/>
              <a:gd name="connsiteY45" fmla="*/ 1909441 h 3751771"/>
              <a:gd name="connsiteX46" fmla="*/ 7165668 w 7165668"/>
              <a:gd name="connsiteY46" fmla="*/ 1999345 h 3751771"/>
              <a:gd name="connsiteX47" fmla="*/ 7153110 w 7165668"/>
              <a:gd name="connsiteY4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690518 w 7165668"/>
              <a:gd name="connsiteY31" fmla="*/ 2089585 h 3751771"/>
              <a:gd name="connsiteX32" fmla="*/ 1720998 w 7165668"/>
              <a:gd name="connsiteY32" fmla="*/ 2066725 h 3751771"/>
              <a:gd name="connsiteX33" fmla="*/ 1812438 w 7165668"/>
              <a:gd name="connsiteY33" fmla="*/ 2005765 h 3751771"/>
              <a:gd name="connsiteX34" fmla="*/ 2107848 w 7165668"/>
              <a:gd name="connsiteY34" fmla="*/ 1937986 h 3751771"/>
              <a:gd name="connsiteX35" fmla="*/ 2483565 w 7165668"/>
              <a:gd name="connsiteY35" fmla="*/ 1872260 h 3751771"/>
              <a:gd name="connsiteX36" fmla="*/ 2877461 w 7165668"/>
              <a:gd name="connsiteY36" fmla="*/ 1774612 h 3751771"/>
              <a:gd name="connsiteX37" fmla="*/ 3210970 w 7165668"/>
              <a:gd name="connsiteY37" fmla="*/ 1636226 h 3751771"/>
              <a:gd name="connsiteX38" fmla="*/ 3573758 w 7165668"/>
              <a:gd name="connsiteY38" fmla="*/ 1562718 h 3751771"/>
              <a:gd name="connsiteX39" fmla="*/ 4140438 w 7165668"/>
              <a:gd name="connsiteY39" fmla="*/ 1487227 h 3751771"/>
              <a:gd name="connsiteX40" fmla="*/ 4508936 w 7165668"/>
              <a:gd name="connsiteY40" fmla="*/ 1482438 h 3751771"/>
              <a:gd name="connsiteX41" fmla="*/ 5012634 w 7165668"/>
              <a:gd name="connsiteY41" fmla="*/ 1579632 h 3751771"/>
              <a:gd name="connsiteX42" fmla="*/ 6126519 w 7165668"/>
              <a:gd name="connsiteY42" fmla="*/ 1843881 h 3751771"/>
              <a:gd name="connsiteX43" fmla="*/ 6417061 w 7165668"/>
              <a:gd name="connsiteY43" fmla="*/ 1835247 h 3751771"/>
              <a:gd name="connsiteX44" fmla="*/ 6832801 w 7165668"/>
              <a:gd name="connsiteY44" fmla="*/ 1909441 h 3751771"/>
              <a:gd name="connsiteX45" fmla="*/ 7165668 w 7165668"/>
              <a:gd name="connsiteY45" fmla="*/ 1999345 h 3751771"/>
              <a:gd name="connsiteX46" fmla="*/ 7153110 w 7165668"/>
              <a:gd name="connsiteY4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660038 w 7165668"/>
              <a:gd name="connsiteY30" fmla="*/ 2104825 h 3751771"/>
              <a:gd name="connsiteX31" fmla="*/ 1720998 w 7165668"/>
              <a:gd name="connsiteY31" fmla="*/ 2066725 h 3751771"/>
              <a:gd name="connsiteX32" fmla="*/ 1812438 w 7165668"/>
              <a:gd name="connsiteY32" fmla="*/ 2005765 h 3751771"/>
              <a:gd name="connsiteX33" fmla="*/ 2107848 w 7165668"/>
              <a:gd name="connsiteY33" fmla="*/ 1937986 h 3751771"/>
              <a:gd name="connsiteX34" fmla="*/ 2483565 w 7165668"/>
              <a:gd name="connsiteY34" fmla="*/ 1872260 h 3751771"/>
              <a:gd name="connsiteX35" fmla="*/ 2877461 w 7165668"/>
              <a:gd name="connsiteY35" fmla="*/ 1774612 h 3751771"/>
              <a:gd name="connsiteX36" fmla="*/ 3210970 w 7165668"/>
              <a:gd name="connsiteY36" fmla="*/ 1636226 h 3751771"/>
              <a:gd name="connsiteX37" fmla="*/ 3573758 w 7165668"/>
              <a:gd name="connsiteY37" fmla="*/ 1562718 h 3751771"/>
              <a:gd name="connsiteX38" fmla="*/ 4140438 w 7165668"/>
              <a:gd name="connsiteY38" fmla="*/ 1487227 h 3751771"/>
              <a:gd name="connsiteX39" fmla="*/ 4508936 w 7165668"/>
              <a:gd name="connsiteY39" fmla="*/ 1482438 h 3751771"/>
              <a:gd name="connsiteX40" fmla="*/ 5012634 w 7165668"/>
              <a:gd name="connsiteY40" fmla="*/ 1579632 h 3751771"/>
              <a:gd name="connsiteX41" fmla="*/ 6126519 w 7165668"/>
              <a:gd name="connsiteY41" fmla="*/ 1843881 h 3751771"/>
              <a:gd name="connsiteX42" fmla="*/ 6417061 w 7165668"/>
              <a:gd name="connsiteY42" fmla="*/ 1835247 h 3751771"/>
              <a:gd name="connsiteX43" fmla="*/ 6832801 w 7165668"/>
              <a:gd name="connsiteY43" fmla="*/ 1909441 h 3751771"/>
              <a:gd name="connsiteX44" fmla="*/ 7165668 w 7165668"/>
              <a:gd name="connsiteY44" fmla="*/ 1999345 h 3751771"/>
              <a:gd name="connsiteX45" fmla="*/ 7153110 w 7165668"/>
              <a:gd name="connsiteY4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644798 w 7165668"/>
              <a:gd name="connsiteY29" fmla="*/ 2127685 h 3751771"/>
              <a:gd name="connsiteX30" fmla="*/ 1720998 w 7165668"/>
              <a:gd name="connsiteY30" fmla="*/ 2066725 h 3751771"/>
              <a:gd name="connsiteX31" fmla="*/ 1812438 w 7165668"/>
              <a:gd name="connsiteY31" fmla="*/ 2005765 h 3751771"/>
              <a:gd name="connsiteX32" fmla="*/ 2107848 w 7165668"/>
              <a:gd name="connsiteY32" fmla="*/ 1937986 h 3751771"/>
              <a:gd name="connsiteX33" fmla="*/ 2483565 w 7165668"/>
              <a:gd name="connsiteY33" fmla="*/ 1872260 h 3751771"/>
              <a:gd name="connsiteX34" fmla="*/ 2877461 w 7165668"/>
              <a:gd name="connsiteY34" fmla="*/ 1774612 h 3751771"/>
              <a:gd name="connsiteX35" fmla="*/ 3210970 w 7165668"/>
              <a:gd name="connsiteY35" fmla="*/ 1636226 h 3751771"/>
              <a:gd name="connsiteX36" fmla="*/ 3573758 w 7165668"/>
              <a:gd name="connsiteY36" fmla="*/ 1562718 h 3751771"/>
              <a:gd name="connsiteX37" fmla="*/ 4140438 w 7165668"/>
              <a:gd name="connsiteY37" fmla="*/ 1487227 h 3751771"/>
              <a:gd name="connsiteX38" fmla="*/ 4508936 w 7165668"/>
              <a:gd name="connsiteY38" fmla="*/ 1482438 h 3751771"/>
              <a:gd name="connsiteX39" fmla="*/ 5012634 w 7165668"/>
              <a:gd name="connsiteY39" fmla="*/ 1579632 h 3751771"/>
              <a:gd name="connsiteX40" fmla="*/ 6126519 w 7165668"/>
              <a:gd name="connsiteY40" fmla="*/ 1843881 h 3751771"/>
              <a:gd name="connsiteX41" fmla="*/ 6417061 w 7165668"/>
              <a:gd name="connsiteY41" fmla="*/ 1835247 h 3751771"/>
              <a:gd name="connsiteX42" fmla="*/ 6832801 w 7165668"/>
              <a:gd name="connsiteY42" fmla="*/ 1909441 h 3751771"/>
              <a:gd name="connsiteX43" fmla="*/ 7165668 w 7165668"/>
              <a:gd name="connsiteY43" fmla="*/ 1999345 h 3751771"/>
              <a:gd name="connsiteX44" fmla="*/ 7153110 w 7165668"/>
              <a:gd name="connsiteY4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621938 w 7165668"/>
              <a:gd name="connsiteY28" fmla="*/ 2135305 h 3751771"/>
              <a:gd name="connsiteX29" fmla="*/ 1720998 w 7165668"/>
              <a:gd name="connsiteY29" fmla="*/ 2066725 h 3751771"/>
              <a:gd name="connsiteX30" fmla="*/ 1812438 w 7165668"/>
              <a:gd name="connsiteY30" fmla="*/ 2005765 h 3751771"/>
              <a:gd name="connsiteX31" fmla="*/ 2107848 w 7165668"/>
              <a:gd name="connsiteY31" fmla="*/ 1937986 h 3751771"/>
              <a:gd name="connsiteX32" fmla="*/ 2483565 w 7165668"/>
              <a:gd name="connsiteY32" fmla="*/ 1872260 h 3751771"/>
              <a:gd name="connsiteX33" fmla="*/ 2877461 w 7165668"/>
              <a:gd name="connsiteY33" fmla="*/ 1774612 h 3751771"/>
              <a:gd name="connsiteX34" fmla="*/ 3210970 w 7165668"/>
              <a:gd name="connsiteY34" fmla="*/ 1636226 h 3751771"/>
              <a:gd name="connsiteX35" fmla="*/ 3573758 w 7165668"/>
              <a:gd name="connsiteY35" fmla="*/ 1562718 h 3751771"/>
              <a:gd name="connsiteX36" fmla="*/ 4140438 w 7165668"/>
              <a:gd name="connsiteY36" fmla="*/ 1487227 h 3751771"/>
              <a:gd name="connsiteX37" fmla="*/ 4508936 w 7165668"/>
              <a:gd name="connsiteY37" fmla="*/ 1482438 h 3751771"/>
              <a:gd name="connsiteX38" fmla="*/ 5012634 w 7165668"/>
              <a:gd name="connsiteY38" fmla="*/ 1579632 h 3751771"/>
              <a:gd name="connsiteX39" fmla="*/ 6126519 w 7165668"/>
              <a:gd name="connsiteY39" fmla="*/ 1843881 h 3751771"/>
              <a:gd name="connsiteX40" fmla="*/ 6417061 w 7165668"/>
              <a:gd name="connsiteY40" fmla="*/ 1835247 h 3751771"/>
              <a:gd name="connsiteX41" fmla="*/ 6832801 w 7165668"/>
              <a:gd name="connsiteY41" fmla="*/ 1909441 h 3751771"/>
              <a:gd name="connsiteX42" fmla="*/ 7165668 w 7165668"/>
              <a:gd name="connsiteY42" fmla="*/ 1999345 h 3751771"/>
              <a:gd name="connsiteX43" fmla="*/ 7153110 w 7165668"/>
              <a:gd name="connsiteY4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720998 w 7165668"/>
              <a:gd name="connsiteY28" fmla="*/ 2066725 h 3751771"/>
              <a:gd name="connsiteX29" fmla="*/ 1812438 w 7165668"/>
              <a:gd name="connsiteY29" fmla="*/ 2005765 h 3751771"/>
              <a:gd name="connsiteX30" fmla="*/ 2107848 w 7165668"/>
              <a:gd name="connsiteY30" fmla="*/ 1937986 h 3751771"/>
              <a:gd name="connsiteX31" fmla="*/ 2483565 w 7165668"/>
              <a:gd name="connsiteY31" fmla="*/ 1872260 h 3751771"/>
              <a:gd name="connsiteX32" fmla="*/ 2877461 w 7165668"/>
              <a:gd name="connsiteY32" fmla="*/ 1774612 h 3751771"/>
              <a:gd name="connsiteX33" fmla="*/ 3210970 w 7165668"/>
              <a:gd name="connsiteY33" fmla="*/ 1636226 h 3751771"/>
              <a:gd name="connsiteX34" fmla="*/ 3573758 w 7165668"/>
              <a:gd name="connsiteY34" fmla="*/ 1562718 h 3751771"/>
              <a:gd name="connsiteX35" fmla="*/ 4140438 w 7165668"/>
              <a:gd name="connsiteY35" fmla="*/ 1487227 h 3751771"/>
              <a:gd name="connsiteX36" fmla="*/ 4508936 w 7165668"/>
              <a:gd name="connsiteY36" fmla="*/ 1482438 h 3751771"/>
              <a:gd name="connsiteX37" fmla="*/ 5012634 w 7165668"/>
              <a:gd name="connsiteY37" fmla="*/ 1579632 h 3751771"/>
              <a:gd name="connsiteX38" fmla="*/ 6126519 w 7165668"/>
              <a:gd name="connsiteY38" fmla="*/ 1843881 h 3751771"/>
              <a:gd name="connsiteX39" fmla="*/ 6417061 w 7165668"/>
              <a:gd name="connsiteY39" fmla="*/ 1835247 h 3751771"/>
              <a:gd name="connsiteX40" fmla="*/ 6832801 w 7165668"/>
              <a:gd name="connsiteY40" fmla="*/ 1909441 h 3751771"/>
              <a:gd name="connsiteX41" fmla="*/ 7165668 w 7165668"/>
              <a:gd name="connsiteY41" fmla="*/ 1999345 h 3751771"/>
              <a:gd name="connsiteX42" fmla="*/ 7153110 w 7165668"/>
              <a:gd name="connsiteY4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812438 w 7165668"/>
              <a:gd name="connsiteY28" fmla="*/ 2005765 h 3751771"/>
              <a:gd name="connsiteX29" fmla="*/ 2107848 w 7165668"/>
              <a:gd name="connsiteY29" fmla="*/ 1937986 h 3751771"/>
              <a:gd name="connsiteX30" fmla="*/ 2483565 w 7165668"/>
              <a:gd name="connsiteY30" fmla="*/ 1872260 h 3751771"/>
              <a:gd name="connsiteX31" fmla="*/ 2877461 w 7165668"/>
              <a:gd name="connsiteY31" fmla="*/ 1774612 h 3751771"/>
              <a:gd name="connsiteX32" fmla="*/ 3210970 w 7165668"/>
              <a:gd name="connsiteY32" fmla="*/ 1636226 h 3751771"/>
              <a:gd name="connsiteX33" fmla="*/ 3573758 w 7165668"/>
              <a:gd name="connsiteY33" fmla="*/ 1562718 h 3751771"/>
              <a:gd name="connsiteX34" fmla="*/ 4140438 w 7165668"/>
              <a:gd name="connsiteY34" fmla="*/ 1487227 h 3751771"/>
              <a:gd name="connsiteX35" fmla="*/ 4508936 w 7165668"/>
              <a:gd name="connsiteY35" fmla="*/ 1482438 h 3751771"/>
              <a:gd name="connsiteX36" fmla="*/ 5012634 w 7165668"/>
              <a:gd name="connsiteY36" fmla="*/ 1579632 h 3751771"/>
              <a:gd name="connsiteX37" fmla="*/ 6126519 w 7165668"/>
              <a:gd name="connsiteY37" fmla="*/ 1843881 h 3751771"/>
              <a:gd name="connsiteX38" fmla="*/ 6417061 w 7165668"/>
              <a:gd name="connsiteY38" fmla="*/ 1835247 h 3751771"/>
              <a:gd name="connsiteX39" fmla="*/ 6832801 w 7165668"/>
              <a:gd name="connsiteY39" fmla="*/ 1909441 h 3751771"/>
              <a:gd name="connsiteX40" fmla="*/ 7165668 w 7165668"/>
              <a:gd name="connsiteY40" fmla="*/ 1999345 h 3751771"/>
              <a:gd name="connsiteX41" fmla="*/ 7153110 w 7165668"/>
              <a:gd name="connsiteY4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45738 w 7165668"/>
              <a:gd name="connsiteY26" fmla="*/ 2188645 h 3751771"/>
              <a:gd name="connsiteX27" fmla="*/ 1591458 w 7165668"/>
              <a:gd name="connsiteY27" fmla="*/ 2158165 h 3751771"/>
              <a:gd name="connsiteX28" fmla="*/ 1838223 w 7165668"/>
              <a:gd name="connsiteY28" fmla="*/ 2100883 h 3751771"/>
              <a:gd name="connsiteX29" fmla="*/ 2107848 w 7165668"/>
              <a:gd name="connsiteY29" fmla="*/ 1937986 h 3751771"/>
              <a:gd name="connsiteX30" fmla="*/ 2483565 w 7165668"/>
              <a:gd name="connsiteY30" fmla="*/ 1872260 h 3751771"/>
              <a:gd name="connsiteX31" fmla="*/ 2877461 w 7165668"/>
              <a:gd name="connsiteY31" fmla="*/ 1774612 h 3751771"/>
              <a:gd name="connsiteX32" fmla="*/ 3210970 w 7165668"/>
              <a:gd name="connsiteY32" fmla="*/ 1636226 h 3751771"/>
              <a:gd name="connsiteX33" fmla="*/ 3573758 w 7165668"/>
              <a:gd name="connsiteY33" fmla="*/ 1562718 h 3751771"/>
              <a:gd name="connsiteX34" fmla="*/ 4140438 w 7165668"/>
              <a:gd name="connsiteY34" fmla="*/ 1487227 h 3751771"/>
              <a:gd name="connsiteX35" fmla="*/ 4508936 w 7165668"/>
              <a:gd name="connsiteY35" fmla="*/ 1482438 h 3751771"/>
              <a:gd name="connsiteX36" fmla="*/ 5012634 w 7165668"/>
              <a:gd name="connsiteY36" fmla="*/ 1579632 h 3751771"/>
              <a:gd name="connsiteX37" fmla="*/ 6126519 w 7165668"/>
              <a:gd name="connsiteY37" fmla="*/ 1843881 h 3751771"/>
              <a:gd name="connsiteX38" fmla="*/ 6417061 w 7165668"/>
              <a:gd name="connsiteY38" fmla="*/ 1835247 h 3751771"/>
              <a:gd name="connsiteX39" fmla="*/ 6832801 w 7165668"/>
              <a:gd name="connsiteY39" fmla="*/ 1909441 h 3751771"/>
              <a:gd name="connsiteX40" fmla="*/ 7165668 w 7165668"/>
              <a:gd name="connsiteY40" fmla="*/ 1999345 h 3751771"/>
              <a:gd name="connsiteX41" fmla="*/ 7153110 w 7165668"/>
              <a:gd name="connsiteY4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38118 w 7165668"/>
              <a:gd name="connsiteY25" fmla="*/ 2211505 h 3751771"/>
              <a:gd name="connsiteX26" fmla="*/ 1591458 w 7165668"/>
              <a:gd name="connsiteY26" fmla="*/ 2158165 h 3751771"/>
              <a:gd name="connsiteX27" fmla="*/ 1838223 w 7165668"/>
              <a:gd name="connsiteY27" fmla="*/ 2100883 h 3751771"/>
              <a:gd name="connsiteX28" fmla="*/ 2107848 w 7165668"/>
              <a:gd name="connsiteY28" fmla="*/ 1937986 h 3751771"/>
              <a:gd name="connsiteX29" fmla="*/ 2483565 w 7165668"/>
              <a:gd name="connsiteY29" fmla="*/ 1872260 h 3751771"/>
              <a:gd name="connsiteX30" fmla="*/ 2877461 w 7165668"/>
              <a:gd name="connsiteY30" fmla="*/ 1774612 h 3751771"/>
              <a:gd name="connsiteX31" fmla="*/ 3210970 w 7165668"/>
              <a:gd name="connsiteY31" fmla="*/ 1636226 h 3751771"/>
              <a:gd name="connsiteX32" fmla="*/ 3573758 w 7165668"/>
              <a:gd name="connsiteY32" fmla="*/ 1562718 h 3751771"/>
              <a:gd name="connsiteX33" fmla="*/ 4140438 w 7165668"/>
              <a:gd name="connsiteY33" fmla="*/ 1487227 h 3751771"/>
              <a:gd name="connsiteX34" fmla="*/ 4508936 w 7165668"/>
              <a:gd name="connsiteY34" fmla="*/ 1482438 h 3751771"/>
              <a:gd name="connsiteX35" fmla="*/ 5012634 w 7165668"/>
              <a:gd name="connsiteY35" fmla="*/ 1579632 h 3751771"/>
              <a:gd name="connsiteX36" fmla="*/ 6126519 w 7165668"/>
              <a:gd name="connsiteY36" fmla="*/ 1843881 h 3751771"/>
              <a:gd name="connsiteX37" fmla="*/ 6417061 w 7165668"/>
              <a:gd name="connsiteY37" fmla="*/ 1835247 h 3751771"/>
              <a:gd name="connsiteX38" fmla="*/ 6832801 w 7165668"/>
              <a:gd name="connsiteY38" fmla="*/ 1909441 h 3751771"/>
              <a:gd name="connsiteX39" fmla="*/ 7165668 w 7165668"/>
              <a:gd name="connsiteY39" fmla="*/ 1999345 h 3751771"/>
              <a:gd name="connsiteX40" fmla="*/ 7153110 w 7165668"/>
              <a:gd name="connsiteY4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15258 w 7165668"/>
              <a:gd name="connsiteY24" fmla="*/ 2234365 h 3751771"/>
              <a:gd name="connsiteX25" fmla="*/ 1591458 w 7165668"/>
              <a:gd name="connsiteY25" fmla="*/ 2158165 h 3751771"/>
              <a:gd name="connsiteX26" fmla="*/ 1838223 w 7165668"/>
              <a:gd name="connsiteY26" fmla="*/ 2100883 h 3751771"/>
              <a:gd name="connsiteX27" fmla="*/ 2107848 w 7165668"/>
              <a:gd name="connsiteY27" fmla="*/ 1937986 h 3751771"/>
              <a:gd name="connsiteX28" fmla="*/ 2483565 w 7165668"/>
              <a:gd name="connsiteY28" fmla="*/ 1872260 h 3751771"/>
              <a:gd name="connsiteX29" fmla="*/ 2877461 w 7165668"/>
              <a:gd name="connsiteY29" fmla="*/ 1774612 h 3751771"/>
              <a:gd name="connsiteX30" fmla="*/ 3210970 w 7165668"/>
              <a:gd name="connsiteY30" fmla="*/ 1636226 h 3751771"/>
              <a:gd name="connsiteX31" fmla="*/ 3573758 w 7165668"/>
              <a:gd name="connsiteY31" fmla="*/ 1562718 h 3751771"/>
              <a:gd name="connsiteX32" fmla="*/ 4140438 w 7165668"/>
              <a:gd name="connsiteY32" fmla="*/ 1487227 h 3751771"/>
              <a:gd name="connsiteX33" fmla="*/ 4508936 w 7165668"/>
              <a:gd name="connsiteY33" fmla="*/ 1482438 h 3751771"/>
              <a:gd name="connsiteX34" fmla="*/ 5012634 w 7165668"/>
              <a:gd name="connsiteY34" fmla="*/ 1579632 h 3751771"/>
              <a:gd name="connsiteX35" fmla="*/ 6126519 w 7165668"/>
              <a:gd name="connsiteY35" fmla="*/ 1843881 h 3751771"/>
              <a:gd name="connsiteX36" fmla="*/ 6417061 w 7165668"/>
              <a:gd name="connsiteY36" fmla="*/ 1835247 h 3751771"/>
              <a:gd name="connsiteX37" fmla="*/ 6832801 w 7165668"/>
              <a:gd name="connsiteY37" fmla="*/ 1909441 h 3751771"/>
              <a:gd name="connsiteX38" fmla="*/ 7165668 w 7165668"/>
              <a:gd name="connsiteY38" fmla="*/ 1999345 h 3751771"/>
              <a:gd name="connsiteX39" fmla="*/ 7153110 w 7165668"/>
              <a:gd name="connsiteY3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07638 w 7165668"/>
              <a:gd name="connsiteY23" fmla="*/ 2257225 h 3751771"/>
              <a:gd name="connsiteX24" fmla="*/ 1591458 w 7165668"/>
              <a:gd name="connsiteY24" fmla="*/ 2158165 h 3751771"/>
              <a:gd name="connsiteX25" fmla="*/ 1838223 w 7165668"/>
              <a:gd name="connsiteY25" fmla="*/ 2100883 h 3751771"/>
              <a:gd name="connsiteX26" fmla="*/ 2107848 w 7165668"/>
              <a:gd name="connsiteY26" fmla="*/ 1937986 h 3751771"/>
              <a:gd name="connsiteX27" fmla="*/ 2483565 w 7165668"/>
              <a:gd name="connsiteY27" fmla="*/ 1872260 h 3751771"/>
              <a:gd name="connsiteX28" fmla="*/ 2877461 w 7165668"/>
              <a:gd name="connsiteY28" fmla="*/ 1774612 h 3751771"/>
              <a:gd name="connsiteX29" fmla="*/ 3210970 w 7165668"/>
              <a:gd name="connsiteY29" fmla="*/ 1636226 h 3751771"/>
              <a:gd name="connsiteX30" fmla="*/ 3573758 w 7165668"/>
              <a:gd name="connsiteY30" fmla="*/ 1562718 h 3751771"/>
              <a:gd name="connsiteX31" fmla="*/ 4140438 w 7165668"/>
              <a:gd name="connsiteY31" fmla="*/ 1487227 h 3751771"/>
              <a:gd name="connsiteX32" fmla="*/ 4508936 w 7165668"/>
              <a:gd name="connsiteY32" fmla="*/ 1482438 h 3751771"/>
              <a:gd name="connsiteX33" fmla="*/ 5012634 w 7165668"/>
              <a:gd name="connsiteY33" fmla="*/ 1579632 h 3751771"/>
              <a:gd name="connsiteX34" fmla="*/ 6126519 w 7165668"/>
              <a:gd name="connsiteY34" fmla="*/ 1843881 h 3751771"/>
              <a:gd name="connsiteX35" fmla="*/ 6417061 w 7165668"/>
              <a:gd name="connsiteY35" fmla="*/ 1835247 h 3751771"/>
              <a:gd name="connsiteX36" fmla="*/ 6832801 w 7165668"/>
              <a:gd name="connsiteY36" fmla="*/ 1909441 h 3751771"/>
              <a:gd name="connsiteX37" fmla="*/ 7165668 w 7165668"/>
              <a:gd name="connsiteY37" fmla="*/ 1999345 h 3751771"/>
              <a:gd name="connsiteX38" fmla="*/ 7153110 w 7165668"/>
              <a:gd name="connsiteY3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591458 w 7165668"/>
              <a:gd name="connsiteY23" fmla="*/ 2158165 h 3751771"/>
              <a:gd name="connsiteX24" fmla="*/ 1838223 w 7165668"/>
              <a:gd name="connsiteY24" fmla="*/ 2100883 h 3751771"/>
              <a:gd name="connsiteX25" fmla="*/ 2107848 w 7165668"/>
              <a:gd name="connsiteY25" fmla="*/ 1937986 h 3751771"/>
              <a:gd name="connsiteX26" fmla="*/ 2483565 w 7165668"/>
              <a:gd name="connsiteY26" fmla="*/ 1872260 h 3751771"/>
              <a:gd name="connsiteX27" fmla="*/ 2877461 w 7165668"/>
              <a:gd name="connsiteY27" fmla="*/ 1774612 h 3751771"/>
              <a:gd name="connsiteX28" fmla="*/ 3210970 w 7165668"/>
              <a:gd name="connsiteY28" fmla="*/ 1636226 h 3751771"/>
              <a:gd name="connsiteX29" fmla="*/ 3573758 w 7165668"/>
              <a:gd name="connsiteY29" fmla="*/ 1562718 h 3751771"/>
              <a:gd name="connsiteX30" fmla="*/ 4140438 w 7165668"/>
              <a:gd name="connsiteY30" fmla="*/ 1487227 h 3751771"/>
              <a:gd name="connsiteX31" fmla="*/ 4508936 w 7165668"/>
              <a:gd name="connsiteY31" fmla="*/ 1482438 h 3751771"/>
              <a:gd name="connsiteX32" fmla="*/ 5012634 w 7165668"/>
              <a:gd name="connsiteY32" fmla="*/ 1579632 h 3751771"/>
              <a:gd name="connsiteX33" fmla="*/ 6126519 w 7165668"/>
              <a:gd name="connsiteY33" fmla="*/ 1843881 h 3751771"/>
              <a:gd name="connsiteX34" fmla="*/ 6417061 w 7165668"/>
              <a:gd name="connsiteY34" fmla="*/ 1835247 h 3751771"/>
              <a:gd name="connsiteX35" fmla="*/ 6832801 w 7165668"/>
              <a:gd name="connsiteY35" fmla="*/ 1909441 h 3751771"/>
              <a:gd name="connsiteX36" fmla="*/ 7165668 w 7165668"/>
              <a:gd name="connsiteY36" fmla="*/ 1999345 h 3751771"/>
              <a:gd name="connsiteX37" fmla="*/ 7153110 w 7165668"/>
              <a:gd name="connsiteY3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46678 w 7165668"/>
              <a:gd name="connsiteY21" fmla="*/ 2333425 h 3751771"/>
              <a:gd name="connsiteX22" fmla="*/ 1477158 w 7165668"/>
              <a:gd name="connsiteY22" fmla="*/ 2295325 h 3751771"/>
              <a:gd name="connsiteX23" fmla="*/ 1647716 w 7165668"/>
              <a:gd name="connsiteY23" fmla="*/ 2271401 h 3751771"/>
              <a:gd name="connsiteX24" fmla="*/ 1838223 w 7165668"/>
              <a:gd name="connsiteY24" fmla="*/ 2100883 h 3751771"/>
              <a:gd name="connsiteX25" fmla="*/ 2107848 w 7165668"/>
              <a:gd name="connsiteY25" fmla="*/ 1937986 h 3751771"/>
              <a:gd name="connsiteX26" fmla="*/ 2483565 w 7165668"/>
              <a:gd name="connsiteY26" fmla="*/ 1872260 h 3751771"/>
              <a:gd name="connsiteX27" fmla="*/ 2877461 w 7165668"/>
              <a:gd name="connsiteY27" fmla="*/ 1774612 h 3751771"/>
              <a:gd name="connsiteX28" fmla="*/ 3210970 w 7165668"/>
              <a:gd name="connsiteY28" fmla="*/ 1636226 h 3751771"/>
              <a:gd name="connsiteX29" fmla="*/ 3573758 w 7165668"/>
              <a:gd name="connsiteY29" fmla="*/ 1562718 h 3751771"/>
              <a:gd name="connsiteX30" fmla="*/ 4140438 w 7165668"/>
              <a:gd name="connsiteY30" fmla="*/ 1487227 h 3751771"/>
              <a:gd name="connsiteX31" fmla="*/ 4508936 w 7165668"/>
              <a:gd name="connsiteY31" fmla="*/ 1482438 h 3751771"/>
              <a:gd name="connsiteX32" fmla="*/ 5012634 w 7165668"/>
              <a:gd name="connsiteY32" fmla="*/ 1579632 h 3751771"/>
              <a:gd name="connsiteX33" fmla="*/ 6126519 w 7165668"/>
              <a:gd name="connsiteY33" fmla="*/ 1843881 h 3751771"/>
              <a:gd name="connsiteX34" fmla="*/ 6417061 w 7165668"/>
              <a:gd name="connsiteY34" fmla="*/ 1835247 h 3751771"/>
              <a:gd name="connsiteX35" fmla="*/ 6832801 w 7165668"/>
              <a:gd name="connsiteY35" fmla="*/ 1909441 h 3751771"/>
              <a:gd name="connsiteX36" fmla="*/ 7165668 w 7165668"/>
              <a:gd name="connsiteY36" fmla="*/ 1999345 h 3751771"/>
              <a:gd name="connsiteX37" fmla="*/ 7153110 w 7165668"/>
              <a:gd name="connsiteY3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477158 w 7165668"/>
              <a:gd name="connsiteY21" fmla="*/ 2295325 h 3751771"/>
              <a:gd name="connsiteX22" fmla="*/ 1647716 w 7165668"/>
              <a:gd name="connsiteY22" fmla="*/ 2271401 h 3751771"/>
              <a:gd name="connsiteX23" fmla="*/ 1838223 w 7165668"/>
              <a:gd name="connsiteY23" fmla="*/ 2100883 h 3751771"/>
              <a:gd name="connsiteX24" fmla="*/ 2107848 w 7165668"/>
              <a:gd name="connsiteY24" fmla="*/ 1937986 h 3751771"/>
              <a:gd name="connsiteX25" fmla="*/ 2483565 w 7165668"/>
              <a:gd name="connsiteY25" fmla="*/ 1872260 h 3751771"/>
              <a:gd name="connsiteX26" fmla="*/ 2877461 w 7165668"/>
              <a:gd name="connsiteY26" fmla="*/ 1774612 h 3751771"/>
              <a:gd name="connsiteX27" fmla="*/ 3210970 w 7165668"/>
              <a:gd name="connsiteY27" fmla="*/ 1636226 h 3751771"/>
              <a:gd name="connsiteX28" fmla="*/ 3573758 w 7165668"/>
              <a:gd name="connsiteY28" fmla="*/ 1562718 h 3751771"/>
              <a:gd name="connsiteX29" fmla="*/ 4140438 w 7165668"/>
              <a:gd name="connsiteY29" fmla="*/ 1487227 h 3751771"/>
              <a:gd name="connsiteX30" fmla="*/ 4508936 w 7165668"/>
              <a:gd name="connsiteY30" fmla="*/ 1482438 h 3751771"/>
              <a:gd name="connsiteX31" fmla="*/ 5012634 w 7165668"/>
              <a:gd name="connsiteY31" fmla="*/ 1579632 h 3751771"/>
              <a:gd name="connsiteX32" fmla="*/ 6126519 w 7165668"/>
              <a:gd name="connsiteY32" fmla="*/ 1843881 h 3751771"/>
              <a:gd name="connsiteX33" fmla="*/ 6417061 w 7165668"/>
              <a:gd name="connsiteY33" fmla="*/ 1835247 h 3751771"/>
              <a:gd name="connsiteX34" fmla="*/ 6832801 w 7165668"/>
              <a:gd name="connsiteY34" fmla="*/ 1909441 h 3751771"/>
              <a:gd name="connsiteX35" fmla="*/ 7165668 w 7165668"/>
              <a:gd name="connsiteY35" fmla="*/ 1999345 h 3751771"/>
              <a:gd name="connsiteX36" fmla="*/ 7153110 w 7165668"/>
              <a:gd name="connsiteY3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38223 w 7165668"/>
              <a:gd name="connsiteY22" fmla="*/ 2100883 h 3751771"/>
              <a:gd name="connsiteX23" fmla="*/ 2107848 w 7165668"/>
              <a:gd name="connsiteY23" fmla="*/ 1937986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38223 w 7165668"/>
              <a:gd name="connsiteY22" fmla="*/ 210088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47716 w 7165668"/>
              <a:gd name="connsiteY21" fmla="*/ 2271401 h 3751771"/>
              <a:gd name="connsiteX22" fmla="*/ 1859319 w 7165668"/>
              <a:gd name="connsiteY22" fmla="*/ 213485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408578 w 7165668"/>
              <a:gd name="connsiteY20" fmla="*/ 2402005 h 3751771"/>
              <a:gd name="connsiteX21" fmla="*/ 1659436 w 7165668"/>
              <a:gd name="connsiteY21" fmla="*/ 2282725 h 3751771"/>
              <a:gd name="connsiteX22" fmla="*/ 1859319 w 7165668"/>
              <a:gd name="connsiteY22" fmla="*/ 2134853 h 3751771"/>
              <a:gd name="connsiteX23" fmla="*/ 2114880 w 7165668"/>
              <a:gd name="connsiteY23" fmla="*/ 1960633 h 3751771"/>
              <a:gd name="connsiteX24" fmla="*/ 2483565 w 7165668"/>
              <a:gd name="connsiteY24" fmla="*/ 1872260 h 3751771"/>
              <a:gd name="connsiteX25" fmla="*/ 2877461 w 7165668"/>
              <a:gd name="connsiteY25" fmla="*/ 1774612 h 3751771"/>
              <a:gd name="connsiteX26" fmla="*/ 3210970 w 7165668"/>
              <a:gd name="connsiteY26" fmla="*/ 1636226 h 3751771"/>
              <a:gd name="connsiteX27" fmla="*/ 3573758 w 7165668"/>
              <a:gd name="connsiteY27" fmla="*/ 1562718 h 3751771"/>
              <a:gd name="connsiteX28" fmla="*/ 4140438 w 7165668"/>
              <a:gd name="connsiteY28" fmla="*/ 1487227 h 3751771"/>
              <a:gd name="connsiteX29" fmla="*/ 4508936 w 7165668"/>
              <a:gd name="connsiteY29" fmla="*/ 1482438 h 3751771"/>
              <a:gd name="connsiteX30" fmla="*/ 5012634 w 7165668"/>
              <a:gd name="connsiteY30" fmla="*/ 1579632 h 3751771"/>
              <a:gd name="connsiteX31" fmla="*/ 6126519 w 7165668"/>
              <a:gd name="connsiteY31" fmla="*/ 1843881 h 3751771"/>
              <a:gd name="connsiteX32" fmla="*/ 6417061 w 7165668"/>
              <a:gd name="connsiteY32" fmla="*/ 1835247 h 3751771"/>
              <a:gd name="connsiteX33" fmla="*/ 6832801 w 7165668"/>
              <a:gd name="connsiteY33" fmla="*/ 1909441 h 3751771"/>
              <a:gd name="connsiteX34" fmla="*/ 7165668 w 7165668"/>
              <a:gd name="connsiteY34" fmla="*/ 1999345 h 3751771"/>
              <a:gd name="connsiteX35" fmla="*/ 7153110 w 7165668"/>
              <a:gd name="connsiteY3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393338 w 7165668"/>
              <a:gd name="connsiteY19" fmla="*/ 2424865 h 3751771"/>
              <a:gd name="connsiteX20" fmla="*/ 1659436 w 7165668"/>
              <a:gd name="connsiteY20" fmla="*/ 2282725 h 3751771"/>
              <a:gd name="connsiteX21" fmla="*/ 1859319 w 7165668"/>
              <a:gd name="connsiteY21" fmla="*/ 2134853 h 3751771"/>
              <a:gd name="connsiteX22" fmla="*/ 2114880 w 7165668"/>
              <a:gd name="connsiteY22" fmla="*/ 1960633 h 3751771"/>
              <a:gd name="connsiteX23" fmla="*/ 2483565 w 7165668"/>
              <a:gd name="connsiteY23" fmla="*/ 1872260 h 3751771"/>
              <a:gd name="connsiteX24" fmla="*/ 2877461 w 7165668"/>
              <a:gd name="connsiteY24" fmla="*/ 1774612 h 3751771"/>
              <a:gd name="connsiteX25" fmla="*/ 3210970 w 7165668"/>
              <a:gd name="connsiteY25" fmla="*/ 1636226 h 3751771"/>
              <a:gd name="connsiteX26" fmla="*/ 3573758 w 7165668"/>
              <a:gd name="connsiteY26" fmla="*/ 1562718 h 3751771"/>
              <a:gd name="connsiteX27" fmla="*/ 4140438 w 7165668"/>
              <a:gd name="connsiteY27" fmla="*/ 1487227 h 3751771"/>
              <a:gd name="connsiteX28" fmla="*/ 4508936 w 7165668"/>
              <a:gd name="connsiteY28" fmla="*/ 1482438 h 3751771"/>
              <a:gd name="connsiteX29" fmla="*/ 5012634 w 7165668"/>
              <a:gd name="connsiteY29" fmla="*/ 1579632 h 3751771"/>
              <a:gd name="connsiteX30" fmla="*/ 6126519 w 7165668"/>
              <a:gd name="connsiteY30" fmla="*/ 1843881 h 3751771"/>
              <a:gd name="connsiteX31" fmla="*/ 6417061 w 7165668"/>
              <a:gd name="connsiteY31" fmla="*/ 1835247 h 3751771"/>
              <a:gd name="connsiteX32" fmla="*/ 6832801 w 7165668"/>
              <a:gd name="connsiteY32" fmla="*/ 1909441 h 3751771"/>
              <a:gd name="connsiteX33" fmla="*/ 7165668 w 7165668"/>
              <a:gd name="connsiteY33" fmla="*/ 1999345 h 3751771"/>
              <a:gd name="connsiteX34" fmla="*/ 7153110 w 7165668"/>
              <a:gd name="connsiteY3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385718 w 7165668"/>
              <a:gd name="connsiteY18" fmla="*/ 2455345 h 3751771"/>
              <a:gd name="connsiteX19" fmla="*/ 1659436 w 7165668"/>
              <a:gd name="connsiteY19" fmla="*/ 2282725 h 3751771"/>
              <a:gd name="connsiteX20" fmla="*/ 1859319 w 7165668"/>
              <a:gd name="connsiteY20" fmla="*/ 2134853 h 3751771"/>
              <a:gd name="connsiteX21" fmla="*/ 2114880 w 7165668"/>
              <a:gd name="connsiteY21" fmla="*/ 1960633 h 3751771"/>
              <a:gd name="connsiteX22" fmla="*/ 2483565 w 7165668"/>
              <a:gd name="connsiteY22" fmla="*/ 1872260 h 3751771"/>
              <a:gd name="connsiteX23" fmla="*/ 2877461 w 7165668"/>
              <a:gd name="connsiteY23" fmla="*/ 1774612 h 3751771"/>
              <a:gd name="connsiteX24" fmla="*/ 3210970 w 7165668"/>
              <a:gd name="connsiteY24" fmla="*/ 1636226 h 3751771"/>
              <a:gd name="connsiteX25" fmla="*/ 3573758 w 7165668"/>
              <a:gd name="connsiteY25" fmla="*/ 1562718 h 3751771"/>
              <a:gd name="connsiteX26" fmla="*/ 4140438 w 7165668"/>
              <a:gd name="connsiteY26" fmla="*/ 1487227 h 3751771"/>
              <a:gd name="connsiteX27" fmla="*/ 4508936 w 7165668"/>
              <a:gd name="connsiteY27" fmla="*/ 1482438 h 3751771"/>
              <a:gd name="connsiteX28" fmla="*/ 5012634 w 7165668"/>
              <a:gd name="connsiteY28" fmla="*/ 1579632 h 3751771"/>
              <a:gd name="connsiteX29" fmla="*/ 6126519 w 7165668"/>
              <a:gd name="connsiteY29" fmla="*/ 1843881 h 3751771"/>
              <a:gd name="connsiteX30" fmla="*/ 6417061 w 7165668"/>
              <a:gd name="connsiteY30" fmla="*/ 1835247 h 3751771"/>
              <a:gd name="connsiteX31" fmla="*/ 6832801 w 7165668"/>
              <a:gd name="connsiteY31" fmla="*/ 1909441 h 3751771"/>
              <a:gd name="connsiteX32" fmla="*/ 7165668 w 7165668"/>
              <a:gd name="connsiteY32" fmla="*/ 1999345 h 3751771"/>
              <a:gd name="connsiteX33" fmla="*/ 7153110 w 7165668"/>
              <a:gd name="connsiteY3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362858 w 7165668"/>
              <a:gd name="connsiteY17" fmla="*/ 2508685 h 3751771"/>
              <a:gd name="connsiteX18" fmla="*/ 1659436 w 7165668"/>
              <a:gd name="connsiteY18" fmla="*/ 2282725 h 3751771"/>
              <a:gd name="connsiteX19" fmla="*/ 1859319 w 7165668"/>
              <a:gd name="connsiteY19" fmla="*/ 2134853 h 3751771"/>
              <a:gd name="connsiteX20" fmla="*/ 2114880 w 7165668"/>
              <a:gd name="connsiteY20" fmla="*/ 1960633 h 3751771"/>
              <a:gd name="connsiteX21" fmla="*/ 2483565 w 7165668"/>
              <a:gd name="connsiteY21" fmla="*/ 1872260 h 3751771"/>
              <a:gd name="connsiteX22" fmla="*/ 2877461 w 7165668"/>
              <a:gd name="connsiteY22" fmla="*/ 1774612 h 3751771"/>
              <a:gd name="connsiteX23" fmla="*/ 3210970 w 7165668"/>
              <a:gd name="connsiteY23" fmla="*/ 1636226 h 3751771"/>
              <a:gd name="connsiteX24" fmla="*/ 3573758 w 7165668"/>
              <a:gd name="connsiteY24" fmla="*/ 1562718 h 3751771"/>
              <a:gd name="connsiteX25" fmla="*/ 4140438 w 7165668"/>
              <a:gd name="connsiteY25" fmla="*/ 1487227 h 3751771"/>
              <a:gd name="connsiteX26" fmla="*/ 4508936 w 7165668"/>
              <a:gd name="connsiteY26" fmla="*/ 1482438 h 3751771"/>
              <a:gd name="connsiteX27" fmla="*/ 5012634 w 7165668"/>
              <a:gd name="connsiteY27" fmla="*/ 1579632 h 3751771"/>
              <a:gd name="connsiteX28" fmla="*/ 6126519 w 7165668"/>
              <a:gd name="connsiteY28" fmla="*/ 1843881 h 3751771"/>
              <a:gd name="connsiteX29" fmla="*/ 6417061 w 7165668"/>
              <a:gd name="connsiteY29" fmla="*/ 1835247 h 3751771"/>
              <a:gd name="connsiteX30" fmla="*/ 6832801 w 7165668"/>
              <a:gd name="connsiteY30" fmla="*/ 1909441 h 3751771"/>
              <a:gd name="connsiteX31" fmla="*/ 7165668 w 7165668"/>
              <a:gd name="connsiteY31" fmla="*/ 1999345 h 3751771"/>
              <a:gd name="connsiteX32" fmla="*/ 7153110 w 7165668"/>
              <a:gd name="connsiteY3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24758 w 7165668"/>
              <a:gd name="connsiteY15" fmla="*/ 2592505 h 3751771"/>
              <a:gd name="connsiteX16" fmla="*/ 1339998 w 7165668"/>
              <a:gd name="connsiteY16" fmla="*/ 2531545 h 3751771"/>
              <a:gd name="connsiteX17" fmla="*/ 1659436 w 7165668"/>
              <a:gd name="connsiteY17" fmla="*/ 2282725 h 3751771"/>
              <a:gd name="connsiteX18" fmla="*/ 1859319 w 7165668"/>
              <a:gd name="connsiteY18" fmla="*/ 2134853 h 3751771"/>
              <a:gd name="connsiteX19" fmla="*/ 2114880 w 7165668"/>
              <a:gd name="connsiteY19" fmla="*/ 1960633 h 3751771"/>
              <a:gd name="connsiteX20" fmla="*/ 2483565 w 7165668"/>
              <a:gd name="connsiteY20" fmla="*/ 1872260 h 3751771"/>
              <a:gd name="connsiteX21" fmla="*/ 2877461 w 7165668"/>
              <a:gd name="connsiteY21" fmla="*/ 1774612 h 3751771"/>
              <a:gd name="connsiteX22" fmla="*/ 3210970 w 7165668"/>
              <a:gd name="connsiteY22" fmla="*/ 1636226 h 3751771"/>
              <a:gd name="connsiteX23" fmla="*/ 3573758 w 7165668"/>
              <a:gd name="connsiteY23" fmla="*/ 1562718 h 3751771"/>
              <a:gd name="connsiteX24" fmla="*/ 4140438 w 7165668"/>
              <a:gd name="connsiteY24" fmla="*/ 1487227 h 3751771"/>
              <a:gd name="connsiteX25" fmla="*/ 4508936 w 7165668"/>
              <a:gd name="connsiteY25" fmla="*/ 1482438 h 3751771"/>
              <a:gd name="connsiteX26" fmla="*/ 5012634 w 7165668"/>
              <a:gd name="connsiteY26" fmla="*/ 1579632 h 3751771"/>
              <a:gd name="connsiteX27" fmla="*/ 6126519 w 7165668"/>
              <a:gd name="connsiteY27" fmla="*/ 1843881 h 3751771"/>
              <a:gd name="connsiteX28" fmla="*/ 6417061 w 7165668"/>
              <a:gd name="connsiteY28" fmla="*/ 1835247 h 3751771"/>
              <a:gd name="connsiteX29" fmla="*/ 6832801 w 7165668"/>
              <a:gd name="connsiteY29" fmla="*/ 1909441 h 3751771"/>
              <a:gd name="connsiteX30" fmla="*/ 7165668 w 7165668"/>
              <a:gd name="connsiteY30" fmla="*/ 1999345 h 3751771"/>
              <a:gd name="connsiteX31" fmla="*/ 7153110 w 7165668"/>
              <a:gd name="connsiteY31"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339998 w 7165668"/>
              <a:gd name="connsiteY15" fmla="*/ 2531545 h 3751771"/>
              <a:gd name="connsiteX16" fmla="*/ 1659436 w 7165668"/>
              <a:gd name="connsiteY16" fmla="*/ 2282725 h 3751771"/>
              <a:gd name="connsiteX17" fmla="*/ 1859319 w 7165668"/>
              <a:gd name="connsiteY17" fmla="*/ 2134853 h 3751771"/>
              <a:gd name="connsiteX18" fmla="*/ 2114880 w 7165668"/>
              <a:gd name="connsiteY18" fmla="*/ 1960633 h 3751771"/>
              <a:gd name="connsiteX19" fmla="*/ 2483565 w 7165668"/>
              <a:gd name="connsiteY19" fmla="*/ 1872260 h 3751771"/>
              <a:gd name="connsiteX20" fmla="*/ 2877461 w 7165668"/>
              <a:gd name="connsiteY20" fmla="*/ 1774612 h 3751771"/>
              <a:gd name="connsiteX21" fmla="*/ 3210970 w 7165668"/>
              <a:gd name="connsiteY21" fmla="*/ 1636226 h 3751771"/>
              <a:gd name="connsiteX22" fmla="*/ 3573758 w 7165668"/>
              <a:gd name="connsiteY22" fmla="*/ 1562718 h 3751771"/>
              <a:gd name="connsiteX23" fmla="*/ 4140438 w 7165668"/>
              <a:gd name="connsiteY23" fmla="*/ 1487227 h 3751771"/>
              <a:gd name="connsiteX24" fmla="*/ 4508936 w 7165668"/>
              <a:gd name="connsiteY24" fmla="*/ 1482438 h 3751771"/>
              <a:gd name="connsiteX25" fmla="*/ 5012634 w 7165668"/>
              <a:gd name="connsiteY25" fmla="*/ 1579632 h 3751771"/>
              <a:gd name="connsiteX26" fmla="*/ 6126519 w 7165668"/>
              <a:gd name="connsiteY26" fmla="*/ 1843881 h 3751771"/>
              <a:gd name="connsiteX27" fmla="*/ 6417061 w 7165668"/>
              <a:gd name="connsiteY27" fmla="*/ 1835247 h 3751771"/>
              <a:gd name="connsiteX28" fmla="*/ 6832801 w 7165668"/>
              <a:gd name="connsiteY28" fmla="*/ 1909441 h 3751771"/>
              <a:gd name="connsiteX29" fmla="*/ 7165668 w 7165668"/>
              <a:gd name="connsiteY29" fmla="*/ 1999345 h 3751771"/>
              <a:gd name="connsiteX30" fmla="*/ 7153110 w 7165668"/>
              <a:gd name="connsiteY3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301898 w 7165668"/>
              <a:gd name="connsiteY14" fmla="*/ 2622985 h 3751771"/>
              <a:gd name="connsiteX15" fmla="*/ 1504083 w 7165668"/>
              <a:gd name="connsiteY15" fmla="*/ 2477191 h 3751771"/>
              <a:gd name="connsiteX16" fmla="*/ 1659436 w 7165668"/>
              <a:gd name="connsiteY16" fmla="*/ 2282725 h 3751771"/>
              <a:gd name="connsiteX17" fmla="*/ 1859319 w 7165668"/>
              <a:gd name="connsiteY17" fmla="*/ 2134853 h 3751771"/>
              <a:gd name="connsiteX18" fmla="*/ 2114880 w 7165668"/>
              <a:gd name="connsiteY18" fmla="*/ 1960633 h 3751771"/>
              <a:gd name="connsiteX19" fmla="*/ 2483565 w 7165668"/>
              <a:gd name="connsiteY19" fmla="*/ 1872260 h 3751771"/>
              <a:gd name="connsiteX20" fmla="*/ 2877461 w 7165668"/>
              <a:gd name="connsiteY20" fmla="*/ 1774612 h 3751771"/>
              <a:gd name="connsiteX21" fmla="*/ 3210970 w 7165668"/>
              <a:gd name="connsiteY21" fmla="*/ 1636226 h 3751771"/>
              <a:gd name="connsiteX22" fmla="*/ 3573758 w 7165668"/>
              <a:gd name="connsiteY22" fmla="*/ 1562718 h 3751771"/>
              <a:gd name="connsiteX23" fmla="*/ 4140438 w 7165668"/>
              <a:gd name="connsiteY23" fmla="*/ 1487227 h 3751771"/>
              <a:gd name="connsiteX24" fmla="*/ 4508936 w 7165668"/>
              <a:gd name="connsiteY24" fmla="*/ 1482438 h 3751771"/>
              <a:gd name="connsiteX25" fmla="*/ 5012634 w 7165668"/>
              <a:gd name="connsiteY25" fmla="*/ 1579632 h 3751771"/>
              <a:gd name="connsiteX26" fmla="*/ 6126519 w 7165668"/>
              <a:gd name="connsiteY26" fmla="*/ 1843881 h 3751771"/>
              <a:gd name="connsiteX27" fmla="*/ 6417061 w 7165668"/>
              <a:gd name="connsiteY27" fmla="*/ 1835247 h 3751771"/>
              <a:gd name="connsiteX28" fmla="*/ 6832801 w 7165668"/>
              <a:gd name="connsiteY28" fmla="*/ 1909441 h 3751771"/>
              <a:gd name="connsiteX29" fmla="*/ 7165668 w 7165668"/>
              <a:gd name="connsiteY29" fmla="*/ 1999345 h 3751771"/>
              <a:gd name="connsiteX30" fmla="*/ 7153110 w 7165668"/>
              <a:gd name="connsiteY30"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263798 w 7165668"/>
              <a:gd name="connsiteY13" fmla="*/ 2691565 h 3751771"/>
              <a:gd name="connsiteX14" fmla="*/ 1504083 w 7165668"/>
              <a:gd name="connsiteY14" fmla="*/ 2477191 h 3751771"/>
              <a:gd name="connsiteX15" fmla="*/ 1659436 w 7165668"/>
              <a:gd name="connsiteY15" fmla="*/ 2282725 h 3751771"/>
              <a:gd name="connsiteX16" fmla="*/ 1859319 w 7165668"/>
              <a:gd name="connsiteY16" fmla="*/ 2134853 h 3751771"/>
              <a:gd name="connsiteX17" fmla="*/ 2114880 w 7165668"/>
              <a:gd name="connsiteY17" fmla="*/ 1960633 h 3751771"/>
              <a:gd name="connsiteX18" fmla="*/ 2483565 w 7165668"/>
              <a:gd name="connsiteY18" fmla="*/ 1872260 h 3751771"/>
              <a:gd name="connsiteX19" fmla="*/ 2877461 w 7165668"/>
              <a:gd name="connsiteY19" fmla="*/ 1774612 h 3751771"/>
              <a:gd name="connsiteX20" fmla="*/ 3210970 w 7165668"/>
              <a:gd name="connsiteY20" fmla="*/ 1636226 h 3751771"/>
              <a:gd name="connsiteX21" fmla="*/ 3573758 w 7165668"/>
              <a:gd name="connsiteY21" fmla="*/ 1562718 h 3751771"/>
              <a:gd name="connsiteX22" fmla="*/ 4140438 w 7165668"/>
              <a:gd name="connsiteY22" fmla="*/ 1487227 h 3751771"/>
              <a:gd name="connsiteX23" fmla="*/ 4508936 w 7165668"/>
              <a:gd name="connsiteY23" fmla="*/ 1482438 h 3751771"/>
              <a:gd name="connsiteX24" fmla="*/ 5012634 w 7165668"/>
              <a:gd name="connsiteY24" fmla="*/ 1579632 h 3751771"/>
              <a:gd name="connsiteX25" fmla="*/ 6126519 w 7165668"/>
              <a:gd name="connsiteY25" fmla="*/ 1843881 h 3751771"/>
              <a:gd name="connsiteX26" fmla="*/ 6417061 w 7165668"/>
              <a:gd name="connsiteY26" fmla="*/ 1835247 h 3751771"/>
              <a:gd name="connsiteX27" fmla="*/ 6832801 w 7165668"/>
              <a:gd name="connsiteY27" fmla="*/ 1909441 h 3751771"/>
              <a:gd name="connsiteX28" fmla="*/ 7165668 w 7165668"/>
              <a:gd name="connsiteY28" fmla="*/ 1999345 h 3751771"/>
              <a:gd name="connsiteX29" fmla="*/ 7153110 w 7165668"/>
              <a:gd name="connsiteY29"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233318 w 7165668"/>
              <a:gd name="connsiteY12" fmla="*/ 2722045 h 3751771"/>
              <a:gd name="connsiteX13" fmla="*/ 1504083 w 7165668"/>
              <a:gd name="connsiteY13" fmla="*/ 2477191 h 3751771"/>
              <a:gd name="connsiteX14" fmla="*/ 1659436 w 7165668"/>
              <a:gd name="connsiteY14" fmla="*/ 2282725 h 3751771"/>
              <a:gd name="connsiteX15" fmla="*/ 1859319 w 7165668"/>
              <a:gd name="connsiteY15" fmla="*/ 2134853 h 3751771"/>
              <a:gd name="connsiteX16" fmla="*/ 2114880 w 7165668"/>
              <a:gd name="connsiteY16" fmla="*/ 1960633 h 3751771"/>
              <a:gd name="connsiteX17" fmla="*/ 2483565 w 7165668"/>
              <a:gd name="connsiteY17" fmla="*/ 1872260 h 3751771"/>
              <a:gd name="connsiteX18" fmla="*/ 2877461 w 7165668"/>
              <a:gd name="connsiteY18" fmla="*/ 1774612 h 3751771"/>
              <a:gd name="connsiteX19" fmla="*/ 3210970 w 7165668"/>
              <a:gd name="connsiteY19" fmla="*/ 1636226 h 3751771"/>
              <a:gd name="connsiteX20" fmla="*/ 3573758 w 7165668"/>
              <a:gd name="connsiteY20" fmla="*/ 1562718 h 3751771"/>
              <a:gd name="connsiteX21" fmla="*/ 4140438 w 7165668"/>
              <a:gd name="connsiteY21" fmla="*/ 1487227 h 3751771"/>
              <a:gd name="connsiteX22" fmla="*/ 4508936 w 7165668"/>
              <a:gd name="connsiteY22" fmla="*/ 1482438 h 3751771"/>
              <a:gd name="connsiteX23" fmla="*/ 5012634 w 7165668"/>
              <a:gd name="connsiteY23" fmla="*/ 1579632 h 3751771"/>
              <a:gd name="connsiteX24" fmla="*/ 6126519 w 7165668"/>
              <a:gd name="connsiteY24" fmla="*/ 1843881 h 3751771"/>
              <a:gd name="connsiteX25" fmla="*/ 6417061 w 7165668"/>
              <a:gd name="connsiteY25" fmla="*/ 1835247 h 3751771"/>
              <a:gd name="connsiteX26" fmla="*/ 6832801 w 7165668"/>
              <a:gd name="connsiteY26" fmla="*/ 1909441 h 3751771"/>
              <a:gd name="connsiteX27" fmla="*/ 7165668 w 7165668"/>
              <a:gd name="connsiteY27" fmla="*/ 1999345 h 3751771"/>
              <a:gd name="connsiteX28" fmla="*/ 7153110 w 7165668"/>
              <a:gd name="connsiteY2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317705 w 7165668"/>
              <a:gd name="connsiteY12" fmla="*/ 2692604 h 3751771"/>
              <a:gd name="connsiteX13" fmla="*/ 1504083 w 7165668"/>
              <a:gd name="connsiteY13" fmla="*/ 2477191 h 3751771"/>
              <a:gd name="connsiteX14" fmla="*/ 1659436 w 7165668"/>
              <a:gd name="connsiteY14" fmla="*/ 2282725 h 3751771"/>
              <a:gd name="connsiteX15" fmla="*/ 1859319 w 7165668"/>
              <a:gd name="connsiteY15" fmla="*/ 2134853 h 3751771"/>
              <a:gd name="connsiteX16" fmla="*/ 2114880 w 7165668"/>
              <a:gd name="connsiteY16" fmla="*/ 1960633 h 3751771"/>
              <a:gd name="connsiteX17" fmla="*/ 2483565 w 7165668"/>
              <a:gd name="connsiteY17" fmla="*/ 1872260 h 3751771"/>
              <a:gd name="connsiteX18" fmla="*/ 2877461 w 7165668"/>
              <a:gd name="connsiteY18" fmla="*/ 1774612 h 3751771"/>
              <a:gd name="connsiteX19" fmla="*/ 3210970 w 7165668"/>
              <a:gd name="connsiteY19" fmla="*/ 1636226 h 3751771"/>
              <a:gd name="connsiteX20" fmla="*/ 3573758 w 7165668"/>
              <a:gd name="connsiteY20" fmla="*/ 1562718 h 3751771"/>
              <a:gd name="connsiteX21" fmla="*/ 4140438 w 7165668"/>
              <a:gd name="connsiteY21" fmla="*/ 1487227 h 3751771"/>
              <a:gd name="connsiteX22" fmla="*/ 4508936 w 7165668"/>
              <a:gd name="connsiteY22" fmla="*/ 1482438 h 3751771"/>
              <a:gd name="connsiteX23" fmla="*/ 5012634 w 7165668"/>
              <a:gd name="connsiteY23" fmla="*/ 1579632 h 3751771"/>
              <a:gd name="connsiteX24" fmla="*/ 6126519 w 7165668"/>
              <a:gd name="connsiteY24" fmla="*/ 1843881 h 3751771"/>
              <a:gd name="connsiteX25" fmla="*/ 6417061 w 7165668"/>
              <a:gd name="connsiteY25" fmla="*/ 1835247 h 3751771"/>
              <a:gd name="connsiteX26" fmla="*/ 6832801 w 7165668"/>
              <a:gd name="connsiteY26" fmla="*/ 1909441 h 3751771"/>
              <a:gd name="connsiteX27" fmla="*/ 7165668 w 7165668"/>
              <a:gd name="connsiteY27" fmla="*/ 1999345 h 3751771"/>
              <a:gd name="connsiteX28" fmla="*/ 7153110 w 7165668"/>
              <a:gd name="connsiteY28"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504083 w 7165668"/>
              <a:gd name="connsiteY12" fmla="*/ 2477191 h 3751771"/>
              <a:gd name="connsiteX13" fmla="*/ 1659436 w 7165668"/>
              <a:gd name="connsiteY13" fmla="*/ 2282725 h 3751771"/>
              <a:gd name="connsiteX14" fmla="*/ 1859319 w 7165668"/>
              <a:gd name="connsiteY14" fmla="*/ 2134853 h 3751771"/>
              <a:gd name="connsiteX15" fmla="*/ 2114880 w 7165668"/>
              <a:gd name="connsiteY15" fmla="*/ 1960633 h 3751771"/>
              <a:gd name="connsiteX16" fmla="*/ 2483565 w 7165668"/>
              <a:gd name="connsiteY16" fmla="*/ 1872260 h 3751771"/>
              <a:gd name="connsiteX17" fmla="*/ 2877461 w 7165668"/>
              <a:gd name="connsiteY17" fmla="*/ 1774612 h 3751771"/>
              <a:gd name="connsiteX18" fmla="*/ 3210970 w 7165668"/>
              <a:gd name="connsiteY18" fmla="*/ 1636226 h 3751771"/>
              <a:gd name="connsiteX19" fmla="*/ 3573758 w 7165668"/>
              <a:gd name="connsiteY19" fmla="*/ 1562718 h 3751771"/>
              <a:gd name="connsiteX20" fmla="*/ 4140438 w 7165668"/>
              <a:gd name="connsiteY20" fmla="*/ 1487227 h 3751771"/>
              <a:gd name="connsiteX21" fmla="*/ 4508936 w 7165668"/>
              <a:gd name="connsiteY21" fmla="*/ 1482438 h 3751771"/>
              <a:gd name="connsiteX22" fmla="*/ 5012634 w 7165668"/>
              <a:gd name="connsiteY22" fmla="*/ 1579632 h 3751771"/>
              <a:gd name="connsiteX23" fmla="*/ 6126519 w 7165668"/>
              <a:gd name="connsiteY23" fmla="*/ 1843881 h 3751771"/>
              <a:gd name="connsiteX24" fmla="*/ 6417061 w 7165668"/>
              <a:gd name="connsiteY24" fmla="*/ 1835247 h 3751771"/>
              <a:gd name="connsiteX25" fmla="*/ 6832801 w 7165668"/>
              <a:gd name="connsiteY25" fmla="*/ 1909441 h 3751771"/>
              <a:gd name="connsiteX26" fmla="*/ 7165668 w 7165668"/>
              <a:gd name="connsiteY26" fmla="*/ 1999345 h 3751771"/>
              <a:gd name="connsiteX27" fmla="*/ 7153110 w 7165668"/>
              <a:gd name="connsiteY2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157118 w 7165668"/>
              <a:gd name="connsiteY10" fmla="*/ 2805865 h 3751771"/>
              <a:gd name="connsiteX11" fmla="*/ 1210458 w 7165668"/>
              <a:gd name="connsiteY11" fmla="*/ 2760145 h 3751771"/>
              <a:gd name="connsiteX12" fmla="*/ 1504083 w 7165668"/>
              <a:gd name="connsiteY12" fmla="*/ 2477191 h 3751771"/>
              <a:gd name="connsiteX13" fmla="*/ 1661780 w 7165668"/>
              <a:gd name="connsiteY13" fmla="*/ 2300843 h 3751771"/>
              <a:gd name="connsiteX14" fmla="*/ 1859319 w 7165668"/>
              <a:gd name="connsiteY14" fmla="*/ 2134853 h 3751771"/>
              <a:gd name="connsiteX15" fmla="*/ 2114880 w 7165668"/>
              <a:gd name="connsiteY15" fmla="*/ 1960633 h 3751771"/>
              <a:gd name="connsiteX16" fmla="*/ 2483565 w 7165668"/>
              <a:gd name="connsiteY16" fmla="*/ 1872260 h 3751771"/>
              <a:gd name="connsiteX17" fmla="*/ 2877461 w 7165668"/>
              <a:gd name="connsiteY17" fmla="*/ 1774612 h 3751771"/>
              <a:gd name="connsiteX18" fmla="*/ 3210970 w 7165668"/>
              <a:gd name="connsiteY18" fmla="*/ 1636226 h 3751771"/>
              <a:gd name="connsiteX19" fmla="*/ 3573758 w 7165668"/>
              <a:gd name="connsiteY19" fmla="*/ 1562718 h 3751771"/>
              <a:gd name="connsiteX20" fmla="*/ 4140438 w 7165668"/>
              <a:gd name="connsiteY20" fmla="*/ 1487227 h 3751771"/>
              <a:gd name="connsiteX21" fmla="*/ 4508936 w 7165668"/>
              <a:gd name="connsiteY21" fmla="*/ 1482438 h 3751771"/>
              <a:gd name="connsiteX22" fmla="*/ 5012634 w 7165668"/>
              <a:gd name="connsiteY22" fmla="*/ 1579632 h 3751771"/>
              <a:gd name="connsiteX23" fmla="*/ 6126519 w 7165668"/>
              <a:gd name="connsiteY23" fmla="*/ 1843881 h 3751771"/>
              <a:gd name="connsiteX24" fmla="*/ 6417061 w 7165668"/>
              <a:gd name="connsiteY24" fmla="*/ 1835247 h 3751771"/>
              <a:gd name="connsiteX25" fmla="*/ 6832801 w 7165668"/>
              <a:gd name="connsiteY25" fmla="*/ 1909441 h 3751771"/>
              <a:gd name="connsiteX26" fmla="*/ 7165668 w 7165668"/>
              <a:gd name="connsiteY26" fmla="*/ 1999345 h 3751771"/>
              <a:gd name="connsiteX27" fmla="*/ 7153110 w 7165668"/>
              <a:gd name="connsiteY27"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134258 w 7165668"/>
              <a:gd name="connsiteY9" fmla="*/ 2843965 h 3751771"/>
              <a:gd name="connsiteX10" fmla="*/ 1210458 w 7165668"/>
              <a:gd name="connsiteY10" fmla="*/ 2760145 h 3751771"/>
              <a:gd name="connsiteX11" fmla="*/ 1504083 w 7165668"/>
              <a:gd name="connsiteY11" fmla="*/ 2477191 h 3751771"/>
              <a:gd name="connsiteX12" fmla="*/ 1661780 w 7165668"/>
              <a:gd name="connsiteY12" fmla="*/ 2300843 h 3751771"/>
              <a:gd name="connsiteX13" fmla="*/ 1859319 w 7165668"/>
              <a:gd name="connsiteY13" fmla="*/ 2134853 h 3751771"/>
              <a:gd name="connsiteX14" fmla="*/ 2114880 w 7165668"/>
              <a:gd name="connsiteY14" fmla="*/ 1960633 h 3751771"/>
              <a:gd name="connsiteX15" fmla="*/ 2483565 w 7165668"/>
              <a:gd name="connsiteY15" fmla="*/ 1872260 h 3751771"/>
              <a:gd name="connsiteX16" fmla="*/ 2877461 w 7165668"/>
              <a:gd name="connsiteY16" fmla="*/ 1774612 h 3751771"/>
              <a:gd name="connsiteX17" fmla="*/ 3210970 w 7165668"/>
              <a:gd name="connsiteY17" fmla="*/ 1636226 h 3751771"/>
              <a:gd name="connsiteX18" fmla="*/ 3573758 w 7165668"/>
              <a:gd name="connsiteY18" fmla="*/ 1562718 h 3751771"/>
              <a:gd name="connsiteX19" fmla="*/ 4140438 w 7165668"/>
              <a:gd name="connsiteY19" fmla="*/ 1487227 h 3751771"/>
              <a:gd name="connsiteX20" fmla="*/ 4508936 w 7165668"/>
              <a:gd name="connsiteY20" fmla="*/ 1482438 h 3751771"/>
              <a:gd name="connsiteX21" fmla="*/ 5012634 w 7165668"/>
              <a:gd name="connsiteY21" fmla="*/ 1579632 h 3751771"/>
              <a:gd name="connsiteX22" fmla="*/ 6126519 w 7165668"/>
              <a:gd name="connsiteY22" fmla="*/ 1843881 h 3751771"/>
              <a:gd name="connsiteX23" fmla="*/ 6417061 w 7165668"/>
              <a:gd name="connsiteY23" fmla="*/ 1835247 h 3751771"/>
              <a:gd name="connsiteX24" fmla="*/ 6832801 w 7165668"/>
              <a:gd name="connsiteY24" fmla="*/ 1909441 h 3751771"/>
              <a:gd name="connsiteX25" fmla="*/ 7165668 w 7165668"/>
              <a:gd name="connsiteY25" fmla="*/ 1999345 h 3751771"/>
              <a:gd name="connsiteX26" fmla="*/ 7153110 w 7165668"/>
              <a:gd name="connsiteY26"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088538 w 7165668"/>
              <a:gd name="connsiteY8" fmla="*/ 2904925 h 3751771"/>
              <a:gd name="connsiteX9" fmla="*/ 1210458 w 7165668"/>
              <a:gd name="connsiteY9" fmla="*/ 2760145 h 3751771"/>
              <a:gd name="connsiteX10" fmla="*/ 1504083 w 7165668"/>
              <a:gd name="connsiteY10" fmla="*/ 2477191 h 3751771"/>
              <a:gd name="connsiteX11" fmla="*/ 1661780 w 7165668"/>
              <a:gd name="connsiteY11" fmla="*/ 2300843 h 3751771"/>
              <a:gd name="connsiteX12" fmla="*/ 1859319 w 7165668"/>
              <a:gd name="connsiteY12" fmla="*/ 2134853 h 3751771"/>
              <a:gd name="connsiteX13" fmla="*/ 2114880 w 7165668"/>
              <a:gd name="connsiteY13" fmla="*/ 1960633 h 3751771"/>
              <a:gd name="connsiteX14" fmla="*/ 2483565 w 7165668"/>
              <a:gd name="connsiteY14" fmla="*/ 1872260 h 3751771"/>
              <a:gd name="connsiteX15" fmla="*/ 2877461 w 7165668"/>
              <a:gd name="connsiteY15" fmla="*/ 1774612 h 3751771"/>
              <a:gd name="connsiteX16" fmla="*/ 3210970 w 7165668"/>
              <a:gd name="connsiteY16" fmla="*/ 1636226 h 3751771"/>
              <a:gd name="connsiteX17" fmla="*/ 3573758 w 7165668"/>
              <a:gd name="connsiteY17" fmla="*/ 1562718 h 3751771"/>
              <a:gd name="connsiteX18" fmla="*/ 4140438 w 7165668"/>
              <a:gd name="connsiteY18" fmla="*/ 1487227 h 3751771"/>
              <a:gd name="connsiteX19" fmla="*/ 4508936 w 7165668"/>
              <a:gd name="connsiteY19" fmla="*/ 1482438 h 3751771"/>
              <a:gd name="connsiteX20" fmla="*/ 5012634 w 7165668"/>
              <a:gd name="connsiteY20" fmla="*/ 1579632 h 3751771"/>
              <a:gd name="connsiteX21" fmla="*/ 6126519 w 7165668"/>
              <a:gd name="connsiteY21" fmla="*/ 1843881 h 3751771"/>
              <a:gd name="connsiteX22" fmla="*/ 6417061 w 7165668"/>
              <a:gd name="connsiteY22" fmla="*/ 1835247 h 3751771"/>
              <a:gd name="connsiteX23" fmla="*/ 6832801 w 7165668"/>
              <a:gd name="connsiteY23" fmla="*/ 1909441 h 3751771"/>
              <a:gd name="connsiteX24" fmla="*/ 7165668 w 7165668"/>
              <a:gd name="connsiteY24" fmla="*/ 1999345 h 3751771"/>
              <a:gd name="connsiteX25" fmla="*/ 7153110 w 7165668"/>
              <a:gd name="connsiteY25"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042818 w 7165668"/>
              <a:gd name="connsiteY7" fmla="*/ 2958265 h 3751771"/>
              <a:gd name="connsiteX8" fmla="*/ 1210458 w 7165668"/>
              <a:gd name="connsiteY8" fmla="*/ 2760145 h 3751771"/>
              <a:gd name="connsiteX9" fmla="*/ 1504083 w 7165668"/>
              <a:gd name="connsiteY9" fmla="*/ 2477191 h 3751771"/>
              <a:gd name="connsiteX10" fmla="*/ 1661780 w 7165668"/>
              <a:gd name="connsiteY10" fmla="*/ 2300843 h 3751771"/>
              <a:gd name="connsiteX11" fmla="*/ 1859319 w 7165668"/>
              <a:gd name="connsiteY11" fmla="*/ 2134853 h 3751771"/>
              <a:gd name="connsiteX12" fmla="*/ 2114880 w 7165668"/>
              <a:gd name="connsiteY12" fmla="*/ 1960633 h 3751771"/>
              <a:gd name="connsiteX13" fmla="*/ 2483565 w 7165668"/>
              <a:gd name="connsiteY13" fmla="*/ 1872260 h 3751771"/>
              <a:gd name="connsiteX14" fmla="*/ 2877461 w 7165668"/>
              <a:gd name="connsiteY14" fmla="*/ 1774612 h 3751771"/>
              <a:gd name="connsiteX15" fmla="*/ 3210970 w 7165668"/>
              <a:gd name="connsiteY15" fmla="*/ 1636226 h 3751771"/>
              <a:gd name="connsiteX16" fmla="*/ 3573758 w 7165668"/>
              <a:gd name="connsiteY16" fmla="*/ 1562718 h 3751771"/>
              <a:gd name="connsiteX17" fmla="*/ 4140438 w 7165668"/>
              <a:gd name="connsiteY17" fmla="*/ 1487227 h 3751771"/>
              <a:gd name="connsiteX18" fmla="*/ 4508936 w 7165668"/>
              <a:gd name="connsiteY18" fmla="*/ 1482438 h 3751771"/>
              <a:gd name="connsiteX19" fmla="*/ 5012634 w 7165668"/>
              <a:gd name="connsiteY19" fmla="*/ 1579632 h 3751771"/>
              <a:gd name="connsiteX20" fmla="*/ 6126519 w 7165668"/>
              <a:gd name="connsiteY20" fmla="*/ 1843881 h 3751771"/>
              <a:gd name="connsiteX21" fmla="*/ 6417061 w 7165668"/>
              <a:gd name="connsiteY21" fmla="*/ 1835247 h 3751771"/>
              <a:gd name="connsiteX22" fmla="*/ 6832801 w 7165668"/>
              <a:gd name="connsiteY22" fmla="*/ 1909441 h 3751771"/>
              <a:gd name="connsiteX23" fmla="*/ 7165668 w 7165668"/>
              <a:gd name="connsiteY23" fmla="*/ 1999345 h 3751771"/>
              <a:gd name="connsiteX24" fmla="*/ 7153110 w 7165668"/>
              <a:gd name="connsiteY24"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012338 w 7165668"/>
              <a:gd name="connsiteY6" fmla="*/ 3019225 h 3751771"/>
              <a:gd name="connsiteX7" fmla="*/ 1210458 w 7165668"/>
              <a:gd name="connsiteY7" fmla="*/ 2760145 h 3751771"/>
              <a:gd name="connsiteX8" fmla="*/ 1504083 w 7165668"/>
              <a:gd name="connsiteY8" fmla="*/ 2477191 h 3751771"/>
              <a:gd name="connsiteX9" fmla="*/ 1661780 w 7165668"/>
              <a:gd name="connsiteY9" fmla="*/ 2300843 h 3751771"/>
              <a:gd name="connsiteX10" fmla="*/ 1859319 w 7165668"/>
              <a:gd name="connsiteY10" fmla="*/ 2134853 h 3751771"/>
              <a:gd name="connsiteX11" fmla="*/ 2114880 w 7165668"/>
              <a:gd name="connsiteY11" fmla="*/ 1960633 h 3751771"/>
              <a:gd name="connsiteX12" fmla="*/ 2483565 w 7165668"/>
              <a:gd name="connsiteY12" fmla="*/ 1872260 h 3751771"/>
              <a:gd name="connsiteX13" fmla="*/ 2877461 w 7165668"/>
              <a:gd name="connsiteY13" fmla="*/ 1774612 h 3751771"/>
              <a:gd name="connsiteX14" fmla="*/ 3210970 w 7165668"/>
              <a:gd name="connsiteY14" fmla="*/ 1636226 h 3751771"/>
              <a:gd name="connsiteX15" fmla="*/ 3573758 w 7165668"/>
              <a:gd name="connsiteY15" fmla="*/ 1562718 h 3751771"/>
              <a:gd name="connsiteX16" fmla="*/ 4140438 w 7165668"/>
              <a:gd name="connsiteY16" fmla="*/ 1487227 h 3751771"/>
              <a:gd name="connsiteX17" fmla="*/ 4508936 w 7165668"/>
              <a:gd name="connsiteY17" fmla="*/ 1482438 h 3751771"/>
              <a:gd name="connsiteX18" fmla="*/ 5012634 w 7165668"/>
              <a:gd name="connsiteY18" fmla="*/ 1579632 h 3751771"/>
              <a:gd name="connsiteX19" fmla="*/ 6126519 w 7165668"/>
              <a:gd name="connsiteY19" fmla="*/ 1843881 h 3751771"/>
              <a:gd name="connsiteX20" fmla="*/ 6417061 w 7165668"/>
              <a:gd name="connsiteY20" fmla="*/ 1835247 h 3751771"/>
              <a:gd name="connsiteX21" fmla="*/ 6832801 w 7165668"/>
              <a:gd name="connsiteY21" fmla="*/ 1909441 h 3751771"/>
              <a:gd name="connsiteX22" fmla="*/ 7165668 w 7165668"/>
              <a:gd name="connsiteY22" fmla="*/ 1999345 h 3751771"/>
              <a:gd name="connsiteX23" fmla="*/ 7153110 w 7165668"/>
              <a:gd name="connsiteY23"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974238 w 7165668"/>
              <a:gd name="connsiteY5" fmla="*/ 3057325 h 3751771"/>
              <a:gd name="connsiteX6" fmla="*/ 1210458 w 7165668"/>
              <a:gd name="connsiteY6" fmla="*/ 2760145 h 3751771"/>
              <a:gd name="connsiteX7" fmla="*/ 1504083 w 7165668"/>
              <a:gd name="connsiteY7" fmla="*/ 2477191 h 3751771"/>
              <a:gd name="connsiteX8" fmla="*/ 1661780 w 7165668"/>
              <a:gd name="connsiteY8" fmla="*/ 2300843 h 3751771"/>
              <a:gd name="connsiteX9" fmla="*/ 1859319 w 7165668"/>
              <a:gd name="connsiteY9" fmla="*/ 2134853 h 3751771"/>
              <a:gd name="connsiteX10" fmla="*/ 2114880 w 7165668"/>
              <a:gd name="connsiteY10" fmla="*/ 1960633 h 3751771"/>
              <a:gd name="connsiteX11" fmla="*/ 2483565 w 7165668"/>
              <a:gd name="connsiteY11" fmla="*/ 1872260 h 3751771"/>
              <a:gd name="connsiteX12" fmla="*/ 2877461 w 7165668"/>
              <a:gd name="connsiteY12" fmla="*/ 1774612 h 3751771"/>
              <a:gd name="connsiteX13" fmla="*/ 3210970 w 7165668"/>
              <a:gd name="connsiteY13" fmla="*/ 1636226 h 3751771"/>
              <a:gd name="connsiteX14" fmla="*/ 3573758 w 7165668"/>
              <a:gd name="connsiteY14" fmla="*/ 1562718 h 3751771"/>
              <a:gd name="connsiteX15" fmla="*/ 4140438 w 7165668"/>
              <a:gd name="connsiteY15" fmla="*/ 1487227 h 3751771"/>
              <a:gd name="connsiteX16" fmla="*/ 4508936 w 7165668"/>
              <a:gd name="connsiteY16" fmla="*/ 1482438 h 3751771"/>
              <a:gd name="connsiteX17" fmla="*/ 5012634 w 7165668"/>
              <a:gd name="connsiteY17" fmla="*/ 1579632 h 3751771"/>
              <a:gd name="connsiteX18" fmla="*/ 6126519 w 7165668"/>
              <a:gd name="connsiteY18" fmla="*/ 1843881 h 3751771"/>
              <a:gd name="connsiteX19" fmla="*/ 6417061 w 7165668"/>
              <a:gd name="connsiteY19" fmla="*/ 1835247 h 3751771"/>
              <a:gd name="connsiteX20" fmla="*/ 6832801 w 7165668"/>
              <a:gd name="connsiteY20" fmla="*/ 1909441 h 3751771"/>
              <a:gd name="connsiteX21" fmla="*/ 7165668 w 7165668"/>
              <a:gd name="connsiteY21" fmla="*/ 1999345 h 3751771"/>
              <a:gd name="connsiteX22" fmla="*/ 7153110 w 7165668"/>
              <a:gd name="connsiteY22" fmla="*/ 0 h 3751771"/>
              <a:gd name="connsiteX0" fmla="*/ 7153110 w 7165668"/>
              <a:gd name="connsiteY0" fmla="*/ 0 h 3751771"/>
              <a:gd name="connsiteX1" fmla="*/ 12475 w 7165668"/>
              <a:gd name="connsiteY1" fmla="*/ 2096 h 3751771"/>
              <a:gd name="connsiteX2" fmla="*/ 649 w 7165668"/>
              <a:gd name="connsiteY2" fmla="*/ 3676282 h 3751771"/>
              <a:gd name="connsiteX3" fmla="*/ 890418 w 7165668"/>
              <a:gd name="connsiteY3" fmla="*/ 3133525 h 3751771"/>
              <a:gd name="connsiteX4" fmla="*/ 928518 w 7165668"/>
              <a:gd name="connsiteY4" fmla="*/ 3110665 h 3751771"/>
              <a:gd name="connsiteX5" fmla="*/ 1210458 w 7165668"/>
              <a:gd name="connsiteY5" fmla="*/ 2760145 h 3751771"/>
              <a:gd name="connsiteX6" fmla="*/ 1504083 w 7165668"/>
              <a:gd name="connsiteY6" fmla="*/ 2477191 h 3751771"/>
              <a:gd name="connsiteX7" fmla="*/ 1661780 w 7165668"/>
              <a:gd name="connsiteY7" fmla="*/ 2300843 h 3751771"/>
              <a:gd name="connsiteX8" fmla="*/ 1859319 w 7165668"/>
              <a:gd name="connsiteY8" fmla="*/ 2134853 h 3751771"/>
              <a:gd name="connsiteX9" fmla="*/ 2114880 w 7165668"/>
              <a:gd name="connsiteY9" fmla="*/ 1960633 h 3751771"/>
              <a:gd name="connsiteX10" fmla="*/ 2483565 w 7165668"/>
              <a:gd name="connsiteY10" fmla="*/ 1872260 h 3751771"/>
              <a:gd name="connsiteX11" fmla="*/ 2877461 w 7165668"/>
              <a:gd name="connsiteY11" fmla="*/ 1774612 h 3751771"/>
              <a:gd name="connsiteX12" fmla="*/ 3210970 w 7165668"/>
              <a:gd name="connsiteY12" fmla="*/ 1636226 h 3751771"/>
              <a:gd name="connsiteX13" fmla="*/ 3573758 w 7165668"/>
              <a:gd name="connsiteY13" fmla="*/ 1562718 h 3751771"/>
              <a:gd name="connsiteX14" fmla="*/ 4140438 w 7165668"/>
              <a:gd name="connsiteY14" fmla="*/ 1487227 h 3751771"/>
              <a:gd name="connsiteX15" fmla="*/ 4508936 w 7165668"/>
              <a:gd name="connsiteY15" fmla="*/ 1482438 h 3751771"/>
              <a:gd name="connsiteX16" fmla="*/ 5012634 w 7165668"/>
              <a:gd name="connsiteY16" fmla="*/ 1579632 h 3751771"/>
              <a:gd name="connsiteX17" fmla="*/ 6126519 w 7165668"/>
              <a:gd name="connsiteY17" fmla="*/ 1843881 h 3751771"/>
              <a:gd name="connsiteX18" fmla="*/ 6417061 w 7165668"/>
              <a:gd name="connsiteY18" fmla="*/ 1835247 h 3751771"/>
              <a:gd name="connsiteX19" fmla="*/ 6832801 w 7165668"/>
              <a:gd name="connsiteY19" fmla="*/ 1909441 h 3751771"/>
              <a:gd name="connsiteX20" fmla="*/ 7165668 w 7165668"/>
              <a:gd name="connsiteY20" fmla="*/ 1999345 h 3751771"/>
              <a:gd name="connsiteX21" fmla="*/ 7153110 w 7165668"/>
              <a:gd name="connsiteY21" fmla="*/ 0 h 3751771"/>
              <a:gd name="connsiteX0" fmla="*/ 7153110 w 7165668"/>
              <a:gd name="connsiteY0" fmla="*/ 0 h 3753277"/>
              <a:gd name="connsiteX1" fmla="*/ 12475 w 7165668"/>
              <a:gd name="connsiteY1" fmla="*/ 2096 h 3753277"/>
              <a:gd name="connsiteX2" fmla="*/ 649 w 7165668"/>
              <a:gd name="connsiteY2" fmla="*/ 3676282 h 3753277"/>
              <a:gd name="connsiteX3" fmla="*/ 890418 w 7165668"/>
              <a:gd name="connsiteY3" fmla="*/ 3133525 h 3753277"/>
              <a:gd name="connsiteX4" fmla="*/ 1029314 w 7165668"/>
              <a:gd name="connsiteY4" fmla="*/ 2986106 h 3753277"/>
              <a:gd name="connsiteX5" fmla="*/ 1210458 w 7165668"/>
              <a:gd name="connsiteY5" fmla="*/ 2760145 h 3753277"/>
              <a:gd name="connsiteX6" fmla="*/ 1504083 w 7165668"/>
              <a:gd name="connsiteY6" fmla="*/ 2477191 h 3753277"/>
              <a:gd name="connsiteX7" fmla="*/ 1661780 w 7165668"/>
              <a:gd name="connsiteY7" fmla="*/ 2300843 h 3753277"/>
              <a:gd name="connsiteX8" fmla="*/ 1859319 w 7165668"/>
              <a:gd name="connsiteY8" fmla="*/ 2134853 h 3753277"/>
              <a:gd name="connsiteX9" fmla="*/ 2114880 w 7165668"/>
              <a:gd name="connsiteY9" fmla="*/ 1960633 h 3753277"/>
              <a:gd name="connsiteX10" fmla="*/ 2483565 w 7165668"/>
              <a:gd name="connsiteY10" fmla="*/ 1872260 h 3753277"/>
              <a:gd name="connsiteX11" fmla="*/ 2877461 w 7165668"/>
              <a:gd name="connsiteY11" fmla="*/ 1774612 h 3753277"/>
              <a:gd name="connsiteX12" fmla="*/ 3210970 w 7165668"/>
              <a:gd name="connsiteY12" fmla="*/ 1636226 h 3753277"/>
              <a:gd name="connsiteX13" fmla="*/ 3573758 w 7165668"/>
              <a:gd name="connsiteY13" fmla="*/ 1562718 h 3753277"/>
              <a:gd name="connsiteX14" fmla="*/ 4140438 w 7165668"/>
              <a:gd name="connsiteY14" fmla="*/ 1487227 h 3753277"/>
              <a:gd name="connsiteX15" fmla="*/ 4508936 w 7165668"/>
              <a:gd name="connsiteY15" fmla="*/ 1482438 h 3753277"/>
              <a:gd name="connsiteX16" fmla="*/ 5012634 w 7165668"/>
              <a:gd name="connsiteY16" fmla="*/ 1579632 h 3753277"/>
              <a:gd name="connsiteX17" fmla="*/ 6126519 w 7165668"/>
              <a:gd name="connsiteY17" fmla="*/ 1843881 h 3753277"/>
              <a:gd name="connsiteX18" fmla="*/ 6417061 w 7165668"/>
              <a:gd name="connsiteY18" fmla="*/ 1835247 h 3753277"/>
              <a:gd name="connsiteX19" fmla="*/ 6832801 w 7165668"/>
              <a:gd name="connsiteY19" fmla="*/ 1909441 h 3753277"/>
              <a:gd name="connsiteX20" fmla="*/ 7165668 w 7165668"/>
              <a:gd name="connsiteY20" fmla="*/ 1999345 h 3753277"/>
              <a:gd name="connsiteX21" fmla="*/ 7153110 w 7165668"/>
              <a:gd name="connsiteY21" fmla="*/ 0 h 3753277"/>
              <a:gd name="connsiteX0" fmla="*/ 7153110 w 7165668"/>
              <a:gd name="connsiteY0" fmla="*/ 0 h 3759038"/>
              <a:gd name="connsiteX1" fmla="*/ 12475 w 7165668"/>
              <a:gd name="connsiteY1" fmla="*/ 2096 h 3759038"/>
              <a:gd name="connsiteX2" fmla="*/ 649 w 7165668"/>
              <a:gd name="connsiteY2" fmla="*/ 3676282 h 3759038"/>
              <a:gd name="connsiteX3" fmla="*/ 876354 w 7165668"/>
              <a:gd name="connsiteY3" fmla="*/ 3201466 h 3759038"/>
              <a:gd name="connsiteX4" fmla="*/ 1029314 w 7165668"/>
              <a:gd name="connsiteY4" fmla="*/ 2986106 h 3759038"/>
              <a:gd name="connsiteX5" fmla="*/ 1210458 w 7165668"/>
              <a:gd name="connsiteY5" fmla="*/ 2760145 h 3759038"/>
              <a:gd name="connsiteX6" fmla="*/ 1504083 w 7165668"/>
              <a:gd name="connsiteY6" fmla="*/ 2477191 h 3759038"/>
              <a:gd name="connsiteX7" fmla="*/ 1661780 w 7165668"/>
              <a:gd name="connsiteY7" fmla="*/ 2300843 h 3759038"/>
              <a:gd name="connsiteX8" fmla="*/ 1859319 w 7165668"/>
              <a:gd name="connsiteY8" fmla="*/ 2134853 h 3759038"/>
              <a:gd name="connsiteX9" fmla="*/ 2114880 w 7165668"/>
              <a:gd name="connsiteY9" fmla="*/ 1960633 h 3759038"/>
              <a:gd name="connsiteX10" fmla="*/ 2483565 w 7165668"/>
              <a:gd name="connsiteY10" fmla="*/ 1872260 h 3759038"/>
              <a:gd name="connsiteX11" fmla="*/ 2877461 w 7165668"/>
              <a:gd name="connsiteY11" fmla="*/ 1774612 h 3759038"/>
              <a:gd name="connsiteX12" fmla="*/ 3210970 w 7165668"/>
              <a:gd name="connsiteY12" fmla="*/ 1636226 h 3759038"/>
              <a:gd name="connsiteX13" fmla="*/ 3573758 w 7165668"/>
              <a:gd name="connsiteY13" fmla="*/ 1562718 h 3759038"/>
              <a:gd name="connsiteX14" fmla="*/ 4140438 w 7165668"/>
              <a:gd name="connsiteY14" fmla="*/ 1487227 h 3759038"/>
              <a:gd name="connsiteX15" fmla="*/ 4508936 w 7165668"/>
              <a:gd name="connsiteY15" fmla="*/ 1482438 h 3759038"/>
              <a:gd name="connsiteX16" fmla="*/ 5012634 w 7165668"/>
              <a:gd name="connsiteY16" fmla="*/ 1579632 h 3759038"/>
              <a:gd name="connsiteX17" fmla="*/ 6126519 w 7165668"/>
              <a:gd name="connsiteY17" fmla="*/ 1843881 h 3759038"/>
              <a:gd name="connsiteX18" fmla="*/ 6417061 w 7165668"/>
              <a:gd name="connsiteY18" fmla="*/ 1835247 h 3759038"/>
              <a:gd name="connsiteX19" fmla="*/ 6832801 w 7165668"/>
              <a:gd name="connsiteY19" fmla="*/ 1909441 h 3759038"/>
              <a:gd name="connsiteX20" fmla="*/ 7165668 w 7165668"/>
              <a:gd name="connsiteY20" fmla="*/ 1999345 h 3759038"/>
              <a:gd name="connsiteX21" fmla="*/ 7153110 w 7165668"/>
              <a:gd name="connsiteY21" fmla="*/ 0 h 3759038"/>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26519 w 7165668"/>
              <a:gd name="connsiteY17" fmla="*/ 1843881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07767 w 7165668"/>
              <a:gd name="connsiteY17" fmla="*/ 1911822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107767 w 7165668"/>
              <a:gd name="connsiteY17" fmla="*/ 1911822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1835247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6832801 w 7165668"/>
              <a:gd name="connsiteY19" fmla="*/ 1909441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6832801 w 7165668"/>
              <a:gd name="connsiteY19" fmla="*/ 2443915 h 3762923"/>
              <a:gd name="connsiteX20" fmla="*/ 7165668 w 7165668"/>
              <a:gd name="connsiteY20" fmla="*/ 1999345 h 3762923"/>
              <a:gd name="connsiteX21" fmla="*/ 7153110 w 7165668"/>
              <a:gd name="connsiteY21" fmla="*/ 0 h 3762923"/>
              <a:gd name="connsiteX0" fmla="*/ 7153110 w 7165668"/>
              <a:gd name="connsiteY0" fmla="*/ 0 h 3762923"/>
              <a:gd name="connsiteX1" fmla="*/ 12475 w 7165668"/>
              <a:gd name="connsiteY1" fmla="*/ 2096 h 3762923"/>
              <a:gd name="connsiteX2" fmla="*/ 649 w 7165668"/>
              <a:gd name="connsiteY2" fmla="*/ 3676282 h 3762923"/>
              <a:gd name="connsiteX3" fmla="*/ 876354 w 7165668"/>
              <a:gd name="connsiteY3" fmla="*/ 3201466 h 3762923"/>
              <a:gd name="connsiteX4" fmla="*/ 1029314 w 7165668"/>
              <a:gd name="connsiteY4" fmla="*/ 2986106 h 3762923"/>
              <a:gd name="connsiteX5" fmla="*/ 1210458 w 7165668"/>
              <a:gd name="connsiteY5" fmla="*/ 2760145 h 3762923"/>
              <a:gd name="connsiteX6" fmla="*/ 1504083 w 7165668"/>
              <a:gd name="connsiteY6" fmla="*/ 2477191 h 3762923"/>
              <a:gd name="connsiteX7" fmla="*/ 1661780 w 7165668"/>
              <a:gd name="connsiteY7" fmla="*/ 2300843 h 3762923"/>
              <a:gd name="connsiteX8" fmla="*/ 1859319 w 7165668"/>
              <a:gd name="connsiteY8" fmla="*/ 2134853 h 3762923"/>
              <a:gd name="connsiteX9" fmla="*/ 2114880 w 7165668"/>
              <a:gd name="connsiteY9" fmla="*/ 1960633 h 3762923"/>
              <a:gd name="connsiteX10" fmla="*/ 2483565 w 7165668"/>
              <a:gd name="connsiteY10" fmla="*/ 1872260 h 3762923"/>
              <a:gd name="connsiteX11" fmla="*/ 2877461 w 7165668"/>
              <a:gd name="connsiteY11" fmla="*/ 1774612 h 3762923"/>
              <a:gd name="connsiteX12" fmla="*/ 3210970 w 7165668"/>
              <a:gd name="connsiteY12" fmla="*/ 1636226 h 3762923"/>
              <a:gd name="connsiteX13" fmla="*/ 3573758 w 7165668"/>
              <a:gd name="connsiteY13" fmla="*/ 1562718 h 3762923"/>
              <a:gd name="connsiteX14" fmla="*/ 4140438 w 7165668"/>
              <a:gd name="connsiteY14" fmla="*/ 1487227 h 3762923"/>
              <a:gd name="connsiteX15" fmla="*/ 4508936 w 7165668"/>
              <a:gd name="connsiteY15" fmla="*/ 1482438 h 3762923"/>
              <a:gd name="connsiteX16" fmla="*/ 5012634 w 7165668"/>
              <a:gd name="connsiteY16" fmla="*/ 1579632 h 3762923"/>
              <a:gd name="connsiteX17" fmla="*/ 6046822 w 7165668"/>
              <a:gd name="connsiteY17" fmla="*/ 1979764 h 3762923"/>
              <a:gd name="connsiteX18" fmla="*/ 6417061 w 7165668"/>
              <a:gd name="connsiteY18" fmla="*/ 2315368 h 3762923"/>
              <a:gd name="connsiteX19" fmla="*/ 7165668 w 7165668"/>
              <a:gd name="connsiteY19" fmla="*/ 1999345 h 3762923"/>
              <a:gd name="connsiteX20" fmla="*/ 7153110 w 7165668"/>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46822 w 7153110"/>
              <a:gd name="connsiteY17" fmla="*/ 1979764 h 3762923"/>
              <a:gd name="connsiteX18" fmla="*/ 6417061 w 7153110"/>
              <a:gd name="connsiteY18" fmla="*/ 2315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417061 w 7153110"/>
              <a:gd name="connsiteY18" fmla="*/ 2315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346740 w 7153110"/>
              <a:gd name="connsiteY18" fmla="*/ 234707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346740 w 7153110"/>
              <a:gd name="connsiteY18" fmla="*/ 234707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6065575 w 7153110"/>
              <a:gd name="connsiteY17" fmla="*/ 2020530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78050 w 7153110"/>
              <a:gd name="connsiteY17" fmla="*/ 1875588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78050 w 7153110"/>
              <a:gd name="connsiteY17" fmla="*/ 1875588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4 w 7153110"/>
              <a:gd name="connsiteY16" fmla="*/ 1579632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40438 w 7153110"/>
              <a:gd name="connsiteY14" fmla="*/ 1487227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35750 w 7153110"/>
              <a:gd name="connsiteY14" fmla="*/ 1469110 h 3762923"/>
              <a:gd name="connsiteX15" fmla="*/ 4508936 w 7153110"/>
              <a:gd name="connsiteY15" fmla="*/ 1482438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62718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77461 w 7153110"/>
              <a:gd name="connsiteY11" fmla="*/ 1774612 h 3762923"/>
              <a:gd name="connsiteX12" fmla="*/ 3210970 w 7153110"/>
              <a:gd name="connsiteY12" fmla="*/ 1636226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86838 w 7153110"/>
              <a:gd name="connsiteY11" fmla="*/ 1801789 h 3762923"/>
              <a:gd name="connsiteX12" fmla="*/ 3210970 w 7153110"/>
              <a:gd name="connsiteY12" fmla="*/ 1636226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14880 w 7153110"/>
              <a:gd name="connsiteY9" fmla="*/ 1960633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59319 w 7153110"/>
              <a:gd name="connsiteY8" fmla="*/ 2134853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61780 w 7153110"/>
              <a:gd name="connsiteY7" fmla="*/ 2300843 h 3762923"/>
              <a:gd name="connsiteX8" fmla="*/ 1892136 w 7153110"/>
              <a:gd name="connsiteY8" fmla="*/ 215297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892136 w 7153110"/>
              <a:gd name="connsiteY8" fmla="*/ 215297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33633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290483 w 7153110"/>
              <a:gd name="connsiteY18" fmla="*/ 2360662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126399 w 7153110"/>
              <a:gd name="connsiteY18" fmla="*/ 2392368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59298 w 7153110"/>
              <a:gd name="connsiteY17" fmla="*/ 1902764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7151603 w 7153110"/>
              <a:gd name="connsiteY19" fmla="*/ 2429642 h 3762923"/>
              <a:gd name="connsiteX20" fmla="*/ 7153110 w 7153110"/>
              <a:gd name="connsiteY20"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501920 w 7153110"/>
              <a:gd name="connsiteY19" fmla="*/ 2575441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33147 w 7153110"/>
              <a:gd name="connsiteY19" fmla="*/ 2829090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33147 w 7153110"/>
              <a:gd name="connsiteY19" fmla="*/ 2829090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7151603 w 7153110"/>
              <a:gd name="connsiteY20" fmla="*/ 2429642 h 3762923"/>
              <a:gd name="connsiteX21" fmla="*/ 7153110 w 7153110"/>
              <a:gd name="connsiteY21"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6808213 w 7153110"/>
              <a:gd name="connsiteY20" fmla="*/ 2817011 h 3762923"/>
              <a:gd name="connsiteX21" fmla="*/ 7151603 w 7153110"/>
              <a:gd name="connsiteY21" fmla="*/ 2429642 h 3762923"/>
              <a:gd name="connsiteX22" fmla="*/ 7153110 w 7153110"/>
              <a:gd name="connsiteY22" fmla="*/ 0 h 3762923"/>
              <a:gd name="connsiteX0" fmla="*/ 7153110 w 7153110"/>
              <a:gd name="connsiteY0" fmla="*/ 0 h 3762923"/>
              <a:gd name="connsiteX1" fmla="*/ 12475 w 7153110"/>
              <a:gd name="connsiteY1" fmla="*/ 2096 h 3762923"/>
              <a:gd name="connsiteX2" fmla="*/ 649 w 7153110"/>
              <a:gd name="connsiteY2" fmla="*/ 3676282 h 3762923"/>
              <a:gd name="connsiteX3" fmla="*/ 876354 w 7153110"/>
              <a:gd name="connsiteY3" fmla="*/ 3201466 h 3762923"/>
              <a:gd name="connsiteX4" fmla="*/ 1029314 w 7153110"/>
              <a:gd name="connsiteY4" fmla="*/ 2986106 h 3762923"/>
              <a:gd name="connsiteX5" fmla="*/ 1210458 w 7153110"/>
              <a:gd name="connsiteY5" fmla="*/ 2760145 h 3762923"/>
              <a:gd name="connsiteX6" fmla="*/ 1504083 w 7153110"/>
              <a:gd name="connsiteY6" fmla="*/ 2477191 h 3762923"/>
              <a:gd name="connsiteX7" fmla="*/ 1699285 w 7153110"/>
              <a:gd name="connsiteY7" fmla="*/ 2323489 h 3762923"/>
              <a:gd name="connsiteX8" fmla="*/ 1906201 w 7153110"/>
              <a:gd name="connsiteY8" fmla="*/ 2157501 h 3762923"/>
              <a:gd name="connsiteX9" fmla="*/ 2147698 w 7153110"/>
              <a:gd name="connsiteY9" fmla="*/ 1969692 h 3762923"/>
              <a:gd name="connsiteX10" fmla="*/ 2483565 w 7153110"/>
              <a:gd name="connsiteY10" fmla="*/ 1872260 h 3762923"/>
              <a:gd name="connsiteX11" fmla="*/ 2886838 w 7153110"/>
              <a:gd name="connsiteY11" fmla="*/ 1801789 h 3762923"/>
              <a:gd name="connsiteX12" fmla="*/ 3215659 w 7153110"/>
              <a:gd name="connsiteY12" fmla="*/ 1654344 h 3762923"/>
              <a:gd name="connsiteX13" fmla="*/ 3573758 w 7153110"/>
              <a:gd name="connsiteY13" fmla="*/ 1585365 h 3762923"/>
              <a:gd name="connsiteX14" fmla="*/ 4135750 w 7153110"/>
              <a:gd name="connsiteY14" fmla="*/ 1469110 h 3762923"/>
              <a:gd name="connsiteX15" fmla="*/ 4508936 w 7153110"/>
              <a:gd name="connsiteY15" fmla="*/ 1505086 h 3762923"/>
              <a:gd name="connsiteX16" fmla="*/ 5012635 w 7153110"/>
              <a:gd name="connsiteY16" fmla="*/ 1602279 h 3762923"/>
              <a:gd name="connsiteX17" fmla="*/ 5868674 w 7153110"/>
              <a:gd name="connsiteY17" fmla="*/ 1939000 h 3762923"/>
              <a:gd name="connsiteX18" fmla="*/ 6088894 w 7153110"/>
              <a:gd name="connsiteY18" fmla="*/ 2433134 h 3762923"/>
              <a:gd name="connsiteX19" fmla="*/ 6345649 w 7153110"/>
              <a:gd name="connsiteY19" fmla="*/ 2847208 h 3762923"/>
              <a:gd name="connsiteX20" fmla="*/ 6864471 w 7153110"/>
              <a:gd name="connsiteY20" fmla="*/ 3118974 h 3762923"/>
              <a:gd name="connsiteX21" fmla="*/ 7151603 w 7153110"/>
              <a:gd name="connsiteY21" fmla="*/ 2429642 h 3762923"/>
              <a:gd name="connsiteX22" fmla="*/ 7153110 w 7153110"/>
              <a:gd name="connsiteY22" fmla="*/ 0 h 3762923"/>
              <a:gd name="connsiteX0" fmla="*/ 7153110 w 7153110"/>
              <a:gd name="connsiteY0" fmla="*/ 0 h 3789240"/>
              <a:gd name="connsiteX1" fmla="*/ 12475 w 7153110"/>
              <a:gd name="connsiteY1" fmla="*/ 2096 h 3789240"/>
              <a:gd name="connsiteX2" fmla="*/ 649 w 7153110"/>
              <a:gd name="connsiteY2" fmla="*/ 3676282 h 3789240"/>
              <a:gd name="connsiteX3" fmla="*/ 1207649 w 7153110"/>
              <a:gd name="connsiteY3" fmla="*/ 3406801 h 3789240"/>
              <a:gd name="connsiteX4" fmla="*/ 1029314 w 7153110"/>
              <a:gd name="connsiteY4" fmla="*/ 2986106 h 3789240"/>
              <a:gd name="connsiteX5" fmla="*/ 1210458 w 7153110"/>
              <a:gd name="connsiteY5" fmla="*/ 2760145 h 3789240"/>
              <a:gd name="connsiteX6" fmla="*/ 1504083 w 7153110"/>
              <a:gd name="connsiteY6" fmla="*/ 2477191 h 3789240"/>
              <a:gd name="connsiteX7" fmla="*/ 1699285 w 7153110"/>
              <a:gd name="connsiteY7" fmla="*/ 2323489 h 3789240"/>
              <a:gd name="connsiteX8" fmla="*/ 1906201 w 7153110"/>
              <a:gd name="connsiteY8" fmla="*/ 2157501 h 3789240"/>
              <a:gd name="connsiteX9" fmla="*/ 2147698 w 7153110"/>
              <a:gd name="connsiteY9" fmla="*/ 1969692 h 3789240"/>
              <a:gd name="connsiteX10" fmla="*/ 2483565 w 7153110"/>
              <a:gd name="connsiteY10" fmla="*/ 1872260 h 3789240"/>
              <a:gd name="connsiteX11" fmla="*/ 2886838 w 7153110"/>
              <a:gd name="connsiteY11" fmla="*/ 1801789 h 3789240"/>
              <a:gd name="connsiteX12" fmla="*/ 3215659 w 7153110"/>
              <a:gd name="connsiteY12" fmla="*/ 1654344 h 3789240"/>
              <a:gd name="connsiteX13" fmla="*/ 3573758 w 7153110"/>
              <a:gd name="connsiteY13" fmla="*/ 1585365 h 3789240"/>
              <a:gd name="connsiteX14" fmla="*/ 4135750 w 7153110"/>
              <a:gd name="connsiteY14" fmla="*/ 1469110 h 3789240"/>
              <a:gd name="connsiteX15" fmla="*/ 4508936 w 7153110"/>
              <a:gd name="connsiteY15" fmla="*/ 1505086 h 3789240"/>
              <a:gd name="connsiteX16" fmla="*/ 5012635 w 7153110"/>
              <a:gd name="connsiteY16" fmla="*/ 1602279 h 3789240"/>
              <a:gd name="connsiteX17" fmla="*/ 5868674 w 7153110"/>
              <a:gd name="connsiteY17" fmla="*/ 1939000 h 3789240"/>
              <a:gd name="connsiteX18" fmla="*/ 6088894 w 7153110"/>
              <a:gd name="connsiteY18" fmla="*/ 2433134 h 3789240"/>
              <a:gd name="connsiteX19" fmla="*/ 6345649 w 7153110"/>
              <a:gd name="connsiteY19" fmla="*/ 2847208 h 3789240"/>
              <a:gd name="connsiteX20" fmla="*/ 6864471 w 7153110"/>
              <a:gd name="connsiteY20" fmla="*/ 3118974 h 3789240"/>
              <a:gd name="connsiteX21" fmla="*/ 7151603 w 7153110"/>
              <a:gd name="connsiteY21" fmla="*/ 2429642 h 3789240"/>
              <a:gd name="connsiteX22" fmla="*/ 7153110 w 7153110"/>
              <a:gd name="connsiteY22" fmla="*/ 0 h 3789240"/>
              <a:gd name="connsiteX0" fmla="*/ 7153110 w 7153110"/>
              <a:gd name="connsiteY0" fmla="*/ 0 h 3819058"/>
              <a:gd name="connsiteX1" fmla="*/ 12475 w 7153110"/>
              <a:gd name="connsiteY1" fmla="*/ 2096 h 3819058"/>
              <a:gd name="connsiteX2" fmla="*/ 649 w 7153110"/>
              <a:gd name="connsiteY2" fmla="*/ 3676282 h 3819058"/>
              <a:gd name="connsiteX3" fmla="*/ 1251405 w 7153110"/>
              <a:gd name="connsiteY3" fmla="*/ 3551743 h 3819058"/>
              <a:gd name="connsiteX4" fmla="*/ 1029314 w 7153110"/>
              <a:gd name="connsiteY4" fmla="*/ 2986106 h 3819058"/>
              <a:gd name="connsiteX5" fmla="*/ 1210458 w 7153110"/>
              <a:gd name="connsiteY5" fmla="*/ 2760145 h 3819058"/>
              <a:gd name="connsiteX6" fmla="*/ 1504083 w 7153110"/>
              <a:gd name="connsiteY6" fmla="*/ 2477191 h 3819058"/>
              <a:gd name="connsiteX7" fmla="*/ 1699285 w 7153110"/>
              <a:gd name="connsiteY7" fmla="*/ 2323489 h 3819058"/>
              <a:gd name="connsiteX8" fmla="*/ 1906201 w 7153110"/>
              <a:gd name="connsiteY8" fmla="*/ 2157501 h 3819058"/>
              <a:gd name="connsiteX9" fmla="*/ 2147698 w 7153110"/>
              <a:gd name="connsiteY9" fmla="*/ 1969692 h 3819058"/>
              <a:gd name="connsiteX10" fmla="*/ 2483565 w 7153110"/>
              <a:gd name="connsiteY10" fmla="*/ 1872260 h 3819058"/>
              <a:gd name="connsiteX11" fmla="*/ 2886838 w 7153110"/>
              <a:gd name="connsiteY11" fmla="*/ 1801789 h 3819058"/>
              <a:gd name="connsiteX12" fmla="*/ 3215659 w 7153110"/>
              <a:gd name="connsiteY12" fmla="*/ 1654344 h 3819058"/>
              <a:gd name="connsiteX13" fmla="*/ 3573758 w 7153110"/>
              <a:gd name="connsiteY13" fmla="*/ 1585365 h 3819058"/>
              <a:gd name="connsiteX14" fmla="*/ 4135750 w 7153110"/>
              <a:gd name="connsiteY14" fmla="*/ 1469110 h 3819058"/>
              <a:gd name="connsiteX15" fmla="*/ 4508936 w 7153110"/>
              <a:gd name="connsiteY15" fmla="*/ 1505086 h 3819058"/>
              <a:gd name="connsiteX16" fmla="*/ 5012635 w 7153110"/>
              <a:gd name="connsiteY16" fmla="*/ 1602279 h 3819058"/>
              <a:gd name="connsiteX17" fmla="*/ 5868674 w 7153110"/>
              <a:gd name="connsiteY17" fmla="*/ 1939000 h 3819058"/>
              <a:gd name="connsiteX18" fmla="*/ 6088894 w 7153110"/>
              <a:gd name="connsiteY18" fmla="*/ 2433134 h 3819058"/>
              <a:gd name="connsiteX19" fmla="*/ 6345649 w 7153110"/>
              <a:gd name="connsiteY19" fmla="*/ 2847208 h 3819058"/>
              <a:gd name="connsiteX20" fmla="*/ 6864471 w 7153110"/>
              <a:gd name="connsiteY20" fmla="*/ 3118974 h 3819058"/>
              <a:gd name="connsiteX21" fmla="*/ 7151603 w 7153110"/>
              <a:gd name="connsiteY21" fmla="*/ 2429642 h 3819058"/>
              <a:gd name="connsiteX22" fmla="*/ 7153110 w 7153110"/>
              <a:gd name="connsiteY22" fmla="*/ 0 h 3819058"/>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210458 w 7153110"/>
              <a:gd name="connsiteY5" fmla="*/ 2760145 h 3800014"/>
              <a:gd name="connsiteX6" fmla="*/ 1504083 w 7153110"/>
              <a:gd name="connsiteY6" fmla="*/ 2477191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504083 w 7153110"/>
              <a:gd name="connsiteY6" fmla="*/ 2477191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604097 w 7153110"/>
              <a:gd name="connsiteY6" fmla="*/ 2628173 h 3800014"/>
              <a:gd name="connsiteX7" fmla="*/ 1699285 w 7153110"/>
              <a:gd name="connsiteY7" fmla="*/ 2323489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823043 w 7153110"/>
              <a:gd name="connsiteY5" fmla="*/ 3219129 h 3800014"/>
              <a:gd name="connsiteX6" fmla="*/ 1604097 w 7153110"/>
              <a:gd name="connsiteY6" fmla="*/ 2628173 h 3800014"/>
              <a:gd name="connsiteX7" fmla="*/ 1711787 w 7153110"/>
              <a:gd name="connsiteY7" fmla="*/ 2299332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800014"/>
              <a:gd name="connsiteX1" fmla="*/ 12475 w 7153110"/>
              <a:gd name="connsiteY1" fmla="*/ 2096 h 3800014"/>
              <a:gd name="connsiteX2" fmla="*/ 649 w 7153110"/>
              <a:gd name="connsiteY2" fmla="*/ 3676282 h 3800014"/>
              <a:gd name="connsiteX3" fmla="*/ 1251405 w 7153110"/>
              <a:gd name="connsiteY3" fmla="*/ 3551743 h 3800014"/>
              <a:gd name="connsiteX4" fmla="*/ 1535634 w 7153110"/>
              <a:gd name="connsiteY4" fmla="*/ 3300148 h 3800014"/>
              <a:gd name="connsiteX5" fmla="*/ 1998067 w 7153110"/>
              <a:gd name="connsiteY5" fmla="*/ 3418424 h 3800014"/>
              <a:gd name="connsiteX6" fmla="*/ 1604097 w 7153110"/>
              <a:gd name="connsiteY6" fmla="*/ 2628173 h 3800014"/>
              <a:gd name="connsiteX7" fmla="*/ 1711787 w 7153110"/>
              <a:gd name="connsiteY7" fmla="*/ 2299332 h 3800014"/>
              <a:gd name="connsiteX8" fmla="*/ 1906201 w 7153110"/>
              <a:gd name="connsiteY8" fmla="*/ 2157501 h 3800014"/>
              <a:gd name="connsiteX9" fmla="*/ 2147698 w 7153110"/>
              <a:gd name="connsiteY9" fmla="*/ 1969692 h 3800014"/>
              <a:gd name="connsiteX10" fmla="*/ 2483565 w 7153110"/>
              <a:gd name="connsiteY10" fmla="*/ 1872260 h 3800014"/>
              <a:gd name="connsiteX11" fmla="*/ 2886838 w 7153110"/>
              <a:gd name="connsiteY11" fmla="*/ 1801789 h 3800014"/>
              <a:gd name="connsiteX12" fmla="*/ 3215659 w 7153110"/>
              <a:gd name="connsiteY12" fmla="*/ 1654344 h 3800014"/>
              <a:gd name="connsiteX13" fmla="*/ 3573758 w 7153110"/>
              <a:gd name="connsiteY13" fmla="*/ 1585365 h 3800014"/>
              <a:gd name="connsiteX14" fmla="*/ 4135750 w 7153110"/>
              <a:gd name="connsiteY14" fmla="*/ 1469110 h 3800014"/>
              <a:gd name="connsiteX15" fmla="*/ 4508936 w 7153110"/>
              <a:gd name="connsiteY15" fmla="*/ 1505086 h 3800014"/>
              <a:gd name="connsiteX16" fmla="*/ 5012635 w 7153110"/>
              <a:gd name="connsiteY16" fmla="*/ 1602279 h 3800014"/>
              <a:gd name="connsiteX17" fmla="*/ 5868674 w 7153110"/>
              <a:gd name="connsiteY17" fmla="*/ 1939000 h 3800014"/>
              <a:gd name="connsiteX18" fmla="*/ 6088894 w 7153110"/>
              <a:gd name="connsiteY18" fmla="*/ 2433134 h 3800014"/>
              <a:gd name="connsiteX19" fmla="*/ 6345649 w 7153110"/>
              <a:gd name="connsiteY19" fmla="*/ 2847208 h 3800014"/>
              <a:gd name="connsiteX20" fmla="*/ 6864471 w 7153110"/>
              <a:gd name="connsiteY20" fmla="*/ 3118974 h 3800014"/>
              <a:gd name="connsiteX21" fmla="*/ 7151603 w 7153110"/>
              <a:gd name="connsiteY21" fmla="*/ 2429642 h 3800014"/>
              <a:gd name="connsiteX22" fmla="*/ 7153110 w 7153110"/>
              <a:gd name="connsiteY22" fmla="*/ 0 h 3800014"/>
              <a:gd name="connsiteX0" fmla="*/ 7153110 w 7153110"/>
              <a:gd name="connsiteY0" fmla="*/ 0 h 3789713"/>
              <a:gd name="connsiteX1" fmla="*/ 12475 w 7153110"/>
              <a:gd name="connsiteY1" fmla="*/ 2096 h 3789713"/>
              <a:gd name="connsiteX2" fmla="*/ 649 w 7153110"/>
              <a:gd name="connsiteY2" fmla="*/ 3676282 h 3789713"/>
              <a:gd name="connsiteX3" fmla="*/ 1251405 w 7153110"/>
              <a:gd name="connsiteY3" fmla="*/ 3551743 h 3789713"/>
              <a:gd name="connsiteX4" fmla="*/ 1779418 w 7153110"/>
              <a:gd name="connsiteY4" fmla="*/ 3674582 h 3789713"/>
              <a:gd name="connsiteX5" fmla="*/ 1998067 w 7153110"/>
              <a:gd name="connsiteY5" fmla="*/ 3418424 h 3789713"/>
              <a:gd name="connsiteX6" fmla="*/ 1604097 w 7153110"/>
              <a:gd name="connsiteY6" fmla="*/ 2628173 h 3789713"/>
              <a:gd name="connsiteX7" fmla="*/ 1711787 w 7153110"/>
              <a:gd name="connsiteY7" fmla="*/ 2299332 h 3789713"/>
              <a:gd name="connsiteX8" fmla="*/ 1906201 w 7153110"/>
              <a:gd name="connsiteY8" fmla="*/ 2157501 h 3789713"/>
              <a:gd name="connsiteX9" fmla="*/ 2147698 w 7153110"/>
              <a:gd name="connsiteY9" fmla="*/ 1969692 h 3789713"/>
              <a:gd name="connsiteX10" fmla="*/ 2483565 w 7153110"/>
              <a:gd name="connsiteY10" fmla="*/ 1872260 h 3789713"/>
              <a:gd name="connsiteX11" fmla="*/ 2886838 w 7153110"/>
              <a:gd name="connsiteY11" fmla="*/ 1801789 h 3789713"/>
              <a:gd name="connsiteX12" fmla="*/ 3215659 w 7153110"/>
              <a:gd name="connsiteY12" fmla="*/ 1654344 h 3789713"/>
              <a:gd name="connsiteX13" fmla="*/ 3573758 w 7153110"/>
              <a:gd name="connsiteY13" fmla="*/ 1585365 h 3789713"/>
              <a:gd name="connsiteX14" fmla="*/ 4135750 w 7153110"/>
              <a:gd name="connsiteY14" fmla="*/ 1469110 h 3789713"/>
              <a:gd name="connsiteX15" fmla="*/ 4508936 w 7153110"/>
              <a:gd name="connsiteY15" fmla="*/ 1505086 h 3789713"/>
              <a:gd name="connsiteX16" fmla="*/ 5012635 w 7153110"/>
              <a:gd name="connsiteY16" fmla="*/ 1602279 h 3789713"/>
              <a:gd name="connsiteX17" fmla="*/ 5868674 w 7153110"/>
              <a:gd name="connsiteY17" fmla="*/ 1939000 h 3789713"/>
              <a:gd name="connsiteX18" fmla="*/ 6088894 w 7153110"/>
              <a:gd name="connsiteY18" fmla="*/ 2433134 h 3789713"/>
              <a:gd name="connsiteX19" fmla="*/ 6345649 w 7153110"/>
              <a:gd name="connsiteY19" fmla="*/ 2847208 h 3789713"/>
              <a:gd name="connsiteX20" fmla="*/ 6864471 w 7153110"/>
              <a:gd name="connsiteY20" fmla="*/ 3118974 h 3789713"/>
              <a:gd name="connsiteX21" fmla="*/ 7151603 w 7153110"/>
              <a:gd name="connsiteY21" fmla="*/ 2429642 h 3789713"/>
              <a:gd name="connsiteX22" fmla="*/ 7153110 w 7153110"/>
              <a:gd name="connsiteY22" fmla="*/ 0 h 3789713"/>
              <a:gd name="connsiteX0" fmla="*/ 7153110 w 7153110"/>
              <a:gd name="connsiteY0" fmla="*/ 0 h 3952117"/>
              <a:gd name="connsiteX1" fmla="*/ 12475 w 7153110"/>
              <a:gd name="connsiteY1" fmla="*/ 2096 h 3952117"/>
              <a:gd name="connsiteX2" fmla="*/ 649 w 7153110"/>
              <a:gd name="connsiteY2" fmla="*/ 3676282 h 3952117"/>
              <a:gd name="connsiteX3" fmla="*/ 1307663 w 7153110"/>
              <a:gd name="connsiteY3" fmla="*/ 3950334 h 3952117"/>
              <a:gd name="connsiteX4" fmla="*/ 1779418 w 7153110"/>
              <a:gd name="connsiteY4" fmla="*/ 3674582 h 3952117"/>
              <a:gd name="connsiteX5" fmla="*/ 1998067 w 7153110"/>
              <a:gd name="connsiteY5" fmla="*/ 3418424 h 3952117"/>
              <a:gd name="connsiteX6" fmla="*/ 1604097 w 7153110"/>
              <a:gd name="connsiteY6" fmla="*/ 2628173 h 3952117"/>
              <a:gd name="connsiteX7" fmla="*/ 1711787 w 7153110"/>
              <a:gd name="connsiteY7" fmla="*/ 2299332 h 3952117"/>
              <a:gd name="connsiteX8" fmla="*/ 1906201 w 7153110"/>
              <a:gd name="connsiteY8" fmla="*/ 2157501 h 3952117"/>
              <a:gd name="connsiteX9" fmla="*/ 2147698 w 7153110"/>
              <a:gd name="connsiteY9" fmla="*/ 1969692 h 3952117"/>
              <a:gd name="connsiteX10" fmla="*/ 2483565 w 7153110"/>
              <a:gd name="connsiteY10" fmla="*/ 1872260 h 3952117"/>
              <a:gd name="connsiteX11" fmla="*/ 2886838 w 7153110"/>
              <a:gd name="connsiteY11" fmla="*/ 1801789 h 3952117"/>
              <a:gd name="connsiteX12" fmla="*/ 3215659 w 7153110"/>
              <a:gd name="connsiteY12" fmla="*/ 1654344 h 3952117"/>
              <a:gd name="connsiteX13" fmla="*/ 3573758 w 7153110"/>
              <a:gd name="connsiteY13" fmla="*/ 1585365 h 3952117"/>
              <a:gd name="connsiteX14" fmla="*/ 4135750 w 7153110"/>
              <a:gd name="connsiteY14" fmla="*/ 1469110 h 3952117"/>
              <a:gd name="connsiteX15" fmla="*/ 4508936 w 7153110"/>
              <a:gd name="connsiteY15" fmla="*/ 1505086 h 3952117"/>
              <a:gd name="connsiteX16" fmla="*/ 5012635 w 7153110"/>
              <a:gd name="connsiteY16" fmla="*/ 1602279 h 3952117"/>
              <a:gd name="connsiteX17" fmla="*/ 5868674 w 7153110"/>
              <a:gd name="connsiteY17" fmla="*/ 1939000 h 3952117"/>
              <a:gd name="connsiteX18" fmla="*/ 6088894 w 7153110"/>
              <a:gd name="connsiteY18" fmla="*/ 2433134 h 3952117"/>
              <a:gd name="connsiteX19" fmla="*/ 6345649 w 7153110"/>
              <a:gd name="connsiteY19" fmla="*/ 2847208 h 3952117"/>
              <a:gd name="connsiteX20" fmla="*/ 6864471 w 7153110"/>
              <a:gd name="connsiteY20" fmla="*/ 3118974 h 3952117"/>
              <a:gd name="connsiteX21" fmla="*/ 7151603 w 7153110"/>
              <a:gd name="connsiteY21" fmla="*/ 2429642 h 3952117"/>
              <a:gd name="connsiteX22" fmla="*/ 7153110 w 7153110"/>
              <a:gd name="connsiteY22" fmla="*/ 0 h 3952117"/>
              <a:gd name="connsiteX0" fmla="*/ 7165394 w 7165394"/>
              <a:gd name="connsiteY0" fmla="*/ 0 h 4145550"/>
              <a:gd name="connsiteX1" fmla="*/ 24759 w 7165394"/>
              <a:gd name="connsiteY1" fmla="*/ 2096 h 4145550"/>
              <a:gd name="connsiteX2" fmla="*/ 431 w 7165394"/>
              <a:gd name="connsiteY2" fmla="*/ 4008441 h 4145550"/>
              <a:gd name="connsiteX3" fmla="*/ 1319947 w 7165394"/>
              <a:gd name="connsiteY3" fmla="*/ 3950334 h 4145550"/>
              <a:gd name="connsiteX4" fmla="*/ 1791702 w 7165394"/>
              <a:gd name="connsiteY4" fmla="*/ 3674582 h 4145550"/>
              <a:gd name="connsiteX5" fmla="*/ 2010351 w 7165394"/>
              <a:gd name="connsiteY5" fmla="*/ 3418424 h 4145550"/>
              <a:gd name="connsiteX6" fmla="*/ 1616381 w 7165394"/>
              <a:gd name="connsiteY6" fmla="*/ 2628173 h 4145550"/>
              <a:gd name="connsiteX7" fmla="*/ 1724071 w 7165394"/>
              <a:gd name="connsiteY7" fmla="*/ 2299332 h 4145550"/>
              <a:gd name="connsiteX8" fmla="*/ 1918485 w 7165394"/>
              <a:gd name="connsiteY8" fmla="*/ 2157501 h 4145550"/>
              <a:gd name="connsiteX9" fmla="*/ 2159982 w 7165394"/>
              <a:gd name="connsiteY9" fmla="*/ 1969692 h 4145550"/>
              <a:gd name="connsiteX10" fmla="*/ 2495849 w 7165394"/>
              <a:gd name="connsiteY10" fmla="*/ 1872260 h 4145550"/>
              <a:gd name="connsiteX11" fmla="*/ 2899122 w 7165394"/>
              <a:gd name="connsiteY11" fmla="*/ 1801789 h 4145550"/>
              <a:gd name="connsiteX12" fmla="*/ 3227943 w 7165394"/>
              <a:gd name="connsiteY12" fmla="*/ 1654344 h 4145550"/>
              <a:gd name="connsiteX13" fmla="*/ 3586042 w 7165394"/>
              <a:gd name="connsiteY13" fmla="*/ 1585365 h 4145550"/>
              <a:gd name="connsiteX14" fmla="*/ 4148034 w 7165394"/>
              <a:gd name="connsiteY14" fmla="*/ 1469110 h 4145550"/>
              <a:gd name="connsiteX15" fmla="*/ 4521220 w 7165394"/>
              <a:gd name="connsiteY15" fmla="*/ 1505086 h 4145550"/>
              <a:gd name="connsiteX16" fmla="*/ 5024919 w 7165394"/>
              <a:gd name="connsiteY16" fmla="*/ 1602279 h 4145550"/>
              <a:gd name="connsiteX17" fmla="*/ 5880958 w 7165394"/>
              <a:gd name="connsiteY17" fmla="*/ 1939000 h 4145550"/>
              <a:gd name="connsiteX18" fmla="*/ 6101178 w 7165394"/>
              <a:gd name="connsiteY18" fmla="*/ 2433134 h 4145550"/>
              <a:gd name="connsiteX19" fmla="*/ 6357933 w 7165394"/>
              <a:gd name="connsiteY19" fmla="*/ 2847208 h 4145550"/>
              <a:gd name="connsiteX20" fmla="*/ 6876755 w 7165394"/>
              <a:gd name="connsiteY20" fmla="*/ 3118974 h 4145550"/>
              <a:gd name="connsiteX21" fmla="*/ 7163887 w 7165394"/>
              <a:gd name="connsiteY21" fmla="*/ 2429642 h 4145550"/>
              <a:gd name="connsiteX22" fmla="*/ 7165394 w 7165394"/>
              <a:gd name="connsiteY22" fmla="*/ 0 h 4145550"/>
              <a:gd name="connsiteX0" fmla="*/ 7165394 w 7165394"/>
              <a:gd name="connsiteY0" fmla="*/ 0 h 4043809"/>
              <a:gd name="connsiteX1" fmla="*/ 24759 w 7165394"/>
              <a:gd name="connsiteY1" fmla="*/ 2096 h 4043809"/>
              <a:gd name="connsiteX2" fmla="*/ 431 w 7165394"/>
              <a:gd name="connsiteY2" fmla="*/ 4008441 h 4043809"/>
              <a:gd name="connsiteX3" fmla="*/ 1319947 w 7165394"/>
              <a:gd name="connsiteY3" fmla="*/ 3950334 h 4043809"/>
              <a:gd name="connsiteX4" fmla="*/ 1791702 w 7165394"/>
              <a:gd name="connsiteY4" fmla="*/ 3674582 h 4043809"/>
              <a:gd name="connsiteX5" fmla="*/ 2010351 w 7165394"/>
              <a:gd name="connsiteY5" fmla="*/ 3418424 h 4043809"/>
              <a:gd name="connsiteX6" fmla="*/ 1616381 w 7165394"/>
              <a:gd name="connsiteY6" fmla="*/ 2628173 h 4043809"/>
              <a:gd name="connsiteX7" fmla="*/ 1724071 w 7165394"/>
              <a:gd name="connsiteY7" fmla="*/ 2299332 h 4043809"/>
              <a:gd name="connsiteX8" fmla="*/ 1918485 w 7165394"/>
              <a:gd name="connsiteY8" fmla="*/ 2157501 h 4043809"/>
              <a:gd name="connsiteX9" fmla="*/ 2159982 w 7165394"/>
              <a:gd name="connsiteY9" fmla="*/ 1969692 h 4043809"/>
              <a:gd name="connsiteX10" fmla="*/ 2495849 w 7165394"/>
              <a:gd name="connsiteY10" fmla="*/ 1872260 h 4043809"/>
              <a:gd name="connsiteX11" fmla="*/ 2899122 w 7165394"/>
              <a:gd name="connsiteY11" fmla="*/ 1801789 h 4043809"/>
              <a:gd name="connsiteX12" fmla="*/ 3227943 w 7165394"/>
              <a:gd name="connsiteY12" fmla="*/ 1654344 h 4043809"/>
              <a:gd name="connsiteX13" fmla="*/ 3586042 w 7165394"/>
              <a:gd name="connsiteY13" fmla="*/ 1585365 h 4043809"/>
              <a:gd name="connsiteX14" fmla="*/ 4148034 w 7165394"/>
              <a:gd name="connsiteY14" fmla="*/ 1469110 h 4043809"/>
              <a:gd name="connsiteX15" fmla="*/ 4521220 w 7165394"/>
              <a:gd name="connsiteY15" fmla="*/ 1505086 h 4043809"/>
              <a:gd name="connsiteX16" fmla="*/ 5024919 w 7165394"/>
              <a:gd name="connsiteY16" fmla="*/ 1602279 h 4043809"/>
              <a:gd name="connsiteX17" fmla="*/ 5880958 w 7165394"/>
              <a:gd name="connsiteY17" fmla="*/ 1939000 h 4043809"/>
              <a:gd name="connsiteX18" fmla="*/ 6101178 w 7165394"/>
              <a:gd name="connsiteY18" fmla="*/ 2433134 h 4043809"/>
              <a:gd name="connsiteX19" fmla="*/ 6357933 w 7165394"/>
              <a:gd name="connsiteY19" fmla="*/ 2847208 h 4043809"/>
              <a:gd name="connsiteX20" fmla="*/ 6876755 w 7165394"/>
              <a:gd name="connsiteY20" fmla="*/ 3118974 h 4043809"/>
              <a:gd name="connsiteX21" fmla="*/ 7163887 w 7165394"/>
              <a:gd name="connsiteY21" fmla="*/ 2429642 h 4043809"/>
              <a:gd name="connsiteX22" fmla="*/ 7165394 w 7165394"/>
              <a:gd name="connsiteY22" fmla="*/ 0 h 4043809"/>
              <a:gd name="connsiteX0" fmla="*/ 7165394 w 7165394"/>
              <a:gd name="connsiteY0" fmla="*/ 0 h 4145158"/>
              <a:gd name="connsiteX1" fmla="*/ 24759 w 7165394"/>
              <a:gd name="connsiteY1" fmla="*/ 2096 h 4145158"/>
              <a:gd name="connsiteX2" fmla="*/ 431 w 7165394"/>
              <a:gd name="connsiteY2" fmla="*/ 4123187 h 4145158"/>
              <a:gd name="connsiteX3" fmla="*/ 1319947 w 7165394"/>
              <a:gd name="connsiteY3" fmla="*/ 3950334 h 4145158"/>
              <a:gd name="connsiteX4" fmla="*/ 1791702 w 7165394"/>
              <a:gd name="connsiteY4" fmla="*/ 3674582 h 4145158"/>
              <a:gd name="connsiteX5" fmla="*/ 2010351 w 7165394"/>
              <a:gd name="connsiteY5" fmla="*/ 3418424 h 4145158"/>
              <a:gd name="connsiteX6" fmla="*/ 1616381 w 7165394"/>
              <a:gd name="connsiteY6" fmla="*/ 2628173 h 4145158"/>
              <a:gd name="connsiteX7" fmla="*/ 1724071 w 7165394"/>
              <a:gd name="connsiteY7" fmla="*/ 2299332 h 4145158"/>
              <a:gd name="connsiteX8" fmla="*/ 1918485 w 7165394"/>
              <a:gd name="connsiteY8" fmla="*/ 2157501 h 4145158"/>
              <a:gd name="connsiteX9" fmla="*/ 2159982 w 7165394"/>
              <a:gd name="connsiteY9" fmla="*/ 1969692 h 4145158"/>
              <a:gd name="connsiteX10" fmla="*/ 2495849 w 7165394"/>
              <a:gd name="connsiteY10" fmla="*/ 1872260 h 4145158"/>
              <a:gd name="connsiteX11" fmla="*/ 2899122 w 7165394"/>
              <a:gd name="connsiteY11" fmla="*/ 1801789 h 4145158"/>
              <a:gd name="connsiteX12" fmla="*/ 3227943 w 7165394"/>
              <a:gd name="connsiteY12" fmla="*/ 1654344 h 4145158"/>
              <a:gd name="connsiteX13" fmla="*/ 3586042 w 7165394"/>
              <a:gd name="connsiteY13" fmla="*/ 1585365 h 4145158"/>
              <a:gd name="connsiteX14" fmla="*/ 4148034 w 7165394"/>
              <a:gd name="connsiteY14" fmla="*/ 1469110 h 4145158"/>
              <a:gd name="connsiteX15" fmla="*/ 4521220 w 7165394"/>
              <a:gd name="connsiteY15" fmla="*/ 1505086 h 4145158"/>
              <a:gd name="connsiteX16" fmla="*/ 5024919 w 7165394"/>
              <a:gd name="connsiteY16" fmla="*/ 1602279 h 4145158"/>
              <a:gd name="connsiteX17" fmla="*/ 5880958 w 7165394"/>
              <a:gd name="connsiteY17" fmla="*/ 1939000 h 4145158"/>
              <a:gd name="connsiteX18" fmla="*/ 6101178 w 7165394"/>
              <a:gd name="connsiteY18" fmla="*/ 2433134 h 4145158"/>
              <a:gd name="connsiteX19" fmla="*/ 6357933 w 7165394"/>
              <a:gd name="connsiteY19" fmla="*/ 2847208 h 4145158"/>
              <a:gd name="connsiteX20" fmla="*/ 6876755 w 7165394"/>
              <a:gd name="connsiteY20" fmla="*/ 3118974 h 4145158"/>
              <a:gd name="connsiteX21" fmla="*/ 7163887 w 7165394"/>
              <a:gd name="connsiteY21" fmla="*/ 2429642 h 4145158"/>
              <a:gd name="connsiteX22" fmla="*/ 7165394 w 7165394"/>
              <a:gd name="connsiteY22" fmla="*/ 0 h 4145158"/>
              <a:gd name="connsiteX0" fmla="*/ 7165394 w 7165394"/>
              <a:gd name="connsiteY0" fmla="*/ 0 h 4124138"/>
              <a:gd name="connsiteX1" fmla="*/ 24759 w 7165394"/>
              <a:gd name="connsiteY1" fmla="*/ 2096 h 4124138"/>
              <a:gd name="connsiteX2" fmla="*/ 431 w 7165394"/>
              <a:gd name="connsiteY2" fmla="*/ 4123187 h 4124138"/>
              <a:gd name="connsiteX3" fmla="*/ 1319947 w 7165394"/>
              <a:gd name="connsiteY3" fmla="*/ 3950334 h 4124138"/>
              <a:gd name="connsiteX4" fmla="*/ 1791702 w 7165394"/>
              <a:gd name="connsiteY4" fmla="*/ 3674582 h 4124138"/>
              <a:gd name="connsiteX5" fmla="*/ 2010351 w 7165394"/>
              <a:gd name="connsiteY5" fmla="*/ 3418424 h 4124138"/>
              <a:gd name="connsiteX6" fmla="*/ 1616381 w 7165394"/>
              <a:gd name="connsiteY6" fmla="*/ 2628173 h 4124138"/>
              <a:gd name="connsiteX7" fmla="*/ 1724071 w 7165394"/>
              <a:gd name="connsiteY7" fmla="*/ 2299332 h 4124138"/>
              <a:gd name="connsiteX8" fmla="*/ 1918485 w 7165394"/>
              <a:gd name="connsiteY8" fmla="*/ 2157501 h 4124138"/>
              <a:gd name="connsiteX9" fmla="*/ 2159982 w 7165394"/>
              <a:gd name="connsiteY9" fmla="*/ 1969692 h 4124138"/>
              <a:gd name="connsiteX10" fmla="*/ 2495849 w 7165394"/>
              <a:gd name="connsiteY10" fmla="*/ 1872260 h 4124138"/>
              <a:gd name="connsiteX11" fmla="*/ 2899122 w 7165394"/>
              <a:gd name="connsiteY11" fmla="*/ 1801789 h 4124138"/>
              <a:gd name="connsiteX12" fmla="*/ 3227943 w 7165394"/>
              <a:gd name="connsiteY12" fmla="*/ 1654344 h 4124138"/>
              <a:gd name="connsiteX13" fmla="*/ 3586042 w 7165394"/>
              <a:gd name="connsiteY13" fmla="*/ 1585365 h 4124138"/>
              <a:gd name="connsiteX14" fmla="*/ 4148034 w 7165394"/>
              <a:gd name="connsiteY14" fmla="*/ 1469110 h 4124138"/>
              <a:gd name="connsiteX15" fmla="*/ 4521220 w 7165394"/>
              <a:gd name="connsiteY15" fmla="*/ 1505086 h 4124138"/>
              <a:gd name="connsiteX16" fmla="*/ 5024919 w 7165394"/>
              <a:gd name="connsiteY16" fmla="*/ 1602279 h 4124138"/>
              <a:gd name="connsiteX17" fmla="*/ 5880958 w 7165394"/>
              <a:gd name="connsiteY17" fmla="*/ 1939000 h 4124138"/>
              <a:gd name="connsiteX18" fmla="*/ 6101178 w 7165394"/>
              <a:gd name="connsiteY18" fmla="*/ 2433134 h 4124138"/>
              <a:gd name="connsiteX19" fmla="*/ 6357933 w 7165394"/>
              <a:gd name="connsiteY19" fmla="*/ 2847208 h 4124138"/>
              <a:gd name="connsiteX20" fmla="*/ 6876755 w 7165394"/>
              <a:gd name="connsiteY20" fmla="*/ 3118974 h 4124138"/>
              <a:gd name="connsiteX21" fmla="*/ 7163887 w 7165394"/>
              <a:gd name="connsiteY21" fmla="*/ 2429642 h 4124138"/>
              <a:gd name="connsiteX22" fmla="*/ 7165394 w 7165394"/>
              <a:gd name="connsiteY22" fmla="*/ 0 h 4124138"/>
              <a:gd name="connsiteX0" fmla="*/ 7165394 w 7165394"/>
              <a:gd name="connsiteY0" fmla="*/ 0 h 4125484"/>
              <a:gd name="connsiteX1" fmla="*/ 24759 w 7165394"/>
              <a:gd name="connsiteY1" fmla="*/ 2096 h 4125484"/>
              <a:gd name="connsiteX2" fmla="*/ 431 w 7165394"/>
              <a:gd name="connsiteY2" fmla="*/ 4123187 h 4125484"/>
              <a:gd name="connsiteX3" fmla="*/ 1507473 w 7165394"/>
              <a:gd name="connsiteY3" fmla="*/ 4022805 h 4125484"/>
              <a:gd name="connsiteX4" fmla="*/ 1791702 w 7165394"/>
              <a:gd name="connsiteY4" fmla="*/ 3674582 h 4125484"/>
              <a:gd name="connsiteX5" fmla="*/ 2010351 w 7165394"/>
              <a:gd name="connsiteY5" fmla="*/ 3418424 h 4125484"/>
              <a:gd name="connsiteX6" fmla="*/ 1616381 w 7165394"/>
              <a:gd name="connsiteY6" fmla="*/ 2628173 h 4125484"/>
              <a:gd name="connsiteX7" fmla="*/ 1724071 w 7165394"/>
              <a:gd name="connsiteY7" fmla="*/ 2299332 h 4125484"/>
              <a:gd name="connsiteX8" fmla="*/ 1918485 w 7165394"/>
              <a:gd name="connsiteY8" fmla="*/ 2157501 h 4125484"/>
              <a:gd name="connsiteX9" fmla="*/ 2159982 w 7165394"/>
              <a:gd name="connsiteY9" fmla="*/ 1969692 h 4125484"/>
              <a:gd name="connsiteX10" fmla="*/ 2495849 w 7165394"/>
              <a:gd name="connsiteY10" fmla="*/ 1872260 h 4125484"/>
              <a:gd name="connsiteX11" fmla="*/ 2899122 w 7165394"/>
              <a:gd name="connsiteY11" fmla="*/ 1801789 h 4125484"/>
              <a:gd name="connsiteX12" fmla="*/ 3227943 w 7165394"/>
              <a:gd name="connsiteY12" fmla="*/ 1654344 h 4125484"/>
              <a:gd name="connsiteX13" fmla="*/ 3586042 w 7165394"/>
              <a:gd name="connsiteY13" fmla="*/ 1585365 h 4125484"/>
              <a:gd name="connsiteX14" fmla="*/ 4148034 w 7165394"/>
              <a:gd name="connsiteY14" fmla="*/ 1469110 h 4125484"/>
              <a:gd name="connsiteX15" fmla="*/ 4521220 w 7165394"/>
              <a:gd name="connsiteY15" fmla="*/ 1505086 h 4125484"/>
              <a:gd name="connsiteX16" fmla="*/ 5024919 w 7165394"/>
              <a:gd name="connsiteY16" fmla="*/ 1602279 h 4125484"/>
              <a:gd name="connsiteX17" fmla="*/ 5880958 w 7165394"/>
              <a:gd name="connsiteY17" fmla="*/ 1939000 h 4125484"/>
              <a:gd name="connsiteX18" fmla="*/ 6101178 w 7165394"/>
              <a:gd name="connsiteY18" fmla="*/ 2433134 h 4125484"/>
              <a:gd name="connsiteX19" fmla="*/ 6357933 w 7165394"/>
              <a:gd name="connsiteY19" fmla="*/ 2847208 h 4125484"/>
              <a:gd name="connsiteX20" fmla="*/ 6876755 w 7165394"/>
              <a:gd name="connsiteY20" fmla="*/ 3118974 h 4125484"/>
              <a:gd name="connsiteX21" fmla="*/ 7163887 w 7165394"/>
              <a:gd name="connsiteY21" fmla="*/ 2429642 h 4125484"/>
              <a:gd name="connsiteX22" fmla="*/ 7165394 w 7165394"/>
              <a:gd name="connsiteY22" fmla="*/ 0 h 4125484"/>
              <a:gd name="connsiteX0" fmla="*/ 7165394 w 7165394"/>
              <a:gd name="connsiteY0" fmla="*/ 0 h 4124539"/>
              <a:gd name="connsiteX1" fmla="*/ 24759 w 7165394"/>
              <a:gd name="connsiteY1" fmla="*/ 2096 h 4124539"/>
              <a:gd name="connsiteX2" fmla="*/ 431 w 7165394"/>
              <a:gd name="connsiteY2" fmla="*/ 4123187 h 4124539"/>
              <a:gd name="connsiteX3" fmla="*/ 1507473 w 7165394"/>
              <a:gd name="connsiteY3" fmla="*/ 4022805 h 4124539"/>
              <a:gd name="connsiteX4" fmla="*/ 2066740 w 7165394"/>
              <a:gd name="connsiteY4" fmla="*/ 3898035 h 4124539"/>
              <a:gd name="connsiteX5" fmla="*/ 2010351 w 7165394"/>
              <a:gd name="connsiteY5" fmla="*/ 3418424 h 4124539"/>
              <a:gd name="connsiteX6" fmla="*/ 1616381 w 7165394"/>
              <a:gd name="connsiteY6" fmla="*/ 2628173 h 4124539"/>
              <a:gd name="connsiteX7" fmla="*/ 1724071 w 7165394"/>
              <a:gd name="connsiteY7" fmla="*/ 2299332 h 4124539"/>
              <a:gd name="connsiteX8" fmla="*/ 1918485 w 7165394"/>
              <a:gd name="connsiteY8" fmla="*/ 2157501 h 4124539"/>
              <a:gd name="connsiteX9" fmla="*/ 2159982 w 7165394"/>
              <a:gd name="connsiteY9" fmla="*/ 1969692 h 4124539"/>
              <a:gd name="connsiteX10" fmla="*/ 2495849 w 7165394"/>
              <a:gd name="connsiteY10" fmla="*/ 1872260 h 4124539"/>
              <a:gd name="connsiteX11" fmla="*/ 2899122 w 7165394"/>
              <a:gd name="connsiteY11" fmla="*/ 1801789 h 4124539"/>
              <a:gd name="connsiteX12" fmla="*/ 3227943 w 7165394"/>
              <a:gd name="connsiteY12" fmla="*/ 1654344 h 4124539"/>
              <a:gd name="connsiteX13" fmla="*/ 3586042 w 7165394"/>
              <a:gd name="connsiteY13" fmla="*/ 1585365 h 4124539"/>
              <a:gd name="connsiteX14" fmla="*/ 4148034 w 7165394"/>
              <a:gd name="connsiteY14" fmla="*/ 1469110 h 4124539"/>
              <a:gd name="connsiteX15" fmla="*/ 4521220 w 7165394"/>
              <a:gd name="connsiteY15" fmla="*/ 1505086 h 4124539"/>
              <a:gd name="connsiteX16" fmla="*/ 5024919 w 7165394"/>
              <a:gd name="connsiteY16" fmla="*/ 1602279 h 4124539"/>
              <a:gd name="connsiteX17" fmla="*/ 5880958 w 7165394"/>
              <a:gd name="connsiteY17" fmla="*/ 1939000 h 4124539"/>
              <a:gd name="connsiteX18" fmla="*/ 6101178 w 7165394"/>
              <a:gd name="connsiteY18" fmla="*/ 2433134 h 4124539"/>
              <a:gd name="connsiteX19" fmla="*/ 6357933 w 7165394"/>
              <a:gd name="connsiteY19" fmla="*/ 2847208 h 4124539"/>
              <a:gd name="connsiteX20" fmla="*/ 6876755 w 7165394"/>
              <a:gd name="connsiteY20" fmla="*/ 3118974 h 4124539"/>
              <a:gd name="connsiteX21" fmla="*/ 7163887 w 7165394"/>
              <a:gd name="connsiteY21" fmla="*/ 2429642 h 4124539"/>
              <a:gd name="connsiteX22" fmla="*/ 7165394 w 7165394"/>
              <a:gd name="connsiteY22" fmla="*/ 0 h 4124539"/>
              <a:gd name="connsiteX0" fmla="*/ 7165394 w 7165394"/>
              <a:gd name="connsiteY0" fmla="*/ 0 h 4126744"/>
              <a:gd name="connsiteX1" fmla="*/ 24759 w 7165394"/>
              <a:gd name="connsiteY1" fmla="*/ 2096 h 4126744"/>
              <a:gd name="connsiteX2" fmla="*/ 431 w 7165394"/>
              <a:gd name="connsiteY2" fmla="*/ 4123187 h 4126744"/>
              <a:gd name="connsiteX3" fmla="*/ 1526226 w 7165394"/>
              <a:gd name="connsiteY3" fmla="*/ 4077159 h 4126744"/>
              <a:gd name="connsiteX4" fmla="*/ 2066740 w 7165394"/>
              <a:gd name="connsiteY4" fmla="*/ 3898035 h 4126744"/>
              <a:gd name="connsiteX5" fmla="*/ 2010351 w 7165394"/>
              <a:gd name="connsiteY5" fmla="*/ 3418424 h 4126744"/>
              <a:gd name="connsiteX6" fmla="*/ 1616381 w 7165394"/>
              <a:gd name="connsiteY6" fmla="*/ 2628173 h 4126744"/>
              <a:gd name="connsiteX7" fmla="*/ 1724071 w 7165394"/>
              <a:gd name="connsiteY7" fmla="*/ 2299332 h 4126744"/>
              <a:gd name="connsiteX8" fmla="*/ 1918485 w 7165394"/>
              <a:gd name="connsiteY8" fmla="*/ 2157501 h 4126744"/>
              <a:gd name="connsiteX9" fmla="*/ 2159982 w 7165394"/>
              <a:gd name="connsiteY9" fmla="*/ 1969692 h 4126744"/>
              <a:gd name="connsiteX10" fmla="*/ 2495849 w 7165394"/>
              <a:gd name="connsiteY10" fmla="*/ 1872260 h 4126744"/>
              <a:gd name="connsiteX11" fmla="*/ 2899122 w 7165394"/>
              <a:gd name="connsiteY11" fmla="*/ 1801789 h 4126744"/>
              <a:gd name="connsiteX12" fmla="*/ 3227943 w 7165394"/>
              <a:gd name="connsiteY12" fmla="*/ 1654344 h 4126744"/>
              <a:gd name="connsiteX13" fmla="*/ 3586042 w 7165394"/>
              <a:gd name="connsiteY13" fmla="*/ 1585365 h 4126744"/>
              <a:gd name="connsiteX14" fmla="*/ 4148034 w 7165394"/>
              <a:gd name="connsiteY14" fmla="*/ 1469110 h 4126744"/>
              <a:gd name="connsiteX15" fmla="*/ 4521220 w 7165394"/>
              <a:gd name="connsiteY15" fmla="*/ 1505086 h 4126744"/>
              <a:gd name="connsiteX16" fmla="*/ 5024919 w 7165394"/>
              <a:gd name="connsiteY16" fmla="*/ 1602279 h 4126744"/>
              <a:gd name="connsiteX17" fmla="*/ 5880958 w 7165394"/>
              <a:gd name="connsiteY17" fmla="*/ 1939000 h 4126744"/>
              <a:gd name="connsiteX18" fmla="*/ 6101178 w 7165394"/>
              <a:gd name="connsiteY18" fmla="*/ 2433134 h 4126744"/>
              <a:gd name="connsiteX19" fmla="*/ 6357933 w 7165394"/>
              <a:gd name="connsiteY19" fmla="*/ 2847208 h 4126744"/>
              <a:gd name="connsiteX20" fmla="*/ 6876755 w 7165394"/>
              <a:gd name="connsiteY20" fmla="*/ 3118974 h 4126744"/>
              <a:gd name="connsiteX21" fmla="*/ 7163887 w 7165394"/>
              <a:gd name="connsiteY21" fmla="*/ 2429642 h 4126744"/>
              <a:gd name="connsiteX22" fmla="*/ 7165394 w 7165394"/>
              <a:gd name="connsiteY22" fmla="*/ 0 h 4126744"/>
              <a:gd name="connsiteX0" fmla="*/ 7165394 w 7165394"/>
              <a:gd name="connsiteY0" fmla="*/ 0 h 4126744"/>
              <a:gd name="connsiteX1" fmla="*/ 24759 w 7165394"/>
              <a:gd name="connsiteY1" fmla="*/ 2096 h 4126744"/>
              <a:gd name="connsiteX2" fmla="*/ 431 w 7165394"/>
              <a:gd name="connsiteY2" fmla="*/ 4123187 h 4126744"/>
              <a:gd name="connsiteX3" fmla="*/ 1526226 w 7165394"/>
              <a:gd name="connsiteY3" fmla="*/ 4077159 h 4126744"/>
              <a:gd name="connsiteX4" fmla="*/ 2066740 w 7165394"/>
              <a:gd name="connsiteY4" fmla="*/ 3898035 h 4126744"/>
              <a:gd name="connsiteX5" fmla="*/ 2010351 w 7165394"/>
              <a:gd name="connsiteY5" fmla="*/ 3418424 h 4126744"/>
              <a:gd name="connsiteX6" fmla="*/ 1616381 w 7165394"/>
              <a:gd name="connsiteY6" fmla="*/ 2628173 h 4126744"/>
              <a:gd name="connsiteX7" fmla="*/ 1724071 w 7165394"/>
              <a:gd name="connsiteY7" fmla="*/ 2299332 h 4126744"/>
              <a:gd name="connsiteX8" fmla="*/ 1918485 w 7165394"/>
              <a:gd name="connsiteY8" fmla="*/ 2157501 h 4126744"/>
              <a:gd name="connsiteX9" fmla="*/ 2159982 w 7165394"/>
              <a:gd name="connsiteY9" fmla="*/ 1969692 h 4126744"/>
              <a:gd name="connsiteX10" fmla="*/ 2495849 w 7165394"/>
              <a:gd name="connsiteY10" fmla="*/ 1872260 h 4126744"/>
              <a:gd name="connsiteX11" fmla="*/ 2899122 w 7165394"/>
              <a:gd name="connsiteY11" fmla="*/ 1801789 h 4126744"/>
              <a:gd name="connsiteX12" fmla="*/ 3227943 w 7165394"/>
              <a:gd name="connsiteY12" fmla="*/ 1654344 h 4126744"/>
              <a:gd name="connsiteX13" fmla="*/ 3586042 w 7165394"/>
              <a:gd name="connsiteY13" fmla="*/ 1585365 h 4126744"/>
              <a:gd name="connsiteX14" fmla="*/ 4148034 w 7165394"/>
              <a:gd name="connsiteY14" fmla="*/ 1469110 h 4126744"/>
              <a:gd name="connsiteX15" fmla="*/ 4521220 w 7165394"/>
              <a:gd name="connsiteY15" fmla="*/ 1505086 h 4126744"/>
              <a:gd name="connsiteX16" fmla="*/ 5024919 w 7165394"/>
              <a:gd name="connsiteY16" fmla="*/ 1602279 h 4126744"/>
              <a:gd name="connsiteX17" fmla="*/ 5880958 w 7165394"/>
              <a:gd name="connsiteY17" fmla="*/ 1939000 h 4126744"/>
              <a:gd name="connsiteX18" fmla="*/ 6101178 w 7165394"/>
              <a:gd name="connsiteY18" fmla="*/ 2433134 h 4126744"/>
              <a:gd name="connsiteX19" fmla="*/ 6114149 w 7165394"/>
              <a:gd name="connsiteY19" fmla="*/ 3137093 h 4126744"/>
              <a:gd name="connsiteX20" fmla="*/ 6876755 w 7165394"/>
              <a:gd name="connsiteY20" fmla="*/ 3118974 h 4126744"/>
              <a:gd name="connsiteX21" fmla="*/ 7163887 w 7165394"/>
              <a:gd name="connsiteY21" fmla="*/ 2429642 h 4126744"/>
              <a:gd name="connsiteX22" fmla="*/ 7165394 w 7165394"/>
              <a:gd name="connsiteY22" fmla="*/ 0 h 4126744"/>
              <a:gd name="connsiteX0" fmla="*/ 7165394 w 7165394"/>
              <a:gd name="connsiteY0" fmla="*/ 0 h 4125863"/>
              <a:gd name="connsiteX1" fmla="*/ 24759 w 7165394"/>
              <a:gd name="connsiteY1" fmla="*/ 2096 h 4125863"/>
              <a:gd name="connsiteX2" fmla="*/ 431 w 7165394"/>
              <a:gd name="connsiteY2" fmla="*/ 4123187 h 4125863"/>
              <a:gd name="connsiteX3" fmla="*/ 1526226 w 7165394"/>
              <a:gd name="connsiteY3" fmla="*/ 4077159 h 4125863"/>
              <a:gd name="connsiteX4" fmla="*/ 2504300 w 7165394"/>
              <a:gd name="connsiteY4" fmla="*/ 3970506 h 4125863"/>
              <a:gd name="connsiteX5" fmla="*/ 2010351 w 7165394"/>
              <a:gd name="connsiteY5" fmla="*/ 3418424 h 4125863"/>
              <a:gd name="connsiteX6" fmla="*/ 1616381 w 7165394"/>
              <a:gd name="connsiteY6" fmla="*/ 2628173 h 4125863"/>
              <a:gd name="connsiteX7" fmla="*/ 1724071 w 7165394"/>
              <a:gd name="connsiteY7" fmla="*/ 2299332 h 4125863"/>
              <a:gd name="connsiteX8" fmla="*/ 1918485 w 7165394"/>
              <a:gd name="connsiteY8" fmla="*/ 2157501 h 4125863"/>
              <a:gd name="connsiteX9" fmla="*/ 2159982 w 7165394"/>
              <a:gd name="connsiteY9" fmla="*/ 1969692 h 4125863"/>
              <a:gd name="connsiteX10" fmla="*/ 2495849 w 7165394"/>
              <a:gd name="connsiteY10" fmla="*/ 1872260 h 4125863"/>
              <a:gd name="connsiteX11" fmla="*/ 2899122 w 7165394"/>
              <a:gd name="connsiteY11" fmla="*/ 1801789 h 4125863"/>
              <a:gd name="connsiteX12" fmla="*/ 3227943 w 7165394"/>
              <a:gd name="connsiteY12" fmla="*/ 1654344 h 4125863"/>
              <a:gd name="connsiteX13" fmla="*/ 3586042 w 7165394"/>
              <a:gd name="connsiteY13" fmla="*/ 1585365 h 4125863"/>
              <a:gd name="connsiteX14" fmla="*/ 4148034 w 7165394"/>
              <a:gd name="connsiteY14" fmla="*/ 1469110 h 4125863"/>
              <a:gd name="connsiteX15" fmla="*/ 4521220 w 7165394"/>
              <a:gd name="connsiteY15" fmla="*/ 1505086 h 4125863"/>
              <a:gd name="connsiteX16" fmla="*/ 5024919 w 7165394"/>
              <a:gd name="connsiteY16" fmla="*/ 1602279 h 4125863"/>
              <a:gd name="connsiteX17" fmla="*/ 5880958 w 7165394"/>
              <a:gd name="connsiteY17" fmla="*/ 1939000 h 4125863"/>
              <a:gd name="connsiteX18" fmla="*/ 6101178 w 7165394"/>
              <a:gd name="connsiteY18" fmla="*/ 2433134 h 4125863"/>
              <a:gd name="connsiteX19" fmla="*/ 6114149 w 7165394"/>
              <a:gd name="connsiteY19" fmla="*/ 3137093 h 4125863"/>
              <a:gd name="connsiteX20" fmla="*/ 6876755 w 7165394"/>
              <a:gd name="connsiteY20" fmla="*/ 3118974 h 4125863"/>
              <a:gd name="connsiteX21" fmla="*/ 7163887 w 7165394"/>
              <a:gd name="connsiteY21" fmla="*/ 2429642 h 4125863"/>
              <a:gd name="connsiteX22" fmla="*/ 7165394 w 7165394"/>
              <a:gd name="connsiteY22" fmla="*/ 0 h 4125863"/>
              <a:gd name="connsiteX0" fmla="*/ 7165394 w 7165394"/>
              <a:gd name="connsiteY0" fmla="*/ 0 h 4125863"/>
              <a:gd name="connsiteX1" fmla="*/ 24759 w 7165394"/>
              <a:gd name="connsiteY1" fmla="*/ 2096 h 4125863"/>
              <a:gd name="connsiteX2" fmla="*/ 431 w 7165394"/>
              <a:gd name="connsiteY2" fmla="*/ 4123187 h 4125863"/>
              <a:gd name="connsiteX3" fmla="*/ 1526226 w 7165394"/>
              <a:gd name="connsiteY3" fmla="*/ 4077159 h 4125863"/>
              <a:gd name="connsiteX4" fmla="*/ 2504300 w 7165394"/>
              <a:gd name="connsiteY4" fmla="*/ 3970506 h 4125863"/>
              <a:gd name="connsiteX5" fmla="*/ 2141619 w 7165394"/>
              <a:gd name="connsiteY5" fmla="*/ 3430503 h 4125863"/>
              <a:gd name="connsiteX6" fmla="*/ 1616381 w 7165394"/>
              <a:gd name="connsiteY6" fmla="*/ 2628173 h 4125863"/>
              <a:gd name="connsiteX7" fmla="*/ 1724071 w 7165394"/>
              <a:gd name="connsiteY7" fmla="*/ 2299332 h 4125863"/>
              <a:gd name="connsiteX8" fmla="*/ 1918485 w 7165394"/>
              <a:gd name="connsiteY8" fmla="*/ 2157501 h 4125863"/>
              <a:gd name="connsiteX9" fmla="*/ 2159982 w 7165394"/>
              <a:gd name="connsiteY9" fmla="*/ 1969692 h 4125863"/>
              <a:gd name="connsiteX10" fmla="*/ 2495849 w 7165394"/>
              <a:gd name="connsiteY10" fmla="*/ 1872260 h 4125863"/>
              <a:gd name="connsiteX11" fmla="*/ 2899122 w 7165394"/>
              <a:gd name="connsiteY11" fmla="*/ 1801789 h 4125863"/>
              <a:gd name="connsiteX12" fmla="*/ 3227943 w 7165394"/>
              <a:gd name="connsiteY12" fmla="*/ 1654344 h 4125863"/>
              <a:gd name="connsiteX13" fmla="*/ 3586042 w 7165394"/>
              <a:gd name="connsiteY13" fmla="*/ 1585365 h 4125863"/>
              <a:gd name="connsiteX14" fmla="*/ 4148034 w 7165394"/>
              <a:gd name="connsiteY14" fmla="*/ 1469110 h 4125863"/>
              <a:gd name="connsiteX15" fmla="*/ 4521220 w 7165394"/>
              <a:gd name="connsiteY15" fmla="*/ 1505086 h 4125863"/>
              <a:gd name="connsiteX16" fmla="*/ 5024919 w 7165394"/>
              <a:gd name="connsiteY16" fmla="*/ 1602279 h 4125863"/>
              <a:gd name="connsiteX17" fmla="*/ 5880958 w 7165394"/>
              <a:gd name="connsiteY17" fmla="*/ 1939000 h 4125863"/>
              <a:gd name="connsiteX18" fmla="*/ 6101178 w 7165394"/>
              <a:gd name="connsiteY18" fmla="*/ 2433134 h 4125863"/>
              <a:gd name="connsiteX19" fmla="*/ 6114149 w 7165394"/>
              <a:gd name="connsiteY19" fmla="*/ 3137093 h 4125863"/>
              <a:gd name="connsiteX20" fmla="*/ 6876755 w 7165394"/>
              <a:gd name="connsiteY20" fmla="*/ 3118974 h 4125863"/>
              <a:gd name="connsiteX21" fmla="*/ 7163887 w 7165394"/>
              <a:gd name="connsiteY21" fmla="*/ 2429642 h 4125863"/>
              <a:gd name="connsiteX22" fmla="*/ 7165394 w 7165394"/>
              <a:gd name="connsiteY22" fmla="*/ 0 h 4125863"/>
              <a:gd name="connsiteX0" fmla="*/ 7165394 w 7165394"/>
              <a:gd name="connsiteY0" fmla="*/ 0 h 4148004"/>
              <a:gd name="connsiteX1" fmla="*/ 24759 w 7165394"/>
              <a:gd name="connsiteY1" fmla="*/ 2096 h 4148004"/>
              <a:gd name="connsiteX2" fmla="*/ 431 w 7165394"/>
              <a:gd name="connsiteY2" fmla="*/ 4123187 h 4148004"/>
              <a:gd name="connsiteX3" fmla="*/ 1526226 w 7165394"/>
              <a:gd name="connsiteY3" fmla="*/ 4137552 h 4148004"/>
              <a:gd name="connsiteX4" fmla="*/ 2504300 w 7165394"/>
              <a:gd name="connsiteY4" fmla="*/ 3970506 h 4148004"/>
              <a:gd name="connsiteX5" fmla="*/ 2141619 w 7165394"/>
              <a:gd name="connsiteY5" fmla="*/ 3430503 h 4148004"/>
              <a:gd name="connsiteX6" fmla="*/ 1616381 w 7165394"/>
              <a:gd name="connsiteY6" fmla="*/ 2628173 h 4148004"/>
              <a:gd name="connsiteX7" fmla="*/ 1724071 w 7165394"/>
              <a:gd name="connsiteY7" fmla="*/ 2299332 h 4148004"/>
              <a:gd name="connsiteX8" fmla="*/ 1918485 w 7165394"/>
              <a:gd name="connsiteY8" fmla="*/ 2157501 h 4148004"/>
              <a:gd name="connsiteX9" fmla="*/ 2159982 w 7165394"/>
              <a:gd name="connsiteY9" fmla="*/ 1969692 h 4148004"/>
              <a:gd name="connsiteX10" fmla="*/ 2495849 w 7165394"/>
              <a:gd name="connsiteY10" fmla="*/ 1872260 h 4148004"/>
              <a:gd name="connsiteX11" fmla="*/ 2899122 w 7165394"/>
              <a:gd name="connsiteY11" fmla="*/ 1801789 h 4148004"/>
              <a:gd name="connsiteX12" fmla="*/ 3227943 w 7165394"/>
              <a:gd name="connsiteY12" fmla="*/ 1654344 h 4148004"/>
              <a:gd name="connsiteX13" fmla="*/ 3586042 w 7165394"/>
              <a:gd name="connsiteY13" fmla="*/ 1585365 h 4148004"/>
              <a:gd name="connsiteX14" fmla="*/ 4148034 w 7165394"/>
              <a:gd name="connsiteY14" fmla="*/ 1469110 h 4148004"/>
              <a:gd name="connsiteX15" fmla="*/ 4521220 w 7165394"/>
              <a:gd name="connsiteY15" fmla="*/ 1505086 h 4148004"/>
              <a:gd name="connsiteX16" fmla="*/ 5024919 w 7165394"/>
              <a:gd name="connsiteY16" fmla="*/ 1602279 h 4148004"/>
              <a:gd name="connsiteX17" fmla="*/ 5880958 w 7165394"/>
              <a:gd name="connsiteY17" fmla="*/ 1939000 h 4148004"/>
              <a:gd name="connsiteX18" fmla="*/ 6101178 w 7165394"/>
              <a:gd name="connsiteY18" fmla="*/ 2433134 h 4148004"/>
              <a:gd name="connsiteX19" fmla="*/ 6114149 w 7165394"/>
              <a:gd name="connsiteY19" fmla="*/ 3137093 h 4148004"/>
              <a:gd name="connsiteX20" fmla="*/ 6876755 w 7165394"/>
              <a:gd name="connsiteY20" fmla="*/ 3118974 h 4148004"/>
              <a:gd name="connsiteX21" fmla="*/ 7163887 w 7165394"/>
              <a:gd name="connsiteY21" fmla="*/ 2429642 h 4148004"/>
              <a:gd name="connsiteX22" fmla="*/ 7165394 w 7165394"/>
              <a:gd name="connsiteY22" fmla="*/ 0 h 4148004"/>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6114149 w 7165394"/>
              <a:gd name="connsiteY19" fmla="*/ 3137093 h 4144910"/>
              <a:gd name="connsiteX20" fmla="*/ 6876755 w 7165394"/>
              <a:gd name="connsiteY20" fmla="*/ 3118974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82867 w 7165394"/>
              <a:gd name="connsiteY19" fmla="*/ 3602116 h 4144910"/>
              <a:gd name="connsiteX20" fmla="*/ 6876755 w 7165394"/>
              <a:gd name="connsiteY20" fmla="*/ 3118974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82867 w 7165394"/>
              <a:gd name="connsiteY19" fmla="*/ 3602116 h 4144910"/>
              <a:gd name="connsiteX20" fmla="*/ 6870505 w 7165394"/>
              <a:gd name="connsiteY20" fmla="*/ 3879921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6870505 w 7165394"/>
              <a:gd name="connsiteY20" fmla="*/ 3879921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29642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38086 h 4144910"/>
              <a:gd name="connsiteX22" fmla="*/ 7165394 w 7165394"/>
              <a:gd name="connsiteY22" fmla="*/ 0 h 4144910"/>
              <a:gd name="connsiteX0" fmla="*/ 7165394 w 7165394"/>
              <a:gd name="connsiteY0" fmla="*/ 0 h 4144910"/>
              <a:gd name="connsiteX1" fmla="*/ 24759 w 7165394"/>
              <a:gd name="connsiteY1" fmla="*/ 2096 h 4144910"/>
              <a:gd name="connsiteX2" fmla="*/ 431 w 7165394"/>
              <a:gd name="connsiteY2" fmla="*/ 4123187 h 4144910"/>
              <a:gd name="connsiteX3" fmla="*/ 1526226 w 7165394"/>
              <a:gd name="connsiteY3" fmla="*/ 4137552 h 4144910"/>
              <a:gd name="connsiteX4" fmla="*/ 2541805 w 7165394"/>
              <a:gd name="connsiteY4" fmla="*/ 4012781 h 4144910"/>
              <a:gd name="connsiteX5" fmla="*/ 2141619 w 7165394"/>
              <a:gd name="connsiteY5" fmla="*/ 3430503 h 4144910"/>
              <a:gd name="connsiteX6" fmla="*/ 1616381 w 7165394"/>
              <a:gd name="connsiteY6" fmla="*/ 2628173 h 4144910"/>
              <a:gd name="connsiteX7" fmla="*/ 1724071 w 7165394"/>
              <a:gd name="connsiteY7" fmla="*/ 2299332 h 4144910"/>
              <a:gd name="connsiteX8" fmla="*/ 1918485 w 7165394"/>
              <a:gd name="connsiteY8" fmla="*/ 2157501 h 4144910"/>
              <a:gd name="connsiteX9" fmla="*/ 2159982 w 7165394"/>
              <a:gd name="connsiteY9" fmla="*/ 1969692 h 4144910"/>
              <a:gd name="connsiteX10" fmla="*/ 2495849 w 7165394"/>
              <a:gd name="connsiteY10" fmla="*/ 1872260 h 4144910"/>
              <a:gd name="connsiteX11" fmla="*/ 2899122 w 7165394"/>
              <a:gd name="connsiteY11" fmla="*/ 1801789 h 4144910"/>
              <a:gd name="connsiteX12" fmla="*/ 3227943 w 7165394"/>
              <a:gd name="connsiteY12" fmla="*/ 1654344 h 4144910"/>
              <a:gd name="connsiteX13" fmla="*/ 3586042 w 7165394"/>
              <a:gd name="connsiteY13" fmla="*/ 1585365 h 4144910"/>
              <a:gd name="connsiteX14" fmla="*/ 4148034 w 7165394"/>
              <a:gd name="connsiteY14" fmla="*/ 1469110 h 4144910"/>
              <a:gd name="connsiteX15" fmla="*/ 4521220 w 7165394"/>
              <a:gd name="connsiteY15" fmla="*/ 1505086 h 4144910"/>
              <a:gd name="connsiteX16" fmla="*/ 5024919 w 7165394"/>
              <a:gd name="connsiteY16" fmla="*/ 1602279 h 4144910"/>
              <a:gd name="connsiteX17" fmla="*/ 5880958 w 7165394"/>
              <a:gd name="connsiteY17" fmla="*/ 1939000 h 4144910"/>
              <a:gd name="connsiteX18" fmla="*/ 6101178 w 7165394"/>
              <a:gd name="connsiteY18" fmla="*/ 2433134 h 4144910"/>
              <a:gd name="connsiteX19" fmla="*/ 5826609 w 7165394"/>
              <a:gd name="connsiteY19" fmla="*/ 3602116 h 4144910"/>
              <a:gd name="connsiteX20" fmla="*/ 7071503 w 7165394"/>
              <a:gd name="connsiteY20" fmla="*/ 3989683 h 4144910"/>
              <a:gd name="connsiteX21" fmla="*/ 7163887 w 7165394"/>
              <a:gd name="connsiteY21" fmla="*/ 2438086 h 4144910"/>
              <a:gd name="connsiteX22" fmla="*/ 7165394 w 7165394"/>
              <a:gd name="connsiteY22" fmla="*/ 0 h 4144910"/>
              <a:gd name="connsiteX0" fmla="*/ 7165394 w 7171700"/>
              <a:gd name="connsiteY0" fmla="*/ 0 h 4144910"/>
              <a:gd name="connsiteX1" fmla="*/ 24759 w 7171700"/>
              <a:gd name="connsiteY1" fmla="*/ 2096 h 4144910"/>
              <a:gd name="connsiteX2" fmla="*/ 431 w 7171700"/>
              <a:gd name="connsiteY2" fmla="*/ 4123187 h 4144910"/>
              <a:gd name="connsiteX3" fmla="*/ 1526226 w 7171700"/>
              <a:gd name="connsiteY3" fmla="*/ 4137552 h 4144910"/>
              <a:gd name="connsiteX4" fmla="*/ 2541805 w 7171700"/>
              <a:gd name="connsiteY4" fmla="*/ 4012781 h 4144910"/>
              <a:gd name="connsiteX5" fmla="*/ 2141619 w 7171700"/>
              <a:gd name="connsiteY5" fmla="*/ 3430503 h 4144910"/>
              <a:gd name="connsiteX6" fmla="*/ 1616381 w 7171700"/>
              <a:gd name="connsiteY6" fmla="*/ 2628173 h 4144910"/>
              <a:gd name="connsiteX7" fmla="*/ 1724071 w 7171700"/>
              <a:gd name="connsiteY7" fmla="*/ 2299332 h 4144910"/>
              <a:gd name="connsiteX8" fmla="*/ 1918485 w 7171700"/>
              <a:gd name="connsiteY8" fmla="*/ 2157501 h 4144910"/>
              <a:gd name="connsiteX9" fmla="*/ 2159982 w 7171700"/>
              <a:gd name="connsiteY9" fmla="*/ 1969692 h 4144910"/>
              <a:gd name="connsiteX10" fmla="*/ 2495849 w 7171700"/>
              <a:gd name="connsiteY10" fmla="*/ 1872260 h 4144910"/>
              <a:gd name="connsiteX11" fmla="*/ 2899122 w 7171700"/>
              <a:gd name="connsiteY11" fmla="*/ 1801789 h 4144910"/>
              <a:gd name="connsiteX12" fmla="*/ 3227943 w 7171700"/>
              <a:gd name="connsiteY12" fmla="*/ 1654344 h 4144910"/>
              <a:gd name="connsiteX13" fmla="*/ 3586042 w 7171700"/>
              <a:gd name="connsiteY13" fmla="*/ 1585365 h 4144910"/>
              <a:gd name="connsiteX14" fmla="*/ 4148034 w 7171700"/>
              <a:gd name="connsiteY14" fmla="*/ 1469110 h 4144910"/>
              <a:gd name="connsiteX15" fmla="*/ 4521220 w 7171700"/>
              <a:gd name="connsiteY15" fmla="*/ 1505086 h 4144910"/>
              <a:gd name="connsiteX16" fmla="*/ 5024919 w 7171700"/>
              <a:gd name="connsiteY16" fmla="*/ 1602279 h 4144910"/>
              <a:gd name="connsiteX17" fmla="*/ 5880958 w 7171700"/>
              <a:gd name="connsiteY17" fmla="*/ 1939000 h 4144910"/>
              <a:gd name="connsiteX18" fmla="*/ 6101178 w 7171700"/>
              <a:gd name="connsiteY18" fmla="*/ 2433134 h 4144910"/>
              <a:gd name="connsiteX19" fmla="*/ 5826609 w 7171700"/>
              <a:gd name="connsiteY19" fmla="*/ 3602116 h 4144910"/>
              <a:gd name="connsiteX20" fmla="*/ 7071503 w 7171700"/>
              <a:gd name="connsiteY20" fmla="*/ 3989683 h 4144910"/>
              <a:gd name="connsiteX21" fmla="*/ 7163887 w 7171700"/>
              <a:gd name="connsiteY21" fmla="*/ 2438086 h 4144910"/>
              <a:gd name="connsiteX22" fmla="*/ 7165394 w 7171700"/>
              <a:gd name="connsiteY22" fmla="*/ 0 h 4144910"/>
              <a:gd name="connsiteX0" fmla="*/ 7165394 w 7174813"/>
              <a:gd name="connsiteY0" fmla="*/ 0 h 4144910"/>
              <a:gd name="connsiteX1" fmla="*/ 24759 w 7174813"/>
              <a:gd name="connsiteY1" fmla="*/ 2096 h 4144910"/>
              <a:gd name="connsiteX2" fmla="*/ 431 w 7174813"/>
              <a:gd name="connsiteY2" fmla="*/ 4123187 h 4144910"/>
              <a:gd name="connsiteX3" fmla="*/ 1526226 w 7174813"/>
              <a:gd name="connsiteY3" fmla="*/ 4137552 h 4144910"/>
              <a:gd name="connsiteX4" fmla="*/ 2541805 w 7174813"/>
              <a:gd name="connsiteY4" fmla="*/ 4012781 h 4144910"/>
              <a:gd name="connsiteX5" fmla="*/ 2141619 w 7174813"/>
              <a:gd name="connsiteY5" fmla="*/ 3430503 h 4144910"/>
              <a:gd name="connsiteX6" fmla="*/ 1616381 w 7174813"/>
              <a:gd name="connsiteY6" fmla="*/ 2628173 h 4144910"/>
              <a:gd name="connsiteX7" fmla="*/ 1724071 w 7174813"/>
              <a:gd name="connsiteY7" fmla="*/ 2299332 h 4144910"/>
              <a:gd name="connsiteX8" fmla="*/ 1918485 w 7174813"/>
              <a:gd name="connsiteY8" fmla="*/ 2157501 h 4144910"/>
              <a:gd name="connsiteX9" fmla="*/ 2159982 w 7174813"/>
              <a:gd name="connsiteY9" fmla="*/ 1969692 h 4144910"/>
              <a:gd name="connsiteX10" fmla="*/ 2495849 w 7174813"/>
              <a:gd name="connsiteY10" fmla="*/ 1872260 h 4144910"/>
              <a:gd name="connsiteX11" fmla="*/ 2899122 w 7174813"/>
              <a:gd name="connsiteY11" fmla="*/ 1801789 h 4144910"/>
              <a:gd name="connsiteX12" fmla="*/ 3227943 w 7174813"/>
              <a:gd name="connsiteY12" fmla="*/ 1654344 h 4144910"/>
              <a:gd name="connsiteX13" fmla="*/ 3586042 w 7174813"/>
              <a:gd name="connsiteY13" fmla="*/ 1585365 h 4144910"/>
              <a:gd name="connsiteX14" fmla="*/ 4148034 w 7174813"/>
              <a:gd name="connsiteY14" fmla="*/ 1469110 h 4144910"/>
              <a:gd name="connsiteX15" fmla="*/ 4521220 w 7174813"/>
              <a:gd name="connsiteY15" fmla="*/ 1505086 h 4144910"/>
              <a:gd name="connsiteX16" fmla="*/ 5024919 w 7174813"/>
              <a:gd name="connsiteY16" fmla="*/ 1602279 h 4144910"/>
              <a:gd name="connsiteX17" fmla="*/ 5880958 w 7174813"/>
              <a:gd name="connsiteY17" fmla="*/ 1939000 h 4144910"/>
              <a:gd name="connsiteX18" fmla="*/ 6101178 w 7174813"/>
              <a:gd name="connsiteY18" fmla="*/ 2433134 h 4144910"/>
              <a:gd name="connsiteX19" fmla="*/ 5826609 w 7174813"/>
              <a:gd name="connsiteY19" fmla="*/ 3602116 h 4144910"/>
              <a:gd name="connsiteX20" fmla="*/ 7080242 w 7174813"/>
              <a:gd name="connsiteY20" fmla="*/ 4057229 h 4144910"/>
              <a:gd name="connsiteX21" fmla="*/ 7163887 w 7174813"/>
              <a:gd name="connsiteY21" fmla="*/ 2438086 h 4144910"/>
              <a:gd name="connsiteX22" fmla="*/ 7165394 w 7174813"/>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5826609 w 7177626"/>
              <a:gd name="connsiteY19" fmla="*/ 3602116 h 4144910"/>
              <a:gd name="connsiteX20" fmla="*/ 7080242 w 7177626"/>
              <a:gd name="connsiteY20" fmla="*/ 4057229 h 4144910"/>
              <a:gd name="connsiteX21" fmla="*/ 7163887 w 7177626"/>
              <a:gd name="connsiteY21" fmla="*/ 2438086 h 4144910"/>
              <a:gd name="connsiteX22" fmla="*/ 7165394 w 7177626"/>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4900268 w 7177626"/>
              <a:gd name="connsiteY19" fmla="*/ 3998947 h 4144910"/>
              <a:gd name="connsiteX20" fmla="*/ 7080242 w 7177626"/>
              <a:gd name="connsiteY20" fmla="*/ 4057229 h 4144910"/>
              <a:gd name="connsiteX21" fmla="*/ 7163887 w 7177626"/>
              <a:gd name="connsiteY21" fmla="*/ 2438086 h 4144910"/>
              <a:gd name="connsiteX22" fmla="*/ 7165394 w 7177626"/>
              <a:gd name="connsiteY22" fmla="*/ 0 h 4144910"/>
              <a:gd name="connsiteX0" fmla="*/ 7165394 w 7177626"/>
              <a:gd name="connsiteY0" fmla="*/ 0 h 4144910"/>
              <a:gd name="connsiteX1" fmla="*/ 24759 w 7177626"/>
              <a:gd name="connsiteY1" fmla="*/ 2096 h 4144910"/>
              <a:gd name="connsiteX2" fmla="*/ 431 w 7177626"/>
              <a:gd name="connsiteY2" fmla="*/ 4123187 h 4144910"/>
              <a:gd name="connsiteX3" fmla="*/ 1526226 w 7177626"/>
              <a:gd name="connsiteY3" fmla="*/ 4137552 h 4144910"/>
              <a:gd name="connsiteX4" fmla="*/ 2541805 w 7177626"/>
              <a:gd name="connsiteY4" fmla="*/ 4012781 h 4144910"/>
              <a:gd name="connsiteX5" fmla="*/ 2141619 w 7177626"/>
              <a:gd name="connsiteY5" fmla="*/ 3430503 h 4144910"/>
              <a:gd name="connsiteX6" fmla="*/ 1616381 w 7177626"/>
              <a:gd name="connsiteY6" fmla="*/ 2628173 h 4144910"/>
              <a:gd name="connsiteX7" fmla="*/ 1724071 w 7177626"/>
              <a:gd name="connsiteY7" fmla="*/ 2299332 h 4144910"/>
              <a:gd name="connsiteX8" fmla="*/ 1918485 w 7177626"/>
              <a:gd name="connsiteY8" fmla="*/ 2157501 h 4144910"/>
              <a:gd name="connsiteX9" fmla="*/ 2159982 w 7177626"/>
              <a:gd name="connsiteY9" fmla="*/ 1969692 h 4144910"/>
              <a:gd name="connsiteX10" fmla="*/ 2495849 w 7177626"/>
              <a:gd name="connsiteY10" fmla="*/ 1872260 h 4144910"/>
              <a:gd name="connsiteX11" fmla="*/ 2899122 w 7177626"/>
              <a:gd name="connsiteY11" fmla="*/ 1801789 h 4144910"/>
              <a:gd name="connsiteX12" fmla="*/ 3227943 w 7177626"/>
              <a:gd name="connsiteY12" fmla="*/ 1654344 h 4144910"/>
              <a:gd name="connsiteX13" fmla="*/ 3586042 w 7177626"/>
              <a:gd name="connsiteY13" fmla="*/ 1585365 h 4144910"/>
              <a:gd name="connsiteX14" fmla="*/ 4148034 w 7177626"/>
              <a:gd name="connsiteY14" fmla="*/ 1469110 h 4144910"/>
              <a:gd name="connsiteX15" fmla="*/ 4521220 w 7177626"/>
              <a:gd name="connsiteY15" fmla="*/ 1505086 h 4144910"/>
              <a:gd name="connsiteX16" fmla="*/ 5024919 w 7177626"/>
              <a:gd name="connsiteY16" fmla="*/ 1602279 h 4144910"/>
              <a:gd name="connsiteX17" fmla="*/ 5880958 w 7177626"/>
              <a:gd name="connsiteY17" fmla="*/ 1939000 h 4144910"/>
              <a:gd name="connsiteX18" fmla="*/ 6101178 w 7177626"/>
              <a:gd name="connsiteY18" fmla="*/ 2433134 h 4144910"/>
              <a:gd name="connsiteX19" fmla="*/ 4865313 w 7177626"/>
              <a:gd name="connsiteY19" fmla="*/ 4058049 h 4144910"/>
              <a:gd name="connsiteX20" fmla="*/ 7080242 w 7177626"/>
              <a:gd name="connsiteY20" fmla="*/ 4057229 h 4144910"/>
              <a:gd name="connsiteX21" fmla="*/ 7163887 w 7177626"/>
              <a:gd name="connsiteY21" fmla="*/ 2438086 h 4144910"/>
              <a:gd name="connsiteX22" fmla="*/ 7165394 w 7177626"/>
              <a:gd name="connsiteY22" fmla="*/ 0 h 41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77626" h="4144910">
                <a:moveTo>
                  <a:pt x="7165394" y="0"/>
                </a:moveTo>
                <a:lnTo>
                  <a:pt x="24759" y="2096"/>
                </a:lnTo>
                <a:cubicBezTo>
                  <a:pt x="30192" y="517200"/>
                  <a:pt x="-4204" y="2488786"/>
                  <a:pt x="431" y="4123187"/>
                </a:cubicBezTo>
                <a:cubicBezTo>
                  <a:pt x="588613" y="4135530"/>
                  <a:pt x="1102664" y="4155953"/>
                  <a:pt x="1526226" y="4137552"/>
                </a:cubicBezTo>
                <a:cubicBezTo>
                  <a:pt x="1949788" y="4119151"/>
                  <a:pt x="2439240" y="4130623"/>
                  <a:pt x="2541805" y="4012781"/>
                </a:cubicBezTo>
                <a:cubicBezTo>
                  <a:pt x="2644371" y="3894940"/>
                  <a:pt x="2295856" y="3661271"/>
                  <a:pt x="2141619" y="3430503"/>
                </a:cubicBezTo>
                <a:cubicBezTo>
                  <a:pt x="1987382" y="3199735"/>
                  <a:pt x="1685972" y="2816701"/>
                  <a:pt x="1616381" y="2628173"/>
                </a:cubicBezTo>
                <a:cubicBezTo>
                  <a:pt x="1546790" y="2439645"/>
                  <a:pt x="1673720" y="2377777"/>
                  <a:pt x="1724071" y="2299332"/>
                </a:cubicBezTo>
                <a:cubicBezTo>
                  <a:pt x="1774422" y="2220887"/>
                  <a:pt x="1845833" y="2212441"/>
                  <a:pt x="1918485" y="2157501"/>
                </a:cubicBezTo>
                <a:cubicBezTo>
                  <a:pt x="1991137" y="2102561"/>
                  <a:pt x="2063755" y="2017232"/>
                  <a:pt x="2159982" y="1969692"/>
                </a:cubicBezTo>
                <a:cubicBezTo>
                  <a:pt x="2256209" y="1922152"/>
                  <a:pt x="2372659" y="1900244"/>
                  <a:pt x="2495849" y="1872260"/>
                </a:cubicBezTo>
                <a:cubicBezTo>
                  <a:pt x="2619039" y="1844276"/>
                  <a:pt x="2777106" y="1838108"/>
                  <a:pt x="2899122" y="1801789"/>
                </a:cubicBezTo>
                <a:cubicBezTo>
                  <a:pt x="3021138" y="1765470"/>
                  <a:pt x="3113456" y="1690415"/>
                  <a:pt x="3227943" y="1654344"/>
                </a:cubicBezTo>
                <a:cubicBezTo>
                  <a:pt x="3342430" y="1618273"/>
                  <a:pt x="3432694" y="1616237"/>
                  <a:pt x="3586042" y="1585365"/>
                </a:cubicBezTo>
                <a:cubicBezTo>
                  <a:pt x="3739390" y="1554493"/>
                  <a:pt x="3938648" y="1485887"/>
                  <a:pt x="4148034" y="1469110"/>
                </a:cubicBezTo>
                <a:cubicBezTo>
                  <a:pt x="4357420" y="1488569"/>
                  <a:pt x="4375073" y="1482891"/>
                  <a:pt x="4521220" y="1505086"/>
                </a:cubicBezTo>
                <a:cubicBezTo>
                  <a:pt x="4667367" y="1527281"/>
                  <a:pt x="4798296" y="1529960"/>
                  <a:pt x="5024919" y="1602279"/>
                </a:cubicBezTo>
                <a:cubicBezTo>
                  <a:pt x="5251542" y="1674598"/>
                  <a:pt x="5716525" y="1783073"/>
                  <a:pt x="5880958" y="1939000"/>
                </a:cubicBezTo>
                <a:cubicBezTo>
                  <a:pt x="6055647" y="2104652"/>
                  <a:pt x="6270452" y="2079959"/>
                  <a:pt x="6101178" y="2433134"/>
                </a:cubicBezTo>
                <a:cubicBezTo>
                  <a:pt x="5931904" y="2786309"/>
                  <a:pt x="4745427" y="3994070"/>
                  <a:pt x="4865313" y="4058049"/>
                </a:cubicBezTo>
                <a:cubicBezTo>
                  <a:pt x="4985199" y="4122028"/>
                  <a:pt x="6945916" y="4126823"/>
                  <a:pt x="7080242" y="4057229"/>
                </a:cubicBezTo>
                <a:cubicBezTo>
                  <a:pt x="7223307" y="4063624"/>
                  <a:pt x="7167578" y="2907588"/>
                  <a:pt x="7163887" y="2438086"/>
                </a:cubicBezTo>
                <a:cubicBezTo>
                  <a:pt x="7153982" y="1903440"/>
                  <a:pt x="7158129" y="600590"/>
                  <a:pt x="7165394" y="0"/>
                </a:cubicBezTo>
                <a:close/>
              </a:path>
            </a:pathLst>
          </a:custGeom>
          <a:solidFill>
            <a:srgbClr val="FF3737">
              <a:alpha val="72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3305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additive="base">
                                        <p:cTn id="28" dur="500"/>
                                        <p:tgtEl>
                                          <p:spTgt spid="9">
                                            <p:txEl>
                                              <p:pRg st="1" end="1"/>
                                            </p:txEl>
                                          </p:spTgt>
                                        </p:tgtEl>
                                        <p:attrNameLst>
                                          <p:attrName>ppt_x</p:attrName>
                                        </p:attrNameLst>
                                      </p:cBhvr>
                                      <p:tavLst>
                                        <p:tav tm="0">
                                          <p:val>
                                            <p:strVal val="#ppt_x-#ppt_w*1.125000"/>
                                          </p:val>
                                        </p:tav>
                                        <p:tav tm="100000">
                                          <p:val>
                                            <p:strVal val="#ppt_x"/>
                                          </p:val>
                                        </p:tav>
                                      </p:tavLst>
                                    </p:anim>
                                    <p:animEffect transition="in" filter="wipe(right)">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27" grpId="0"/>
      <p:bldP spid="6" grpId="0"/>
      <p:bldP spid="7"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1BCB9-3193-289E-F50E-E85F95F3A4F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B88DD9-63FB-597A-79B1-8284AAC5790C}"/>
              </a:ext>
            </a:extLst>
          </p:cNvPr>
          <p:cNvSpPr>
            <a:spLocks noChangeArrowheads="1"/>
          </p:cNvSpPr>
          <p:nvPr/>
        </p:nvSpPr>
        <p:spPr bwMode="auto">
          <a:xfrm>
            <a:off x="762000" y="1714500"/>
            <a:ext cx="1080134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Vimos recién en Apocalipsis 16 las preparaciones para esta batalla.  Ahora viene el protagonista principal…</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Rectangle 10">
            <a:extLst>
              <a:ext uri="{FF2B5EF4-FFF2-40B4-BE49-F238E27FC236}">
                <a16:creationId xmlns:a16="http://schemas.microsoft.com/office/drawing/2014/main" id="{D2BC4A5F-BEA2-1804-8AF4-62EE9133DB0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EAC47E02-3843-651D-340A-0CAE2B7644A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087805BB-7C91-347D-CB3C-A27985B98367}"/>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D6F10BBD-B6C2-0180-ED8F-E6345F1A1DD5}"/>
              </a:ext>
            </a:extLst>
          </p:cNvPr>
          <p:cNvSpPr>
            <a:spLocks noChangeArrowheads="1"/>
          </p:cNvSpPr>
          <p:nvPr/>
        </p:nvSpPr>
        <p:spPr bwMode="auto">
          <a:xfrm>
            <a:off x="762000" y="1295400"/>
            <a:ext cx="10801349" cy="4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Aquí es donde tendrá lugar la gran batalla de Armagedón.</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8A9B529-F035-41C2-D9D0-EE2A10548780}"/>
              </a:ext>
            </a:extLst>
          </p:cNvPr>
          <p:cNvSpPr>
            <a:spLocks noChangeArrowheads="1"/>
          </p:cNvSpPr>
          <p:nvPr/>
        </p:nvSpPr>
        <p:spPr bwMode="auto">
          <a:xfrm>
            <a:off x="1295399" y="2952000"/>
            <a:ext cx="9601195" cy="3600000"/>
          </a:xfrm>
          <a:prstGeom prst="rect">
            <a:avLst/>
          </a:prstGeom>
          <a:solidFill>
            <a:srgbClr val="333333"/>
          </a:solid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Luego vi el cielo abierto, y apareció un caballo blanco. Su jinete se llama Fiel y Verdadero. Con justicia dicta sentencia y hace la guerra. Sus ojos resplandecen como llamas de fuego, y muchas diademas ciñen su cabeza. </a:t>
            </a:r>
          </a:p>
        </p:txBody>
      </p:sp>
      <p:pic>
        <p:nvPicPr>
          <p:cNvPr id="16" name="Picture 15">
            <a:extLst>
              <a:ext uri="{FF2B5EF4-FFF2-40B4-BE49-F238E27FC236}">
                <a16:creationId xmlns:a16="http://schemas.microsoft.com/office/drawing/2014/main" id="{759E58D1-AD82-45CA-F62F-9B4A3504C7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6722"/>
                    </a14:imgEffect>
                    <a14:imgEffect>
                      <a14:brightnessContrast bright="1000" contrast="23000"/>
                    </a14:imgEffect>
                  </a14:imgLayer>
                </a14:imgProps>
              </a:ext>
              <a:ext uri="{28A0092B-C50C-407E-A947-70E740481C1C}">
                <a14:useLocalDpi xmlns:a14="http://schemas.microsoft.com/office/drawing/2010/main" val="0"/>
              </a:ext>
            </a:extLst>
          </a:blip>
          <a:srcRect l="39436" t="3911" r="35212" b="6198"/>
          <a:stretch/>
        </p:blipFill>
        <p:spPr>
          <a:xfrm>
            <a:off x="5497200" y="180976"/>
            <a:ext cx="1371600" cy="2750794"/>
          </a:xfrm>
          <a:prstGeom prst="rect">
            <a:avLst/>
          </a:prstGeom>
        </p:spPr>
      </p:pic>
      <p:sp>
        <p:nvSpPr>
          <p:cNvPr id="19" name="Rectangle 18">
            <a:extLst>
              <a:ext uri="{FF2B5EF4-FFF2-40B4-BE49-F238E27FC236}">
                <a16:creationId xmlns:a16="http://schemas.microsoft.com/office/drawing/2014/main" id="{AD37F036-EEDA-6317-8995-2FB887A6A4E2}"/>
              </a:ext>
            </a:extLst>
          </p:cNvPr>
          <p:cNvSpPr>
            <a:spLocks noChangeArrowheads="1"/>
          </p:cNvSpPr>
          <p:nvPr/>
        </p:nvSpPr>
        <p:spPr bwMode="auto">
          <a:xfrm>
            <a:off x="1296000" y="2953200"/>
            <a:ext cx="9601195" cy="3600000"/>
          </a:xfrm>
          <a:prstGeom prst="rect">
            <a:avLst/>
          </a:prstGeom>
          <a:no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7000"/>
              </a:lnSpc>
              <a:buClrTx/>
              <a:buSzTx/>
              <a:buFontTx/>
              <a:buNone/>
            </a:pPr>
            <a:endParaRPr kumimoji="0" lang="es-ES_tradnl" altLang="en-US" sz="145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87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Lleva escrito un nombre que nadie conoce sino solo él. Está vestido de un manto teñido en sangre, y su nombre es "el Verbo de Dios".</a:t>
            </a:r>
          </a:p>
        </p:txBody>
      </p:sp>
      <p:sp>
        <p:nvSpPr>
          <p:cNvPr id="18" name="Text Box 6">
            <a:extLst>
              <a:ext uri="{FF2B5EF4-FFF2-40B4-BE49-F238E27FC236}">
                <a16:creationId xmlns:a16="http://schemas.microsoft.com/office/drawing/2014/main" id="{36F61EED-5924-EF0E-1CFA-78662F861C4E}"/>
              </a:ext>
            </a:extLst>
          </p:cNvPr>
          <p:cNvSpPr txBox="1">
            <a:spLocks noChangeArrowheads="1"/>
          </p:cNvSpPr>
          <p:nvPr/>
        </p:nvSpPr>
        <p:spPr bwMode="auto">
          <a:xfrm>
            <a:off x="1295400" y="2934000"/>
            <a:ext cx="3904178"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19:11-12</a:t>
            </a:r>
          </a:p>
        </p:txBody>
      </p:sp>
      <p:pic>
        <p:nvPicPr>
          <p:cNvPr id="20" name="Picture 19">
            <a:extLst>
              <a:ext uri="{FF2B5EF4-FFF2-40B4-BE49-F238E27FC236}">
                <a16:creationId xmlns:a16="http://schemas.microsoft.com/office/drawing/2014/main" id="{D5DBA79B-0023-A64E-3046-BB10ECD2506B}"/>
              </a:ext>
            </a:extLst>
          </p:cNvPr>
          <p:cNvPicPr>
            <a:picLocks noChangeAspect="1"/>
          </p:cNvPicPr>
          <p:nvPr/>
        </p:nvPicPr>
        <p:blipFill>
          <a:blip r:embed="rId5"/>
          <a:srcRect l="2021" r="3050"/>
          <a:stretch/>
        </p:blipFill>
        <p:spPr>
          <a:xfrm>
            <a:off x="838200" y="2244852"/>
            <a:ext cx="7162800" cy="4270248"/>
          </a:xfrm>
          <a:prstGeom prst="rect">
            <a:avLst/>
          </a:prstGeom>
        </p:spPr>
      </p:pic>
    </p:spTree>
    <p:extLst>
      <p:ext uri="{BB962C8B-B14F-4D97-AF65-F5344CB8AC3E}">
        <p14:creationId xmlns:p14="http://schemas.microsoft.com/office/powerpoint/2010/main" val="1647720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750"/>
                                        <p:tgtEl>
                                          <p:spTgt spid="20"/>
                                        </p:tgtEl>
                                      </p:cBhvr>
                                    </p:animEffect>
                                    <p:set>
                                      <p:cBhvr>
                                        <p:cTn id="12" dur="1" fill="hold">
                                          <p:stCondLst>
                                            <p:cond delay="749"/>
                                          </p:stCondLst>
                                        </p:cTn>
                                        <p:tgtEl>
                                          <p:spTgt spid="20"/>
                                        </p:tgtEl>
                                        <p:attrNameLst>
                                          <p:attrName>style.visibility</p:attrName>
                                        </p:attrNameLst>
                                      </p:cBhvr>
                                      <p:to>
                                        <p:strVal val="hidden"/>
                                      </p:to>
                                    </p:set>
                                  </p:childTnLst>
                                </p:cTn>
                              </p:par>
                              <p:par>
                                <p:cTn id="13" presetID="22" presetClass="entr" presetSubtype="8"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animEffect transition="in" filter="wipe(up)">
                                      <p:cBhvr>
                                        <p:cTn id="25" dur="500"/>
                                        <p:tgtEl>
                                          <p:spTgt spid="11">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up)">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350"/>
                                        <p:tgtEl>
                                          <p:spTgt spid="16"/>
                                        </p:tgtEl>
                                      </p:cBhvr>
                                    </p:animEffect>
                                  </p:childTnLst>
                                </p:cTn>
                              </p:par>
                              <p:par>
                                <p:cTn id="36" presetID="22" presetClass="entr" presetSubtype="1" fill="hold" grpId="0" nodeType="withEffect">
                                  <p:stCondLst>
                                    <p:cond delay="450"/>
                                  </p:stCondLst>
                                  <p:childTnLst>
                                    <p:set>
                                      <p:cBhvr>
                                        <p:cTn id="37" dur="1" fill="hold">
                                          <p:stCondLst>
                                            <p:cond delay="0"/>
                                          </p:stCondLst>
                                        </p:cTn>
                                        <p:tgtEl>
                                          <p:spTgt spid="19">
                                            <p:bg/>
                                          </p:spTgt>
                                        </p:tgtEl>
                                        <p:attrNameLst>
                                          <p:attrName>style.visibility</p:attrName>
                                        </p:attrNameLst>
                                      </p:cBhvr>
                                      <p:to>
                                        <p:strVal val="visible"/>
                                      </p:to>
                                    </p:set>
                                    <p:animEffect transition="in" filter="wipe(up)">
                                      <p:cBhvr>
                                        <p:cTn id="38" dur="500"/>
                                        <p:tgtEl>
                                          <p:spTgt spid="19">
                                            <p:bg/>
                                          </p:spTgt>
                                        </p:tgtEl>
                                      </p:cBhvr>
                                    </p:animEffect>
                                  </p:childTnLst>
                                </p:cTn>
                              </p:par>
                              <p:par>
                                <p:cTn id="39" presetID="22" presetClass="entr" presetSubtype="1" fill="hold" grpId="0" nodeType="withEffect">
                                  <p:stCondLst>
                                    <p:cond delay="45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up)">
                                      <p:cBhvr>
                                        <p:cTn id="4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build="p" animBg="1" autoUpdateAnimBg="0"/>
      <p:bldP spid="19" grpId="0" build="p" animBg="1" autoUpdateAnimBg="0"/>
      <p:bldP spid="1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E47A-8FEE-FCF8-149C-FC1F32F617E8}"/>
            </a:ext>
          </a:extLst>
        </p:cNvPr>
        <p:cNvGrpSpPr/>
        <p:nvPr/>
      </p:nvGrpSpPr>
      <p:grpSpPr>
        <a:xfrm>
          <a:off x="0" y="0"/>
          <a:ext cx="0" cy="0"/>
          <a:chOff x="0" y="0"/>
          <a:chExt cx="0" cy="0"/>
        </a:xfrm>
      </p:grpSpPr>
      <p:sp>
        <p:nvSpPr>
          <p:cNvPr id="14" name="Rectangle 9">
            <a:extLst>
              <a:ext uri="{FF2B5EF4-FFF2-40B4-BE49-F238E27FC236}">
                <a16:creationId xmlns:a16="http://schemas.microsoft.com/office/drawing/2014/main" id="{5FDBA96B-0701-2D60-EFA0-7FCC7DAC19F5}"/>
              </a:ext>
            </a:extLst>
          </p:cNvPr>
          <p:cNvSpPr>
            <a:spLocks noChangeArrowheads="1"/>
          </p:cNvSpPr>
          <p:nvPr/>
        </p:nvSpPr>
        <p:spPr bwMode="auto">
          <a:xfrm>
            <a:off x="3352800" y="1066800"/>
            <a:ext cx="7543800" cy="139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8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Igual con la Biblia entera: el punto central de </a:t>
            </a:r>
            <a:r>
              <a:rPr kumimoji="1" lang="es-ES" altLang="en-US" sz="30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toda</a:t>
            </a: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la Biblia, literalmente desde el primer versículo hasta el último, es:</a:t>
            </a:r>
            <a:endParaRPr kumimoji="1" lang="es-ES_tradnl"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7402" name="Rectangle 10">
            <a:extLst>
              <a:ext uri="{FF2B5EF4-FFF2-40B4-BE49-F238E27FC236}">
                <a16:creationId xmlns:a16="http://schemas.microsoft.com/office/drawing/2014/main" id="{24B33527-EE1A-EB22-EB57-D6311192C9AF}"/>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D0721703-6CA9-B4F8-0341-77B7307C826C}"/>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5" name="Rectangle 4">
            <a:extLst>
              <a:ext uri="{FF2B5EF4-FFF2-40B4-BE49-F238E27FC236}">
                <a16:creationId xmlns:a16="http://schemas.microsoft.com/office/drawing/2014/main" id="{C39568E6-12C8-EC14-F87B-70ECAEAF90AE}"/>
              </a:ext>
            </a:extLst>
          </p:cNvPr>
          <p:cNvSpPr/>
          <p:nvPr/>
        </p:nvSpPr>
        <p:spPr>
          <a:xfrm rot="21149609">
            <a:off x="7451053" y="1964711"/>
            <a:ext cx="3886200" cy="1674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rPr>
              <a:t>Jesús</a:t>
            </a:r>
            <a:endParaRPr lang="en-US"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sp>
        <p:nvSpPr>
          <p:cNvPr id="3" name="Rectangle 11">
            <a:extLst>
              <a:ext uri="{FF2B5EF4-FFF2-40B4-BE49-F238E27FC236}">
                <a16:creationId xmlns:a16="http://schemas.microsoft.com/office/drawing/2014/main" id="{AF2A2F9B-019C-B669-229C-AB97385AD9AB}"/>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pic>
        <p:nvPicPr>
          <p:cNvPr id="9" name="Picture 8">
            <a:extLst>
              <a:ext uri="{FF2B5EF4-FFF2-40B4-BE49-F238E27FC236}">
                <a16:creationId xmlns:a16="http://schemas.microsoft.com/office/drawing/2014/main" id="{C72957C4-6879-2DCB-A3F7-28FC92C751B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384"/>
                    </a14:imgEffect>
                    <a14:imgEffect>
                      <a14:saturation sat="127000"/>
                    </a14:imgEffect>
                    <a14:imgEffect>
                      <a14:brightnessContrast bright="16000" contrast="19000"/>
                    </a14:imgEffect>
                  </a14:imgLayer>
                </a14:imgProps>
              </a:ext>
              <a:ext uri="{28A0092B-C50C-407E-A947-70E740481C1C}">
                <a14:useLocalDpi xmlns:a14="http://schemas.microsoft.com/office/drawing/2010/main" val="0"/>
              </a:ext>
            </a:extLst>
          </a:blip>
          <a:srcRect t="5755"/>
          <a:stretch/>
        </p:blipFill>
        <p:spPr>
          <a:xfrm>
            <a:off x="1266824" y="941002"/>
            <a:ext cx="1857376" cy="2640398"/>
          </a:xfrm>
          <a:prstGeom prst="rect">
            <a:avLst/>
          </a:prstGeom>
          <a:effectLst>
            <a:outerShdw blurRad="63500" dist="88900" dir="2700000" algn="tl" rotWithShape="0">
              <a:prstClr val="black">
                <a:alpha val="75000"/>
              </a:prstClr>
            </a:outerShdw>
          </a:effectLst>
        </p:spPr>
      </p:pic>
      <p:sp>
        <p:nvSpPr>
          <p:cNvPr id="12" name="Rectangle 9">
            <a:extLst>
              <a:ext uri="{FF2B5EF4-FFF2-40B4-BE49-F238E27FC236}">
                <a16:creationId xmlns:a16="http://schemas.microsoft.com/office/drawing/2014/main" id="{32670867-E5C0-CA3A-FB6A-6261013DAAAE}"/>
              </a:ext>
            </a:extLst>
          </p:cNvPr>
          <p:cNvSpPr>
            <a:spLocks noChangeArrowheads="1"/>
          </p:cNvSpPr>
          <p:nvPr/>
        </p:nvSpPr>
        <p:spPr bwMode="auto">
          <a:xfrm>
            <a:off x="1219200" y="5410200"/>
            <a:ext cx="960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8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¡adivinen de qué vamos a hablar durante las próximas dos horas!</a:t>
            </a:r>
          </a:p>
        </p:txBody>
      </p:sp>
    </p:spTree>
    <p:extLst>
      <p:ext uri="{BB962C8B-B14F-4D97-AF65-F5344CB8AC3E}">
        <p14:creationId xmlns:p14="http://schemas.microsoft.com/office/powerpoint/2010/main" val="308827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par>
                                <p:cTn id="8" presetID="12" presetClass="entr" presetSubtype="8" fill="hold" grpId="0" nodeType="withEffect">
                                  <p:stCondLst>
                                    <p:cond delay="50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additive="base">
                                        <p:cTn id="10" dur="1000"/>
                                        <p:tgtEl>
                                          <p:spTgt spid="14">
                                            <p:txEl>
                                              <p:pRg st="0" end="0"/>
                                            </p:txEl>
                                          </p:spTgt>
                                        </p:tgtEl>
                                        <p:attrNameLst>
                                          <p:attrName>ppt_x</p:attrName>
                                        </p:attrNameLst>
                                      </p:cBhvr>
                                      <p:tavLst>
                                        <p:tav tm="0">
                                          <p:val>
                                            <p:strVal val="#ppt_x-#ppt_w*1.125000"/>
                                          </p:val>
                                        </p:tav>
                                        <p:tav tm="100000">
                                          <p:val>
                                            <p:strVal val="#ppt_x"/>
                                          </p:val>
                                        </p:tav>
                                      </p:tavLst>
                                    </p:anim>
                                    <p:animEffect transition="in" filter="wipe(right)">
                                      <p:cBhvr>
                                        <p:cTn id="11" dur="10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6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200" autoRev="1" fill="hold">
                                          <p:stCondLst>
                                            <p:cond delay="0"/>
                                          </p:stCondLst>
                                        </p:cTn>
                                        <p:tgtEl>
                                          <p:spTgt spid="5"/>
                                        </p:tgtEl>
                                        <p:attrNameLst>
                                          <p:attrName>ppt_w</p:attrName>
                                        </p:attrNameLst>
                                      </p:cBhvr>
                                    </p:anim>
                                    <p:anim by="(#ppt_w*0.50)" calcmode="lin" valueType="num">
                                      <p:cBhvr>
                                        <p:cTn id="17" dur="200" decel="50000" autoRev="1" fill="hold">
                                          <p:stCondLst>
                                            <p:cond delay="0"/>
                                          </p:stCondLst>
                                        </p:cTn>
                                        <p:tgtEl>
                                          <p:spTgt spid="5"/>
                                        </p:tgtEl>
                                        <p:attrNameLst>
                                          <p:attrName>ppt_x</p:attrName>
                                        </p:attrNameLst>
                                      </p:cBhvr>
                                    </p:anim>
                                    <p:anim from="(-#ppt_h/2)" to="(#ppt_y)" calcmode="lin" valueType="num">
                                      <p:cBhvr>
                                        <p:cTn id="18" dur="400" fill="hold">
                                          <p:stCondLst>
                                            <p:cond delay="0"/>
                                          </p:stCondLst>
                                        </p:cTn>
                                        <p:tgtEl>
                                          <p:spTgt spid="5"/>
                                        </p:tgtEl>
                                        <p:attrNameLst>
                                          <p:attrName>ppt_y</p:attrName>
                                        </p:attrNameLst>
                                      </p:cBhvr>
                                    </p:anim>
                                    <p:animRot by="21600000">
                                      <p:cBhvr>
                                        <p:cTn id="19" dur="400" fill="hold">
                                          <p:stCondLst>
                                            <p:cond delay="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p:bldP spid="1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E0861-C71E-34BB-070E-277C5209EB6D}"/>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2C1F32D8-1BBB-2B55-50F7-CAF0716AAD67}"/>
              </a:ext>
            </a:extLst>
          </p:cNvPr>
          <p:cNvSpPr>
            <a:spLocks noChangeArrowheads="1"/>
          </p:cNvSpPr>
          <p:nvPr/>
        </p:nvSpPr>
        <p:spPr bwMode="auto">
          <a:xfrm>
            <a:off x="762000" y="1714500"/>
            <a:ext cx="1080134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Vimos recién en Apocalipsis 16 las preparaciones para esta batalla.  Ahora viene el protagonista principal…</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8" name="Rectangle 2">
            <a:extLst>
              <a:ext uri="{FF2B5EF4-FFF2-40B4-BE49-F238E27FC236}">
                <a16:creationId xmlns:a16="http://schemas.microsoft.com/office/drawing/2014/main" id="{4EC62B2C-2DD0-837C-40C8-96BDDBB44835}"/>
              </a:ext>
            </a:extLst>
          </p:cNvPr>
          <p:cNvSpPr>
            <a:spLocks noChangeArrowheads="1"/>
          </p:cNvSpPr>
          <p:nvPr/>
        </p:nvSpPr>
        <p:spPr bwMode="auto">
          <a:xfrm>
            <a:off x="762000" y="1295400"/>
            <a:ext cx="10801349" cy="4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Aquí es donde tendrá lugar la gran batalla de Armagedón.</a:t>
            </a: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
        <p:nvSpPr>
          <p:cNvPr id="2" name="Title underline - Rectangle 10">
            <a:extLst>
              <a:ext uri="{FF2B5EF4-FFF2-40B4-BE49-F238E27FC236}">
                <a16:creationId xmlns:a16="http://schemas.microsoft.com/office/drawing/2014/main" id="{3A6DFE37-7E70-742F-C8AC-15D86D9958C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1B680F6B-A985-AFAC-AE1C-B02153192E40}"/>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Milenio&quot; title - Rectangle 9">
            <a:extLst>
              <a:ext uri="{FF2B5EF4-FFF2-40B4-BE49-F238E27FC236}">
                <a16:creationId xmlns:a16="http://schemas.microsoft.com/office/drawing/2014/main" id="{79208644-46CB-63F7-AEC2-9A234E77855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ase - Rectangle 10">
            <a:extLst>
              <a:ext uri="{FF2B5EF4-FFF2-40B4-BE49-F238E27FC236}">
                <a16:creationId xmlns:a16="http://schemas.microsoft.com/office/drawing/2014/main" id="{6FD85828-4C3F-845A-46E8-5A49948F1960}"/>
              </a:ext>
            </a:extLst>
          </p:cNvPr>
          <p:cNvSpPr>
            <a:spLocks noChangeArrowheads="1"/>
          </p:cNvSpPr>
          <p:nvPr/>
        </p:nvSpPr>
        <p:spPr bwMode="auto">
          <a:xfrm>
            <a:off x="1295399" y="2952000"/>
            <a:ext cx="9601195" cy="3600000"/>
          </a:xfrm>
          <a:prstGeom prst="rect">
            <a:avLst/>
          </a:prstGeom>
          <a:solidFill>
            <a:srgbClr val="333333"/>
          </a:solid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300"/>
              </a:spcAft>
              <a:buClrTx/>
              <a:buSz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Lo siguen los ejércitos del cielo, montados en caballos blancos y vestidos de lino fino, blanco y limpio. </a:t>
            </a:r>
          </a:p>
        </p:txBody>
      </p:sp>
      <p:sp>
        <p:nvSpPr>
          <p:cNvPr id="4" name="Rey de reyes - Rectangle 5">
            <a:extLst>
              <a:ext uri="{FF2B5EF4-FFF2-40B4-BE49-F238E27FC236}">
                <a16:creationId xmlns:a16="http://schemas.microsoft.com/office/drawing/2014/main" id="{0EB0E157-133C-7C74-FB9B-D7F432607EF4}"/>
              </a:ext>
            </a:extLst>
          </p:cNvPr>
          <p:cNvSpPr>
            <a:spLocks noChangeArrowheads="1"/>
          </p:cNvSpPr>
          <p:nvPr/>
        </p:nvSpPr>
        <p:spPr bwMode="auto">
          <a:xfrm>
            <a:off x="1219200" y="5999202"/>
            <a:ext cx="6626915" cy="553998"/>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62000" rIns="54000">
            <a:spAutoFit/>
          </a:bodyPr>
          <a:lstStyle/>
          <a:p>
            <a:r>
              <a:rPr lang="es-ES_tradnl" altLang="en-US" sz="3000" b="1" dirty="0">
                <a:solidFill>
                  <a:srgbClr val="4FFF25"/>
                </a:solidFill>
                <a:effectLst>
                  <a:outerShdw blurRad="50800" dist="63500" dir="2400000" algn="tl" rotWithShape="0">
                    <a:schemeClr val="tx1">
                      <a:alpha val="80000"/>
                    </a:schemeClr>
                  </a:outerShdw>
                </a:effectLst>
                <a:latin typeface="Arial" panose="020B0604020202020204" pitchFamily="34" charset="0"/>
                <a:cs typeface="Arial" panose="020B0604020202020204" pitchFamily="34" charset="0"/>
              </a:rPr>
              <a:t>“Rey de reyes y Señor de señores”</a:t>
            </a:r>
          </a:p>
        </p:txBody>
      </p:sp>
      <p:pic>
        <p:nvPicPr>
          <p:cNvPr id="7" name="Jesus wide - Picture 6">
            <a:extLst>
              <a:ext uri="{FF2B5EF4-FFF2-40B4-BE49-F238E27FC236}">
                <a16:creationId xmlns:a16="http://schemas.microsoft.com/office/drawing/2014/main" id="{2C07517D-BC17-6447-642A-816867E3A1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6722"/>
                    </a14:imgEffect>
                    <a14:imgEffect>
                      <a14:brightnessContrast bright="1000" contrast="23000"/>
                    </a14:imgEffect>
                  </a14:imgLayer>
                </a14:imgProps>
              </a:ext>
              <a:ext uri="{28A0092B-C50C-407E-A947-70E740481C1C}">
                <a14:useLocalDpi xmlns:a14="http://schemas.microsoft.com/office/drawing/2010/main" val="0"/>
              </a:ext>
            </a:extLst>
          </a:blip>
          <a:srcRect t="3911" b="6198"/>
          <a:stretch/>
        </p:blipFill>
        <p:spPr>
          <a:xfrm>
            <a:off x="3362325" y="180976"/>
            <a:ext cx="5410200" cy="2750794"/>
          </a:xfrm>
          <a:prstGeom prst="rect">
            <a:avLst/>
          </a:prstGeom>
        </p:spPr>
      </p:pic>
      <p:pic>
        <p:nvPicPr>
          <p:cNvPr id="14" name="Jesus center - Picture 13">
            <a:extLst>
              <a:ext uri="{FF2B5EF4-FFF2-40B4-BE49-F238E27FC236}">
                <a16:creationId xmlns:a16="http://schemas.microsoft.com/office/drawing/2014/main" id="{57C79D66-B062-A17E-D14C-019CACCE26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6722"/>
                    </a14:imgEffect>
                    <a14:imgEffect>
                      <a14:brightnessContrast bright="1000" contrast="23000"/>
                    </a14:imgEffect>
                  </a14:imgLayer>
                </a14:imgProps>
              </a:ext>
              <a:ext uri="{28A0092B-C50C-407E-A947-70E740481C1C}">
                <a14:useLocalDpi xmlns:a14="http://schemas.microsoft.com/office/drawing/2010/main" val="0"/>
              </a:ext>
            </a:extLst>
          </a:blip>
          <a:srcRect l="39436" t="3911" r="35212" b="6198"/>
          <a:stretch/>
        </p:blipFill>
        <p:spPr>
          <a:xfrm>
            <a:off x="5495925" y="180976"/>
            <a:ext cx="1371600" cy="2750794"/>
          </a:xfrm>
          <a:prstGeom prst="rect">
            <a:avLst/>
          </a:prstGeom>
        </p:spPr>
      </p:pic>
      <p:sp>
        <p:nvSpPr>
          <p:cNvPr id="15" name="Text Overlay - Rectangle 14">
            <a:extLst>
              <a:ext uri="{FF2B5EF4-FFF2-40B4-BE49-F238E27FC236}">
                <a16:creationId xmlns:a16="http://schemas.microsoft.com/office/drawing/2014/main" id="{818F27B2-76A8-7293-E799-1F34CCBE179D}"/>
              </a:ext>
            </a:extLst>
          </p:cNvPr>
          <p:cNvSpPr>
            <a:spLocks noChangeArrowheads="1"/>
          </p:cNvSpPr>
          <p:nvPr/>
        </p:nvSpPr>
        <p:spPr bwMode="auto">
          <a:xfrm>
            <a:off x="1295400" y="2953200"/>
            <a:ext cx="9601195" cy="3600000"/>
          </a:xfrm>
          <a:prstGeom prst="rect">
            <a:avLst/>
          </a:prstGeom>
          <a:no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300"/>
              </a:spcAft>
              <a:buClrTx/>
              <a:buSzTx/>
              <a:buFontTx/>
              <a:buNone/>
            </a:pPr>
            <a:endParaRPr kumimoji="0" lang="es-ES_tradnl" altLang="en-US" sz="9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just">
              <a:lnSpc>
                <a:spcPct val="85000"/>
              </a:lnSpc>
              <a:spcBef>
                <a:spcPts val="0"/>
              </a:spcBef>
              <a:spcAft>
                <a:spcPts val="300"/>
              </a:spcAft>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De su boca sale una espada afilada, con la que herirá a las naciones. "Las gobernará con puño de hierro". Él mismo exprime uvas en el lagar del furor del castigo que viene de Dios Todopoderoso.</a:t>
            </a:r>
          </a:p>
          <a:p>
            <a:pPr algn="just">
              <a:lnSpc>
                <a:spcPct val="85000"/>
              </a:lnSpc>
              <a:spcBef>
                <a:spcPts val="0"/>
              </a:spcBef>
              <a:spcAft>
                <a:spcPts val="300"/>
              </a:spcAft>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su manto y sobre el muslo lleva escrito este nombre:</a:t>
            </a:r>
          </a:p>
        </p:txBody>
      </p:sp>
      <p:sp>
        <p:nvSpPr>
          <p:cNvPr id="9" name="Verse ID - Text Box 6">
            <a:extLst>
              <a:ext uri="{FF2B5EF4-FFF2-40B4-BE49-F238E27FC236}">
                <a16:creationId xmlns:a16="http://schemas.microsoft.com/office/drawing/2014/main" id="{1B9B9CEA-A4A1-06D3-1BDB-202A822722BD}"/>
              </a:ext>
            </a:extLst>
          </p:cNvPr>
          <p:cNvSpPr txBox="1">
            <a:spLocks noChangeArrowheads="1"/>
          </p:cNvSpPr>
          <p:nvPr/>
        </p:nvSpPr>
        <p:spPr bwMode="auto">
          <a:xfrm>
            <a:off x="1295400" y="2934000"/>
            <a:ext cx="3931750"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19:14-15</a:t>
            </a:r>
          </a:p>
        </p:txBody>
      </p:sp>
    </p:spTree>
    <p:extLst>
      <p:ext uri="{BB962C8B-B14F-4D97-AF65-F5344CB8AC3E}">
        <p14:creationId xmlns:p14="http://schemas.microsoft.com/office/powerpoint/2010/main" val="3506856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250"/>
                                        <p:tgtEl>
                                          <p:spTgt spid="11">
                                            <p:txEl>
                                              <p:pRg st="0" end="0"/>
                                            </p:txEl>
                                          </p:spTgt>
                                        </p:tgtEl>
                                      </p:cBhvr>
                                    </p:animEffect>
                                  </p:childTnLst>
                                </p:cTn>
                              </p:par>
                              <p:par>
                                <p:cTn id="8" presetID="16" presetClass="entr" presetSubtype="37" fill="hold" nodeType="withEffect">
                                  <p:stCondLst>
                                    <p:cond delay="45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750"/>
                                        <p:tgtEl>
                                          <p:spTgt spid="7"/>
                                        </p:tgtEl>
                                      </p:cBhvr>
                                    </p:animEffect>
                                  </p:childTnLst>
                                </p:cTn>
                              </p:par>
                              <p:par>
                                <p:cTn id="11" presetID="10" presetClass="exit" presetSubtype="0" fill="hold" grpId="0" nodeType="withEffect">
                                  <p:stCondLst>
                                    <p:cond delay="75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75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wipe(up)">
                                      <p:cBhvr>
                                        <p:cTn id="21" dur="25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wipe(up)">
                                      <p:cBhvr>
                                        <p:cTn id="26" dur="25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50" fill="hold"/>
                                        <p:tgtEl>
                                          <p:spTgt spid="4"/>
                                        </p:tgtEl>
                                        <p:attrNameLst>
                                          <p:attrName>ppt_w</p:attrName>
                                        </p:attrNameLst>
                                      </p:cBhvr>
                                      <p:tavLst>
                                        <p:tav tm="0">
                                          <p:val>
                                            <p:strVal val="4/3*#ppt_w"/>
                                          </p:val>
                                        </p:tav>
                                        <p:tav tm="100000">
                                          <p:val>
                                            <p:strVal val="#ppt_w"/>
                                          </p:val>
                                        </p:tav>
                                      </p:tavLst>
                                    </p:anim>
                                    <p:anim calcmode="lin" valueType="num">
                                      <p:cBhvr>
                                        <p:cTn id="32" dur="25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build="p" autoUpdateAnimBg="0"/>
      <p:bldP spid="4" grpId="0" autoUpdateAnimBg="0"/>
      <p:bldP spid="15"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4A7D2-5835-911F-4887-0429410074C1}"/>
            </a:ext>
          </a:extLst>
        </p:cNvPr>
        <p:cNvGrpSpPr/>
        <p:nvPr/>
      </p:nvGrpSpPr>
      <p:grpSpPr>
        <a:xfrm>
          <a:off x="0" y="0"/>
          <a:ext cx="0" cy="0"/>
          <a:chOff x="0" y="0"/>
          <a:chExt cx="0" cy="0"/>
        </a:xfrm>
      </p:grpSpPr>
      <p:sp>
        <p:nvSpPr>
          <p:cNvPr id="2" name="Title underline - Rectangle 10">
            <a:extLst>
              <a:ext uri="{FF2B5EF4-FFF2-40B4-BE49-F238E27FC236}">
                <a16:creationId xmlns:a16="http://schemas.microsoft.com/office/drawing/2014/main" id="{7784F829-9A3B-085D-41FC-9F173DFD163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E39A09C6-7910-783D-AB73-DBEBC678988A}"/>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Milenio&quot; title - Rectangle 9">
            <a:extLst>
              <a:ext uri="{FF2B5EF4-FFF2-40B4-BE49-F238E27FC236}">
                <a16:creationId xmlns:a16="http://schemas.microsoft.com/office/drawing/2014/main" id="{BB7B7590-12FC-AEB7-F8DE-AD2F4B187032}"/>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ase - Rectangle 10">
            <a:extLst>
              <a:ext uri="{FF2B5EF4-FFF2-40B4-BE49-F238E27FC236}">
                <a16:creationId xmlns:a16="http://schemas.microsoft.com/office/drawing/2014/main" id="{7A34469A-0DA6-EC59-6883-ADB13E4CCF1A}"/>
              </a:ext>
            </a:extLst>
          </p:cNvPr>
          <p:cNvSpPr>
            <a:spLocks noChangeArrowheads="1"/>
          </p:cNvSpPr>
          <p:nvPr/>
        </p:nvSpPr>
        <p:spPr bwMode="auto">
          <a:xfrm>
            <a:off x="1295399" y="2952000"/>
            <a:ext cx="9601195" cy="3600000"/>
          </a:xfrm>
          <a:prstGeom prst="rect">
            <a:avLst/>
          </a:prstGeom>
          <a:solidFill>
            <a:srgbClr val="333333"/>
          </a:solid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700"/>
              </a:spcAft>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 a un ángel que, parado sobre el sol, gritaba a todas las aves que vuelan en medio del cielo: </a:t>
            </a:r>
          </a:p>
          <a:p>
            <a:pPr algn="just">
              <a:lnSpc>
                <a:spcPct val="90000"/>
              </a:lnSpc>
              <a:spcBef>
                <a:spcPts val="0"/>
              </a:spcBef>
              <a:spcAft>
                <a:spcPts val="700"/>
              </a:spcAft>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"Vengan, reúnanse para la gran cena de Dios, para que coman carne de reyes, de jefes militares y de magnates; carne de caballos y de sus jinetes; carne de toda clase de gente, libres y esclavos, grandes y pequeños”</a:t>
            </a:r>
          </a:p>
          <a:p>
            <a:pPr algn="just">
              <a:lnSpc>
                <a:spcPct val="85000"/>
              </a:lnSpc>
              <a:spcBef>
                <a:spcPts val="0"/>
              </a:spcBef>
              <a:spcAft>
                <a:spcPts val="700"/>
              </a:spcAft>
              <a:buClrTx/>
              <a:buSzTx/>
              <a:buNone/>
            </a:pPr>
            <a:endPar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Jesus wide - Picture 6">
            <a:extLst>
              <a:ext uri="{FF2B5EF4-FFF2-40B4-BE49-F238E27FC236}">
                <a16:creationId xmlns:a16="http://schemas.microsoft.com/office/drawing/2014/main" id="{9DED1CD3-7E7C-128E-813C-6AD6767D9C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6722"/>
                    </a14:imgEffect>
                    <a14:imgEffect>
                      <a14:brightnessContrast bright="1000" contrast="23000"/>
                    </a14:imgEffect>
                  </a14:imgLayer>
                </a14:imgProps>
              </a:ext>
              <a:ext uri="{28A0092B-C50C-407E-A947-70E740481C1C}">
                <a14:useLocalDpi xmlns:a14="http://schemas.microsoft.com/office/drawing/2010/main" val="0"/>
              </a:ext>
            </a:extLst>
          </a:blip>
          <a:srcRect t="3911" b="6198"/>
          <a:stretch/>
        </p:blipFill>
        <p:spPr>
          <a:xfrm>
            <a:off x="3362325" y="180976"/>
            <a:ext cx="5410200" cy="2750794"/>
          </a:xfrm>
          <a:prstGeom prst="rect">
            <a:avLst/>
          </a:prstGeom>
        </p:spPr>
      </p:pic>
      <p:sp>
        <p:nvSpPr>
          <p:cNvPr id="9" name="Verse ID - Text Box 6">
            <a:extLst>
              <a:ext uri="{FF2B5EF4-FFF2-40B4-BE49-F238E27FC236}">
                <a16:creationId xmlns:a16="http://schemas.microsoft.com/office/drawing/2014/main" id="{8F631366-35FE-080A-1BAF-9F7658BCF873}"/>
              </a:ext>
            </a:extLst>
          </p:cNvPr>
          <p:cNvSpPr txBox="1">
            <a:spLocks noChangeArrowheads="1"/>
          </p:cNvSpPr>
          <p:nvPr/>
        </p:nvSpPr>
        <p:spPr bwMode="auto">
          <a:xfrm>
            <a:off x="1295400" y="2934000"/>
            <a:ext cx="3904178"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19:17-18</a:t>
            </a:r>
          </a:p>
        </p:txBody>
      </p:sp>
    </p:spTree>
    <p:extLst>
      <p:ext uri="{BB962C8B-B14F-4D97-AF65-F5344CB8AC3E}">
        <p14:creationId xmlns:p14="http://schemas.microsoft.com/office/powerpoint/2010/main" val="1251976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25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25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E48E0-448D-E0D3-277B-3E2721739971}"/>
            </a:ext>
          </a:extLst>
        </p:cNvPr>
        <p:cNvGrpSpPr/>
        <p:nvPr/>
      </p:nvGrpSpPr>
      <p:grpSpPr>
        <a:xfrm>
          <a:off x="0" y="0"/>
          <a:ext cx="0" cy="0"/>
          <a:chOff x="0" y="0"/>
          <a:chExt cx="0" cy="0"/>
        </a:xfrm>
      </p:grpSpPr>
      <p:sp>
        <p:nvSpPr>
          <p:cNvPr id="2" name="Title underline - Rectangle 10">
            <a:extLst>
              <a:ext uri="{FF2B5EF4-FFF2-40B4-BE49-F238E27FC236}">
                <a16:creationId xmlns:a16="http://schemas.microsoft.com/office/drawing/2014/main" id="{B2D739B8-2D40-47EC-8EA7-BADACA44E62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FBA04A0A-65C0-965F-29BF-1FCA4508E8D3}"/>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Milenio&quot; title - Rectangle 9">
            <a:extLst>
              <a:ext uri="{FF2B5EF4-FFF2-40B4-BE49-F238E27FC236}">
                <a16:creationId xmlns:a16="http://schemas.microsoft.com/office/drawing/2014/main" id="{663C102A-3BF2-CEDB-D78D-036887368729}"/>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Jesus wide - Picture 6">
            <a:extLst>
              <a:ext uri="{FF2B5EF4-FFF2-40B4-BE49-F238E27FC236}">
                <a16:creationId xmlns:a16="http://schemas.microsoft.com/office/drawing/2014/main" id="{9CEE0495-1FB2-666A-CE65-38F790EB39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colorTemperature colorTemp="6722"/>
                    </a14:imgEffect>
                    <a14:imgEffect>
                      <a14:brightnessContrast bright="1000" contrast="23000"/>
                    </a14:imgEffect>
                  </a14:imgLayer>
                </a14:imgProps>
              </a:ext>
              <a:ext uri="{28A0092B-C50C-407E-A947-70E740481C1C}">
                <a14:useLocalDpi xmlns:a14="http://schemas.microsoft.com/office/drawing/2010/main" val="0"/>
              </a:ext>
            </a:extLst>
          </a:blip>
          <a:srcRect t="3911" b="6198"/>
          <a:stretch/>
        </p:blipFill>
        <p:spPr>
          <a:xfrm>
            <a:off x="3362325" y="180976"/>
            <a:ext cx="5410200" cy="2750794"/>
          </a:xfrm>
          <a:prstGeom prst="rect">
            <a:avLst/>
          </a:prstGeom>
        </p:spPr>
      </p:pic>
      <p:sp>
        <p:nvSpPr>
          <p:cNvPr id="4" name="Rectangle 2">
            <a:extLst>
              <a:ext uri="{FF2B5EF4-FFF2-40B4-BE49-F238E27FC236}">
                <a16:creationId xmlns:a16="http://schemas.microsoft.com/office/drawing/2014/main" id="{9BC24093-53AD-EB59-A551-E705C36837F0}"/>
              </a:ext>
            </a:extLst>
          </p:cNvPr>
          <p:cNvSpPr>
            <a:spLocks noChangeArrowheads="1"/>
          </p:cNvSpPr>
          <p:nvPr/>
        </p:nvSpPr>
        <p:spPr bwMode="auto">
          <a:xfrm>
            <a:off x="762000" y="2971800"/>
            <a:ext cx="1080134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58800" indent="-762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6000"/>
              </a:lnSpc>
              <a:spcBef>
                <a:spcPts val="0"/>
              </a:spcBef>
              <a:spcAft>
                <a:spcPts val="4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Claramente, ¡esto no es el rapto! Jesús no ha venido con sus ángeles a rescatar su pueblo de las tumbas, y un  encuentro en el aire: </a:t>
            </a:r>
          </a:p>
          <a:p>
            <a:pPr algn="just">
              <a:lnSpc>
                <a:spcPct val="86000"/>
              </a:lnSpc>
              <a:spcBef>
                <a:spcPts val="0"/>
              </a:spcBef>
              <a:spcAft>
                <a:spcPts val="4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Ha llegado para la guerra, con todos los ejércitos del cielo. Vino específicamente para la batalla de Armagedón.</a:t>
            </a:r>
          </a:p>
          <a:p>
            <a:pPr algn="just">
              <a:lnSpc>
                <a:spcPct val="86000"/>
              </a:lnSpc>
              <a:spcBef>
                <a:spcPts val="0"/>
              </a:spcBef>
              <a:spcAft>
                <a:spcPts val="4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Esta es la VERDADERA segunda venida de Jesús.</a:t>
            </a:r>
          </a:p>
          <a:p>
            <a:pPr algn="just">
              <a:lnSpc>
                <a:spcPct val="86000"/>
              </a:lnSpc>
              <a:spcBef>
                <a:spcPts val="0"/>
              </a:spcBef>
              <a:spcAft>
                <a:spcPts val="400"/>
              </a:spcAft>
              <a:buClr>
                <a:srgbClr val="5FF0FF"/>
              </a:buClr>
              <a:buFont typeface="Symbol" panose="05050102010706020507" pitchFamily="18" charset="2"/>
              <a:buNone/>
            </a:pPr>
            <a:r>
              <a:rPr lang="es-ES"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Pero hay algunas cosas extrañas aquí que quizá no hayas notado...</a:t>
            </a:r>
          </a:p>
          <a:p>
            <a:pPr algn="just">
              <a:lnSpc>
                <a:spcPct val="86000"/>
              </a:lnSpc>
              <a:spcBef>
                <a:spcPts val="0"/>
              </a:spcBef>
              <a:spcAft>
                <a:spcPts val="400"/>
              </a:spcAft>
              <a:buClr>
                <a:srgbClr val="5FF0FF"/>
              </a:buClr>
              <a:buFont typeface="Symbol" panose="05050102010706020507" pitchFamily="18" charset="2"/>
              <a:buNone/>
            </a:pPr>
            <a:endParaRPr lang="es-ES_tradnl" altLang="es-ES_tradnl" sz="30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90021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E093-B66D-D5C4-AC11-4FC2C43F2049}"/>
            </a:ext>
          </a:extLst>
        </p:cNvPr>
        <p:cNvGrpSpPr/>
        <p:nvPr/>
      </p:nvGrpSpPr>
      <p:grpSpPr>
        <a:xfrm>
          <a:off x="0" y="0"/>
          <a:ext cx="0" cy="0"/>
          <a:chOff x="0" y="0"/>
          <a:chExt cx="0" cy="0"/>
        </a:xfrm>
      </p:grpSpPr>
      <p:sp>
        <p:nvSpPr>
          <p:cNvPr id="2" name="Esperanza title underline - Rectangle 10">
            <a:extLst>
              <a:ext uri="{FF2B5EF4-FFF2-40B4-BE49-F238E27FC236}">
                <a16:creationId xmlns:a16="http://schemas.microsoft.com/office/drawing/2014/main" id="{9C5C21F0-BEF5-C234-4C46-40461398CCFF}"/>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2CFC619E-C0D3-71A3-807F-FC3F7332DC47}"/>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Milenario&quot; title - Rectangle 9">
            <a:extLst>
              <a:ext uri="{FF2B5EF4-FFF2-40B4-BE49-F238E27FC236}">
                <a16:creationId xmlns:a16="http://schemas.microsoft.com/office/drawing/2014/main" id="{AA64A65D-0DF1-A269-0170-B5B883A7D574}"/>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Verse 16:16Rectangle 10">
            <a:extLst>
              <a:ext uri="{FF2B5EF4-FFF2-40B4-BE49-F238E27FC236}">
                <a16:creationId xmlns:a16="http://schemas.microsoft.com/office/drawing/2014/main" id="{6A2ED7B5-931D-29C1-5DBF-049B3A2F6D65}"/>
              </a:ext>
            </a:extLst>
          </p:cNvPr>
          <p:cNvSpPr>
            <a:spLocks noChangeArrowheads="1"/>
          </p:cNvSpPr>
          <p:nvPr/>
        </p:nvSpPr>
        <p:spPr bwMode="auto">
          <a:xfrm>
            <a:off x="1295400" y="1622431"/>
            <a:ext cx="9601200" cy="2644769"/>
          </a:xfrm>
          <a:prstGeom prst="rect">
            <a:avLst/>
          </a:prstGeom>
          <a:solidFill>
            <a:srgbClr val="333333"/>
          </a:solidFill>
          <a:ln w="38100">
            <a:solidFill>
              <a:srgbClr val="FFFF00"/>
            </a:solidFill>
            <a:miter lim="800000"/>
            <a:headEnd/>
            <a:tailEnd/>
          </a:ln>
        </p:spPr>
        <p:txBody>
          <a:bodyPr lIns="108000" tIns="72000" rIns="108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7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los reunió en el lugar que en hebreo se llama </a:t>
            </a:r>
            <a:r>
              <a:rPr kumimoji="0" lang="es-ES_tradnl" altLang="en-US" sz="2800" b="1" i="1" u="sng" dirty="0">
                <a:solidFill>
                  <a:srgbClr val="FFFF66"/>
                </a:solidFill>
                <a:effectLst>
                  <a:outerShdw blurRad="38100" dist="38100" dir="2700000" algn="tl">
                    <a:srgbClr val="000000"/>
                  </a:outerShdw>
                </a:effectLst>
                <a:latin typeface="Arial" panose="020B0604020202020204" pitchFamily="34" charset="0"/>
                <a:cs typeface="Arial" panose="020B0604020202020204" pitchFamily="34" charset="0"/>
              </a:rPr>
              <a:t>Armagedón</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7" name="La batalla se lama - Rectangle 9">
            <a:extLst>
              <a:ext uri="{FF2B5EF4-FFF2-40B4-BE49-F238E27FC236}">
                <a16:creationId xmlns:a16="http://schemas.microsoft.com/office/drawing/2014/main" id="{C9717B8B-93D1-174D-C2A4-0397F6D52544}"/>
              </a:ext>
            </a:extLst>
          </p:cNvPr>
          <p:cNvSpPr>
            <a:spLocks noChangeArrowheads="1"/>
          </p:cNvSpPr>
          <p:nvPr/>
        </p:nvSpPr>
        <p:spPr bwMode="auto">
          <a:xfrm>
            <a:off x="1219200" y="4572000"/>
            <a:ext cx="9677400" cy="800109"/>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batalla se llama “Armagedón”, y Jesús viene desde el cielo, con los ejércitos del cielo, que incluye</a:t>
            </a:r>
            <a:r>
              <a:rPr lang="es-419"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a:t>
            </a: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8" name="NOSOTROS! - Rectangle 9">
            <a:extLst>
              <a:ext uri="{FF2B5EF4-FFF2-40B4-BE49-F238E27FC236}">
                <a16:creationId xmlns:a16="http://schemas.microsoft.com/office/drawing/2014/main" id="{D61602A6-2C88-D0B4-0CFF-37672E2F3937}"/>
              </a:ext>
            </a:extLst>
          </p:cNvPr>
          <p:cNvSpPr>
            <a:spLocks noChangeArrowheads="1"/>
          </p:cNvSpPr>
          <p:nvPr/>
        </p:nvSpPr>
        <p:spPr bwMode="auto">
          <a:xfrm>
            <a:off x="8761879" y="4968875"/>
            <a:ext cx="1982321" cy="403234"/>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Nosotros!</a:t>
            </a:r>
          </a:p>
        </p:txBody>
      </p:sp>
      <p:sp>
        <p:nvSpPr>
          <p:cNvPr id="9" name="Sabias tu? - Rectangle 9">
            <a:extLst>
              <a:ext uri="{FF2B5EF4-FFF2-40B4-BE49-F238E27FC236}">
                <a16:creationId xmlns:a16="http://schemas.microsoft.com/office/drawing/2014/main" id="{3B274304-49DA-80B2-8A05-4C6A4C10E345}"/>
              </a:ext>
            </a:extLst>
          </p:cNvPr>
          <p:cNvSpPr>
            <a:spLocks noChangeArrowheads="1"/>
          </p:cNvSpPr>
          <p:nvPr/>
        </p:nvSpPr>
        <p:spPr bwMode="auto">
          <a:xfrm>
            <a:off x="1219200" y="5426075"/>
            <a:ext cx="9677400" cy="441325"/>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¿Sabías que tú mismo ibas a participar en Armagedón?</a:t>
            </a:r>
          </a:p>
          <a:p>
            <a:pPr algn="just">
              <a:lnSpc>
                <a:spcPct val="90000"/>
              </a:lnSpc>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ahora viene la batalla en sí...</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Le haran WHITE - Rectangle 10">
            <a:extLst>
              <a:ext uri="{FF2B5EF4-FFF2-40B4-BE49-F238E27FC236}">
                <a16:creationId xmlns:a16="http://schemas.microsoft.com/office/drawing/2014/main" id="{076BC83A-9438-8146-99CC-350841465916}"/>
              </a:ext>
            </a:extLst>
          </p:cNvPr>
          <p:cNvSpPr>
            <a:spLocks noChangeArrowheads="1"/>
          </p:cNvSpPr>
          <p:nvPr/>
        </p:nvSpPr>
        <p:spPr bwMode="auto">
          <a:xfrm>
            <a:off x="1295400" y="2482859"/>
            <a:ext cx="96012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00"/>
                </a:solidFill>
                <a:miter lim="800000"/>
                <a:headEnd/>
                <a:tailEnd/>
              </a14:hiddenLine>
            </a:ext>
          </a:extLst>
        </p:spPr>
        <p:txBody>
          <a:bodyPr lIns="108000" tIns="72000" rIns="108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Le harán la guerra al Cordero, pero el Cordero los vencerá, porque es Señor de señores y Rey de reyes, y los que están con él son sus llamados, sus escogidos y sus fieles.</a:t>
            </a:r>
          </a:p>
        </p:txBody>
      </p:sp>
      <p:sp>
        <p:nvSpPr>
          <p:cNvPr id="11" name="Le haran GREEN  - Rectangle 10">
            <a:extLst>
              <a:ext uri="{FF2B5EF4-FFF2-40B4-BE49-F238E27FC236}">
                <a16:creationId xmlns:a16="http://schemas.microsoft.com/office/drawing/2014/main" id="{FE5B640D-C7CA-5D73-A26D-7DBB8F529967}"/>
              </a:ext>
            </a:extLst>
          </p:cNvPr>
          <p:cNvSpPr>
            <a:spLocks noChangeArrowheads="1"/>
          </p:cNvSpPr>
          <p:nvPr/>
        </p:nvSpPr>
        <p:spPr bwMode="auto">
          <a:xfrm>
            <a:off x="1295400" y="2482859"/>
            <a:ext cx="96012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00"/>
                </a:solidFill>
                <a:miter lim="800000"/>
                <a:headEnd/>
                <a:tailEnd/>
              </a14:hiddenLine>
            </a:ext>
          </a:extLst>
        </p:spPr>
        <p:txBody>
          <a:bodyPr lIns="108000" tIns="72000" rIns="108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Le harán la guerra al Cordero, pero el Cordero los vencerá, porque es Señor de señores y Rey de reyes, </a:t>
            </a:r>
            <a:r>
              <a:rPr kumimoji="0" lang="es-ES_tradnl" altLang="en-US" sz="2800"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y los que están con él son </a:t>
            </a:r>
            <a:r>
              <a:rPr kumimoji="0" lang="es-ES_tradnl" altLang="en-US" sz="2800" u="sng"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sus llamados, sus escogidos y sus fieles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13" name="Verse ID 16:16 - Text Box 4">
            <a:extLst>
              <a:ext uri="{FF2B5EF4-FFF2-40B4-BE49-F238E27FC236}">
                <a16:creationId xmlns:a16="http://schemas.microsoft.com/office/drawing/2014/main" id="{B5BF003D-AEE8-5D3A-BEB6-CAC88154592F}"/>
              </a:ext>
            </a:extLst>
          </p:cNvPr>
          <p:cNvSpPr txBox="1">
            <a:spLocks noChangeArrowheads="1"/>
          </p:cNvSpPr>
          <p:nvPr/>
        </p:nvSpPr>
        <p:spPr bwMode="auto">
          <a:xfrm>
            <a:off x="1295400" y="1614245"/>
            <a:ext cx="3214690" cy="501179"/>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36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7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16:16</a:t>
            </a:r>
          </a:p>
        </p:txBody>
      </p:sp>
      <p:sp>
        <p:nvSpPr>
          <p:cNvPr id="14" name="Verse ID 17:14 - Text Box 6">
            <a:extLst>
              <a:ext uri="{FF2B5EF4-FFF2-40B4-BE49-F238E27FC236}">
                <a16:creationId xmlns:a16="http://schemas.microsoft.com/office/drawing/2014/main" id="{7BF35BEC-081E-0364-448A-6A66F15536D6}"/>
              </a:ext>
            </a:extLst>
          </p:cNvPr>
          <p:cNvSpPr txBox="1">
            <a:spLocks noChangeArrowheads="1"/>
          </p:cNvSpPr>
          <p:nvPr/>
        </p:nvSpPr>
        <p:spPr bwMode="auto">
          <a:xfrm>
            <a:off x="1295400" y="2438400"/>
            <a:ext cx="3214690" cy="501179"/>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36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7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17:14</a:t>
            </a:r>
          </a:p>
        </p:txBody>
      </p:sp>
      <p:sp>
        <p:nvSpPr>
          <p:cNvPr id="15" name="Green highlight box - Rectangle 7">
            <a:extLst>
              <a:ext uri="{FF2B5EF4-FFF2-40B4-BE49-F238E27FC236}">
                <a16:creationId xmlns:a16="http://schemas.microsoft.com/office/drawing/2014/main" id="{134EC29F-5EC1-0DDF-D008-BE9FB0CA4723}"/>
              </a:ext>
            </a:extLst>
          </p:cNvPr>
          <p:cNvSpPr>
            <a:spLocks noChangeArrowheads="1"/>
          </p:cNvSpPr>
          <p:nvPr/>
        </p:nvSpPr>
        <p:spPr bwMode="auto">
          <a:xfrm>
            <a:off x="1295400" y="3276600"/>
            <a:ext cx="9601200" cy="990600"/>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rgbClr val="FFFF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0" tIns="72000" rIns="108000" bIns="72000" anchor="ct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02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p:tgtEl>
                                          <p:spTgt spid="13"/>
                                        </p:tgtEl>
                                        <p:attrNameLst>
                                          <p:attrName>ppt_y</p:attrName>
                                        </p:attrNameLst>
                                      </p:cBhvr>
                                      <p:tavLst>
                                        <p:tav tm="0">
                                          <p:val>
                                            <p:strVal val="#ppt_y+#ppt_h*1.125000"/>
                                          </p:val>
                                        </p:tav>
                                        <p:tav tm="100000">
                                          <p:val>
                                            <p:strVal val="#ppt_y"/>
                                          </p:val>
                                        </p:tav>
                                      </p:tavLst>
                                    </p:anim>
                                    <p:animEffect transition="in" filter="wipe(up)">
                                      <p:cBhvr>
                                        <p:cTn id="8" dur="25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25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p:tgtEl>
                                          <p:spTgt spid="14"/>
                                        </p:tgtEl>
                                        <p:attrNameLst>
                                          <p:attrName>ppt_y</p:attrName>
                                        </p:attrNameLst>
                                      </p:cBhvr>
                                      <p:tavLst>
                                        <p:tav tm="0">
                                          <p:val>
                                            <p:strVal val="#ppt_y+#ppt_h*1.125000"/>
                                          </p:val>
                                        </p:tav>
                                        <p:tav tm="100000">
                                          <p:val>
                                            <p:strVal val="#ppt_y"/>
                                          </p:val>
                                        </p:tav>
                                      </p:tavLst>
                                    </p:anim>
                                    <p:animEffect transition="in" filter="wipe(up)">
                                      <p:cBhvr>
                                        <p:cTn id="24" dur="250"/>
                                        <p:tgtEl>
                                          <p:spTgt spid="14"/>
                                        </p:tgtEl>
                                      </p:cBhvr>
                                    </p:animEffect>
                                  </p:childTnLst>
                                </p:cTn>
                              </p:par>
                            </p:childTnLst>
                          </p:cTn>
                        </p:par>
                        <p:par>
                          <p:cTn id="25" fill="hold">
                            <p:stCondLst>
                              <p:cond delay="25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250"/>
                                        <p:tgtEl>
                                          <p:spTgt spid="11"/>
                                        </p:tgtEl>
                                      </p:cBhvr>
                                    </p:animEffect>
                                  </p:childTnLst>
                                </p:cTn>
                              </p:par>
                            </p:childTnLst>
                          </p:cTn>
                        </p:par>
                        <p:par>
                          <p:cTn id="34" fill="hold">
                            <p:stCondLst>
                              <p:cond delay="250"/>
                            </p:stCondLst>
                            <p:childTnLst>
                              <p:par>
                                <p:cTn id="35" presetID="23" presetClass="entr" presetSubtype="32"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50" fill="hold"/>
                                        <p:tgtEl>
                                          <p:spTgt spid="15"/>
                                        </p:tgtEl>
                                        <p:attrNameLst>
                                          <p:attrName>ppt_w</p:attrName>
                                        </p:attrNameLst>
                                      </p:cBhvr>
                                      <p:tavLst>
                                        <p:tav tm="0">
                                          <p:val>
                                            <p:strVal val="4*#ppt_w"/>
                                          </p:val>
                                        </p:tav>
                                        <p:tav tm="100000">
                                          <p:val>
                                            <p:strVal val="#ppt_w"/>
                                          </p:val>
                                        </p:tav>
                                      </p:tavLst>
                                    </p:anim>
                                    <p:anim calcmode="lin" valueType="num">
                                      <p:cBhvr>
                                        <p:cTn id="38" dur="25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4*#ppt_w"/>
                                          </p:val>
                                        </p:tav>
                                        <p:tav tm="100000">
                                          <p:val>
                                            <p:strVal val="#ppt_w"/>
                                          </p:val>
                                        </p:tav>
                                      </p:tavLst>
                                    </p:anim>
                                    <p:anim calcmode="lin" valueType="num">
                                      <p:cBhvr>
                                        <p:cTn id="44"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left)">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wipe(left)">
                                      <p:cBhvr>
                                        <p:cTn id="5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autoUpdateAnimBg="0"/>
      <p:bldP spid="8" grpId="0" autoUpdateAnimBg="0"/>
      <p:bldP spid="9" grpId="0" build="p" autoUpdateAnimBg="0"/>
      <p:bldP spid="10" grpId="0" autoUpdateAnimBg="0"/>
      <p:bldP spid="11" grpId="0" autoUpdateAnimBg="0"/>
      <p:bldP spid="13"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C0D01-D35B-5A9D-2E07-04390B8E909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4A5D2624-C18A-7F0A-6A5A-39F837731F1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781CD4A0-2D72-1463-5F7A-2D8103DAC862}"/>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2445B5C2-3EC4-2DE1-F8B7-869F41247457}"/>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5A37CCB3-9BFC-EA0B-D531-B73DAA32214C}"/>
              </a:ext>
            </a:extLst>
          </p:cNvPr>
          <p:cNvSpPr>
            <a:spLocks noChangeArrowheads="1"/>
          </p:cNvSpPr>
          <p:nvPr/>
        </p:nvSpPr>
        <p:spPr bwMode="auto">
          <a:xfrm>
            <a:off x="1295400" y="1371600"/>
            <a:ext cx="9601194" cy="4267200"/>
          </a:xfrm>
          <a:prstGeom prst="rect">
            <a:avLst/>
          </a:prstGeom>
          <a:solidFill>
            <a:srgbClr val="333333"/>
          </a:solidFill>
          <a:ln w="38100">
            <a:solidFill>
              <a:srgbClr val="FFFF00"/>
            </a:solidFill>
            <a:miter lim="800000"/>
            <a:headEnd/>
            <a:tailEnd/>
          </a:ln>
        </p:spPr>
        <p:txBody>
          <a:bodyPr lIns="126000" tIns="540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6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a la bestia y a los reyes de la tierra con sus ejércitos, reunidos para hacer guerra contra el jinete de aquel caballo y contra su ejército. </a:t>
            </a:r>
          </a:p>
          <a:p>
            <a:pPr algn="just">
              <a:lnSpc>
                <a:spcPct val="85000"/>
              </a:lnSpc>
              <a:spcBef>
                <a:spcPts val="0"/>
              </a:spcBef>
              <a:spcAft>
                <a:spcPts val="6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la bestia fue capturada junto con el falso profeta. Este es el que hacía señales milagrosas en presencia de ella, con las cuales engañaba a los que habían recibido la marca de la bestia y adoraban su imagen. </a:t>
            </a:r>
          </a:p>
          <a:p>
            <a:pPr algn="just">
              <a:lnSpc>
                <a:spcPct val="85000"/>
              </a:lnSpc>
              <a:spcBef>
                <a:spcPts val="0"/>
              </a:spcBef>
              <a:spcAft>
                <a:spcPts val="6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Los dos fueron arrojados vivos al lago de fuego y azufre. Los demás fueron exterminados por la espada que salía de la boca del que montaba a caballo, y todas las aves se hartaron de la carne de ellos.</a:t>
            </a:r>
          </a:p>
        </p:txBody>
      </p:sp>
      <p:sp>
        <p:nvSpPr>
          <p:cNvPr id="8" name="Text Box 9">
            <a:extLst>
              <a:ext uri="{FF2B5EF4-FFF2-40B4-BE49-F238E27FC236}">
                <a16:creationId xmlns:a16="http://schemas.microsoft.com/office/drawing/2014/main" id="{55F0999A-C24F-A639-8529-2125FE5188DE}"/>
              </a:ext>
            </a:extLst>
          </p:cNvPr>
          <p:cNvSpPr txBox="1">
            <a:spLocks noChangeArrowheads="1"/>
          </p:cNvSpPr>
          <p:nvPr/>
        </p:nvSpPr>
        <p:spPr bwMode="auto">
          <a:xfrm>
            <a:off x="1295406" y="1371600"/>
            <a:ext cx="3931750" cy="50597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16:19-21</a:t>
            </a:r>
          </a:p>
        </p:txBody>
      </p:sp>
      <p:pic>
        <p:nvPicPr>
          <p:cNvPr id="11" name="Picture 10">
            <a:extLst>
              <a:ext uri="{FF2B5EF4-FFF2-40B4-BE49-F238E27FC236}">
                <a16:creationId xmlns:a16="http://schemas.microsoft.com/office/drawing/2014/main" id="{4AD3E865-C53B-40B4-F12F-F49771EB8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703026"/>
            <a:ext cx="5619210" cy="785947"/>
          </a:xfrm>
          <a:prstGeom prst="rect">
            <a:avLst/>
          </a:prstGeom>
        </p:spPr>
      </p:pic>
    </p:spTree>
    <p:extLst>
      <p:ext uri="{BB962C8B-B14F-4D97-AF65-F5344CB8AC3E}">
        <p14:creationId xmlns:p14="http://schemas.microsoft.com/office/powerpoint/2010/main" val="107111382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up)">
                                      <p:cBhvr>
                                        <p:cTn id="12" dur="25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25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25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25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utoUpdateAnimBg="0"/>
      <p:bldP spid="8"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A367-6E22-4B0A-440F-CB60BF348C94}"/>
            </a:ext>
          </a:extLst>
        </p:cNvPr>
        <p:cNvGrpSpPr/>
        <p:nvPr/>
      </p:nvGrpSpPr>
      <p:grpSpPr>
        <a:xfrm>
          <a:off x="0" y="0"/>
          <a:ext cx="0" cy="0"/>
          <a:chOff x="0" y="0"/>
          <a:chExt cx="0" cy="0"/>
        </a:xfrm>
      </p:grpSpPr>
      <p:pic>
        <p:nvPicPr>
          <p:cNvPr id="28" name="ANIMATED Game Over - Picture 27">
            <a:extLst>
              <a:ext uri="{FF2B5EF4-FFF2-40B4-BE49-F238E27FC236}">
                <a16:creationId xmlns:a16="http://schemas.microsoft.com/office/drawing/2014/main" id="{C21EAA23-954A-0D06-6E1E-714E2B1E5F6A}"/>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781931" y="2997996"/>
            <a:ext cx="3216272" cy="2412204"/>
          </a:xfrm>
          <a:prstGeom prst="rect">
            <a:avLst/>
          </a:prstGeom>
        </p:spPr>
      </p:pic>
      <p:pic>
        <p:nvPicPr>
          <p:cNvPr id="26" name="ONE frame Game Over - Picture 25">
            <a:extLst>
              <a:ext uri="{FF2B5EF4-FFF2-40B4-BE49-F238E27FC236}">
                <a16:creationId xmlns:a16="http://schemas.microsoft.com/office/drawing/2014/main" id="{C3C7F080-0616-6436-4927-9A54A382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931" y="2997996"/>
            <a:ext cx="3216272" cy="2412204"/>
          </a:xfrm>
          <a:prstGeom prst="rect">
            <a:avLst/>
          </a:prstGeom>
        </p:spPr>
      </p:pic>
      <p:sp>
        <p:nvSpPr>
          <p:cNvPr id="2" name="Rectangle 10">
            <a:extLst>
              <a:ext uri="{FF2B5EF4-FFF2-40B4-BE49-F238E27FC236}">
                <a16:creationId xmlns:a16="http://schemas.microsoft.com/office/drawing/2014/main" id="{F1350B9D-A64C-568A-F2C7-8C8DDB6509C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5B2EBD04-32CA-D36D-AFD3-C90C9C3E2804}"/>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D34857E3-7419-D48C-D0BC-F2E201064506}"/>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Rectangle 10">
            <a:extLst>
              <a:ext uri="{FF2B5EF4-FFF2-40B4-BE49-F238E27FC236}">
                <a16:creationId xmlns:a16="http://schemas.microsoft.com/office/drawing/2014/main" id="{299998BA-7BA6-69C3-164A-A0E99661B7F9}"/>
              </a:ext>
            </a:extLst>
          </p:cNvPr>
          <p:cNvSpPr>
            <a:spLocks noChangeArrowheads="1"/>
          </p:cNvSpPr>
          <p:nvPr/>
        </p:nvSpPr>
        <p:spPr bwMode="auto">
          <a:xfrm>
            <a:off x="838200" y="1274737"/>
            <a:ext cx="10363200" cy="188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26000" rIns="12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_tradnl" altLang="en-US" sz="2900" dirty="0">
                <a:solidFill>
                  <a:srgbClr val="EFF9FF"/>
                </a:solidFill>
                <a:latin typeface="Arial" panose="020B0604020202020204" pitchFamily="34" charset="0"/>
                <a:cs typeface="Arial" panose="020B0604020202020204" pitchFamily="34" charset="0"/>
              </a:rPr>
              <a:t>¡Así de rápido!  Eso ese la batalla de Armagedón en Apocalipsis. Completo.  Todo.</a:t>
            </a:r>
            <a:r>
              <a:rPr lang="es-419" altLang="en-US" sz="2900" dirty="0">
                <a:solidFill>
                  <a:srgbClr val="EFF9FF"/>
                </a:solidFill>
                <a:latin typeface="Arial" panose="020B0604020202020204" pitchFamily="34" charset="0"/>
                <a:cs typeface="Arial" panose="020B0604020202020204" pitchFamily="34" charset="0"/>
              </a:rPr>
              <a:t>  De principio a fin.</a:t>
            </a:r>
            <a:endParaRPr lang="es-ES_tradnl" altLang="en-US" sz="2900" dirty="0">
              <a:solidFill>
                <a:srgbClr val="EFF9FF"/>
              </a:solidFill>
              <a:latin typeface="Arial" panose="020B0604020202020204" pitchFamily="34" charset="0"/>
              <a:cs typeface="Arial" panose="020B0604020202020204" pitchFamily="34" charset="0"/>
            </a:endParaRPr>
          </a:p>
          <a:p>
            <a:pPr algn="just">
              <a:lnSpc>
                <a:spcPct val="90000"/>
              </a:lnSpc>
              <a:spcBef>
                <a:spcPts val="0"/>
              </a:spcBef>
              <a:spcAft>
                <a:spcPts val="600"/>
              </a:spcAft>
              <a:buClr>
                <a:srgbClr val="5FF0FF"/>
              </a:buClr>
              <a:buFont typeface="Symbol" panose="05050102010706020507" pitchFamily="18" charset="2"/>
              <a:buNone/>
            </a:pPr>
            <a:r>
              <a:rPr lang="es-ES_tradnl" altLang="en-US" sz="2900" dirty="0">
                <a:solidFill>
                  <a:srgbClr val="EFF9FF"/>
                </a:solidFill>
                <a:latin typeface="Arial" panose="020B0604020202020204" pitchFamily="34" charset="0"/>
                <a:cs typeface="Arial" panose="020B0604020202020204" pitchFamily="34" charset="0"/>
              </a:rPr>
              <a:t>Después de miles de años de guerra entre el bien y el mal, y después del aumento de tensión durante 19 capítulos del libro, ¡esto es casi un anticlímax!  </a:t>
            </a:r>
          </a:p>
        </p:txBody>
      </p:sp>
      <p:sp>
        <p:nvSpPr>
          <p:cNvPr id="13" name="Rectangle 11">
            <a:extLst>
              <a:ext uri="{FF2B5EF4-FFF2-40B4-BE49-F238E27FC236}">
                <a16:creationId xmlns:a16="http://schemas.microsoft.com/office/drawing/2014/main" id="{C44404C6-C2C1-791B-A928-D6E546AB0F35}"/>
              </a:ext>
            </a:extLst>
          </p:cNvPr>
          <p:cNvSpPr>
            <a:spLocks noChangeArrowheads="1"/>
          </p:cNvSpPr>
          <p:nvPr/>
        </p:nvSpPr>
        <p:spPr bwMode="auto">
          <a:xfrm>
            <a:off x="838200" y="4724402"/>
            <a:ext cx="7315200" cy="5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26000" rIns="12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ES_tradnl" altLang="en-US" sz="2900" dirty="0">
                <a:solidFill>
                  <a:srgbClr val="EFF9FF"/>
                </a:solidFill>
                <a:latin typeface="Arial" panose="020B0604020202020204" pitchFamily="34" charset="0"/>
                <a:cs typeface="Arial" panose="020B0604020202020204" pitchFamily="34" charset="0"/>
              </a:rPr>
              <a:t>Casi como una nota a pie de página:</a:t>
            </a:r>
            <a:r>
              <a:rPr lang="es-ES_tradnl" altLang="en-US" b="1" dirty="0">
                <a:solidFill>
                  <a:srgbClr val="07FF1F"/>
                </a:solidFill>
                <a:latin typeface="Arial" panose="020B0604020202020204" pitchFamily="34" charset="0"/>
                <a:cs typeface="Arial" panose="020B0604020202020204" pitchFamily="34" charset="0"/>
              </a:rPr>
              <a:t> * </a:t>
            </a:r>
            <a:endParaRPr lang="es-ES_tradnl" altLang="en-US" sz="2900" dirty="0">
              <a:solidFill>
                <a:srgbClr val="EFF9FF"/>
              </a:solidFill>
              <a:latin typeface="Arial" panose="020B0604020202020204" pitchFamily="34" charset="0"/>
              <a:cs typeface="Arial" panose="020B0604020202020204" pitchFamily="34" charset="0"/>
            </a:endParaRPr>
          </a:p>
        </p:txBody>
      </p:sp>
      <p:sp>
        <p:nvSpPr>
          <p:cNvPr id="15" name="Rectangle 11">
            <a:extLst>
              <a:ext uri="{FF2B5EF4-FFF2-40B4-BE49-F238E27FC236}">
                <a16:creationId xmlns:a16="http://schemas.microsoft.com/office/drawing/2014/main" id="{A4ABEF33-D15F-2EF7-3A1E-386BB2120D86}"/>
              </a:ext>
            </a:extLst>
          </p:cNvPr>
          <p:cNvSpPr>
            <a:spLocks noChangeArrowheads="1"/>
          </p:cNvSpPr>
          <p:nvPr/>
        </p:nvSpPr>
        <p:spPr bwMode="auto">
          <a:xfrm>
            <a:off x="838200" y="5815010"/>
            <a:ext cx="10210800" cy="738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26000" rIns="12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419"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a:t>
            </a:r>
            <a:r>
              <a:rPr lang="es-ES_tradnl" altLang="en-US" sz="2100" b="1" spc="-150" dirty="0">
                <a:solidFill>
                  <a:srgbClr val="07FF1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a:t>
            </a:r>
            <a:r>
              <a:rPr lang="es-ES_tradnl"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NOTA: La bestia y el falso profeta</a:t>
            </a:r>
            <a:r>
              <a:rPr lang="es-419"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a:t>
            </a:r>
            <a:r>
              <a:rPr lang="es-ES_tradnl"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fueron capturados,</a:t>
            </a:r>
            <a:r>
              <a:rPr lang="es-419"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y</a:t>
            </a:r>
            <a:r>
              <a:rPr lang="es-ES_tradnl"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arrojados al lago de fuego</a:t>
            </a:r>
            <a:r>
              <a:rPr lang="es-419"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L</a:t>
            </a:r>
            <a:r>
              <a:rPr lang="es-ES_tradnl"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os demás fueron exterminados por la espada.</a:t>
            </a:r>
            <a:r>
              <a:rPr lang="es-419"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a:t>
            </a:r>
            <a:r>
              <a:rPr lang="es-ES_tradnl" altLang="en-US" sz="2100" spc="-150" dirty="0">
                <a:solidFill>
                  <a:srgbClr val="EFF9FF"/>
                </a:solidFill>
                <a:effectLst>
                  <a:outerShdw blurRad="38100" dist="38100" dir="2700000" algn="tl">
                    <a:srgbClr val="000000">
                      <a:alpha val="43137"/>
                    </a:srgbClr>
                  </a:outerShdw>
                </a:effectLst>
                <a:latin typeface="Consolas" panose="020B0609020204030204" pitchFamily="49" charset="0"/>
                <a:cs typeface="Arial" panose="020B0604020202020204" pitchFamily="34" charset="0"/>
              </a:rPr>
              <a:t>  </a:t>
            </a:r>
          </a:p>
        </p:txBody>
      </p:sp>
      <p:sp>
        <p:nvSpPr>
          <p:cNvPr id="16" name="Rectangle 10">
            <a:extLst>
              <a:ext uri="{FF2B5EF4-FFF2-40B4-BE49-F238E27FC236}">
                <a16:creationId xmlns:a16="http://schemas.microsoft.com/office/drawing/2014/main" id="{FF0B7BB9-A538-2166-0309-746D60C5CB3E}"/>
              </a:ext>
            </a:extLst>
          </p:cNvPr>
          <p:cNvSpPr>
            <a:spLocks noChangeArrowheads="1"/>
          </p:cNvSpPr>
          <p:nvPr/>
        </p:nvSpPr>
        <p:spPr bwMode="auto">
          <a:xfrm>
            <a:off x="838200" y="3886200"/>
            <a:ext cx="6858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26000" rIns="12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ES_tradnl" altLang="en-US" sz="2900" dirty="0">
                <a:solidFill>
                  <a:srgbClr val="EFF9FF"/>
                </a:solidFill>
                <a:latin typeface="Arial" panose="020B0604020202020204" pitchFamily="34" charset="0"/>
                <a:cs typeface="Arial" panose="020B0604020202020204" pitchFamily="34" charset="0"/>
              </a:rPr>
              <a:t>Es como un informe frío, científico, desinteresado, y sin detalles.  </a:t>
            </a:r>
          </a:p>
        </p:txBody>
      </p:sp>
      <p:sp>
        <p:nvSpPr>
          <p:cNvPr id="29" name="Rectangle 10">
            <a:extLst>
              <a:ext uri="{FF2B5EF4-FFF2-40B4-BE49-F238E27FC236}">
                <a16:creationId xmlns:a16="http://schemas.microsoft.com/office/drawing/2014/main" id="{E895E366-209F-24CA-5B2D-1EFFEF2215F9}"/>
              </a:ext>
            </a:extLst>
          </p:cNvPr>
          <p:cNvSpPr>
            <a:spLocks noChangeArrowheads="1"/>
          </p:cNvSpPr>
          <p:nvPr/>
        </p:nvSpPr>
        <p:spPr bwMode="auto">
          <a:xfrm>
            <a:off x="838200" y="3429000"/>
            <a:ext cx="6858000" cy="42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26000" rIns="12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ES_tradnl" altLang="en-US" sz="2900" dirty="0">
                <a:solidFill>
                  <a:srgbClr val="EFF9FF"/>
                </a:solidFill>
                <a:latin typeface="Arial" panose="020B0604020202020204" pitchFamily="34" charset="0"/>
                <a:cs typeface="Arial" panose="020B0604020202020204" pitchFamily="34" charset="0"/>
              </a:rPr>
              <a:t>En apenas 3 versículos ¡todo se acabó!. </a:t>
            </a:r>
          </a:p>
        </p:txBody>
      </p:sp>
    </p:spTree>
    <p:extLst>
      <p:ext uri="{BB962C8B-B14F-4D97-AF65-F5344CB8AC3E}">
        <p14:creationId xmlns:p14="http://schemas.microsoft.com/office/powerpoint/2010/main" val="366022800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up)">
                                      <p:cBhvr>
                                        <p:cTn id="12" dur="25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up)">
                                      <p:cBhvr>
                                        <p:cTn id="17" dur="250"/>
                                        <p:tgtEl>
                                          <p:spTgt spid="29">
                                            <p:txEl>
                                              <p:pRg st="0" end="0"/>
                                            </p:txEl>
                                          </p:spTgt>
                                        </p:tgtEl>
                                      </p:cBhvr>
                                    </p:animEffect>
                                  </p:childTnLst>
                                </p:cTn>
                              </p:par>
                            </p:childTnLst>
                          </p:cTn>
                        </p:par>
                        <p:par>
                          <p:cTn id="18" fill="hold">
                            <p:stCondLst>
                              <p:cond delay="250"/>
                            </p:stCondLst>
                            <p:childTnLst>
                              <p:par>
                                <p:cTn id="19" presetID="53" presetClass="entr" presetSubtype="16"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wipe(up)">
                                      <p:cBhvr>
                                        <p:cTn id="28" dur="25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up)">
                                      <p:cBhvr>
                                        <p:cTn id="33" dur="250"/>
                                        <p:tgtEl>
                                          <p:spTgt spid="13">
                                            <p:txEl>
                                              <p:pRg st="0" end="0"/>
                                            </p:txEl>
                                          </p:spTgt>
                                        </p:tgtEl>
                                      </p:cBhvr>
                                    </p:animEffect>
                                  </p:childTnLst>
                                </p:cTn>
                              </p:par>
                            </p:childTnLst>
                          </p:cTn>
                        </p:par>
                        <p:par>
                          <p:cTn id="34" fill="hold">
                            <p:stCondLst>
                              <p:cond delay="25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750" fill="hold"/>
                                        <p:tgtEl>
                                          <p:spTgt spid="15"/>
                                        </p:tgtEl>
                                        <p:attrNameLst>
                                          <p:attrName>ppt_x</p:attrName>
                                        </p:attrNameLst>
                                      </p:cBhvr>
                                      <p:tavLst>
                                        <p:tav tm="0">
                                          <p:val>
                                            <p:strVal val="#ppt_x"/>
                                          </p:val>
                                        </p:tav>
                                        <p:tav tm="100000">
                                          <p:val>
                                            <p:strVal val="#ppt_x"/>
                                          </p:val>
                                        </p:tav>
                                      </p:tavLst>
                                    </p:anim>
                                    <p:anim calcmode="lin" valueType="num">
                                      <p:cBhvr additive="base">
                                        <p:cTn id="43"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250"/>
                                        <p:tgtEl>
                                          <p:spTgt spid="26"/>
                                        </p:tgtEl>
                                      </p:cBhvr>
                                    </p:animEffect>
                                  </p:childTnLst>
                                </p:cTn>
                              </p:par>
                            </p:childTnLst>
                          </p:cTn>
                        </p:par>
                      </p:childTnLst>
                    </p:cTn>
                  </p:par>
                </p:childTnLst>
              </p:cTn>
              <p:nextCondLst>
                <p:cond evt="onClick" delay="0">
                  <p:tgtEl>
                    <p:spTgt spid="28"/>
                  </p:tgtEl>
                </p:cond>
              </p:nextCondLst>
            </p:seq>
          </p:childTnLst>
        </p:cTn>
      </p:par>
    </p:tnLst>
    <p:bldLst>
      <p:bldP spid="12" grpId="0" build="p" autoUpdateAnimBg="0"/>
      <p:bldP spid="13" grpId="0" build="p" autoUpdateAnimBg="0"/>
      <p:bldP spid="15" grpId="0"/>
      <p:bldP spid="16" grpId="0" build="p" autoUpdateAnimBg="0"/>
      <p:bldP spid="29"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1D36-22B9-5CCE-F1AB-DE8553BCC91D}"/>
            </a:ext>
          </a:extLst>
        </p:cNvPr>
        <p:cNvGrpSpPr/>
        <p:nvPr/>
      </p:nvGrpSpPr>
      <p:grpSpPr>
        <a:xfrm>
          <a:off x="0" y="0"/>
          <a:ext cx="0" cy="0"/>
          <a:chOff x="0" y="0"/>
          <a:chExt cx="0" cy="0"/>
        </a:xfrm>
      </p:grpSpPr>
      <p:sp>
        <p:nvSpPr>
          <p:cNvPr id="7" name="Rectangle 12">
            <a:extLst>
              <a:ext uri="{FF2B5EF4-FFF2-40B4-BE49-F238E27FC236}">
                <a16:creationId xmlns:a16="http://schemas.microsoft.com/office/drawing/2014/main" id="{AC153FA8-29AE-8CA1-FA4B-E539E489148E}"/>
              </a:ext>
            </a:extLst>
          </p:cNvPr>
          <p:cNvSpPr>
            <a:spLocks noChangeArrowheads="1"/>
          </p:cNvSpPr>
          <p:nvPr/>
        </p:nvSpPr>
        <p:spPr bwMode="auto">
          <a:xfrm>
            <a:off x="990600" y="4125913"/>
            <a:ext cx="6781800" cy="120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ES_tradnl" altLang="en-US" sz="3000" dirty="0">
                <a:solidFill>
                  <a:srgbClr val="EFF9FF"/>
                </a:solidFill>
                <a:latin typeface="Arial" panose="020B0604020202020204" pitchFamily="34" charset="0"/>
                <a:cs typeface="Times New Roman" panose="02020603050405020304" pitchFamily="18" charset="0"/>
              </a:rPr>
              <a:t>A pesar de todo eso, para Dios basta con un simple “capturados, arrojados, exterminados”.</a:t>
            </a:r>
          </a:p>
        </p:txBody>
      </p:sp>
      <p:sp>
        <p:nvSpPr>
          <p:cNvPr id="2" name="Rectangle 10">
            <a:extLst>
              <a:ext uri="{FF2B5EF4-FFF2-40B4-BE49-F238E27FC236}">
                <a16:creationId xmlns:a16="http://schemas.microsoft.com/office/drawing/2014/main" id="{F7E000FF-7917-A742-19B5-FFA455DCA91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02A48229-84A6-FCE3-9AB8-22263E33ED09}"/>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3BB35A0-A519-1FD3-BD1E-B472F76364A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82A96E94-01E8-DEBB-8101-D6F12717377E}"/>
              </a:ext>
            </a:extLst>
          </p:cNvPr>
          <p:cNvSpPr>
            <a:spLocks noChangeArrowheads="1"/>
          </p:cNvSpPr>
          <p:nvPr/>
        </p:nvSpPr>
        <p:spPr bwMode="auto">
          <a:xfrm>
            <a:off x="990600" y="1447800"/>
            <a:ext cx="104394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ES_tradnl" altLang="en-US" sz="3000" dirty="0">
                <a:solidFill>
                  <a:srgbClr val="EFF9FF"/>
                </a:solidFill>
                <a:latin typeface="Arial" panose="020B0604020202020204" pitchFamily="34" charset="0"/>
                <a:cs typeface="Times New Roman" panose="02020603050405020304" pitchFamily="18" charset="0"/>
              </a:rPr>
              <a:t>Pero en realidad, es la exclamación más fuerte posible del enorme poder y justicia de Dios.</a:t>
            </a:r>
          </a:p>
          <a:p>
            <a:pPr algn="just">
              <a:lnSpc>
                <a:spcPct val="90000"/>
              </a:lnSpc>
              <a:buClr>
                <a:srgbClr val="5FF0FF"/>
              </a:buClr>
              <a:buFont typeface="Symbol" panose="05050102010706020507" pitchFamily="18" charset="2"/>
              <a:buNone/>
            </a:pPr>
            <a:r>
              <a:rPr lang="es-ES_tradnl" altLang="en-US" sz="3000" dirty="0">
                <a:solidFill>
                  <a:srgbClr val="EFF9FF"/>
                </a:solidFill>
                <a:latin typeface="Arial" panose="020B0604020202020204" pitchFamily="34" charset="0"/>
                <a:cs typeface="Times New Roman" panose="02020603050405020304" pitchFamily="18" charset="0"/>
              </a:rPr>
              <a:t>A pesar de los mejores esfuerzos de todos los ejércitos de la planeta entera, con todos su armamentos potentes y terribles, conjunto con todos los demonios, bestias, poderes, potestades, y Satanás mismo.... </a:t>
            </a:r>
          </a:p>
        </p:txBody>
      </p:sp>
      <p:pic>
        <p:nvPicPr>
          <p:cNvPr id="8" name="ANIMATED Game Over - Picture 27">
            <a:extLst>
              <a:ext uri="{FF2B5EF4-FFF2-40B4-BE49-F238E27FC236}">
                <a16:creationId xmlns:a16="http://schemas.microsoft.com/office/drawing/2014/main" id="{A45EBAE1-5CAC-DC98-7DFC-FBFC847A783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061328" y="3988596"/>
            <a:ext cx="3216272" cy="2412204"/>
          </a:xfrm>
          <a:prstGeom prst="rect">
            <a:avLst/>
          </a:prstGeom>
        </p:spPr>
      </p:pic>
      <p:sp>
        <p:nvSpPr>
          <p:cNvPr id="11" name="Rectangle 12">
            <a:extLst>
              <a:ext uri="{FF2B5EF4-FFF2-40B4-BE49-F238E27FC236}">
                <a16:creationId xmlns:a16="http://schemas.microsoft.com/office/drawing/2014/main" id="{83830516-CA7C-3E43-AD73-5EE56FC2A36A}"/>
              </a:ext>
            </a:extLst>
          </p:cNvPr>
          <p:cNvSpPr>
            <a:spLocks noChangeArrowheads="1"/>
          </p:cNvSpPr>
          <p:nvPr/>
        </p:nvSpPr>
        <p:spPr bwMode="auto">
          <a:xfrm>
            <a:off x="990600" y="5486400"/>
            <a:ext cx="678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ES_tradnl" altLang="en-US" sz="3000" dirty="0">
                <a:solidFill>
                  <a:srgbClr val="EFF9FF"/>
                </a:solidFill>
                <a:latin typeface="Arial" panose="020B0604020202020204" pitchFamily="34" charset="0"/>
                <a:cs typeface="Times New Roman" panose="02020603050405020304" pitchFamily="18" charset="0"/>
              </a:rPr>
              <a:t>Y fin. </a:t>
            </a:r>
            <a:r>
              <a:rPr lang="es-ES_tradnl" altLang="en-US" sz="3000" dirty="0" err="1">
                <a:solidFill>
                  <a:srgbClr val="EFF9FF"/>
                </a:solidFill>
                <a:latin typeface="Arial" panose="020B0604020202020204" pitchFamily="34" charset="0"/>
                <a:cs typeface="Times New Roman" panose="02020603050405020304" pitchFamily="18" charset="0"/>
              </a:rPr>
              <a:t>Game</a:t>
            </a:r>
            <a:r>
              <a:rPr lang="es-ES_tradnl" altLang="en-US" sz="3000" dirty="0">
                <a:solidFill>
                  <a:srgbClr val="EFF9FF"/>
                </a:solidFill>
                <a:latin typeface="Arial" panose="020B0604020202020204" pitchFamily="34" charset="0"/>
                <a:cs typeface="Times New Roman" panose="02020603050405020304" pitchFamily="18" charset="0"/>
              </a:rPr>
              <a:t> </a:t>
            </a:r>
            <a:r>
              <a:rPr lang="es-ES_tradnl" altLang="en-US" sz="3000" dirty="0" err="1">
                <a:solidFill>
                  <a:srgbClr val="EFF9FF"/>
                </a:solidFill>
                <a:latin typeface="Arial" panose="020B0604020202020204" pitchFamily="34" charset="0"/>
                <a:cs typeface="Times New Roman" panose="02020603050405020304" pitchFamily="18" charset="0"/>
              </a:rPr>
              <a:t>over</a:t>
            </a:r>
            <a:r>
              <a:rPr lang="es-ES_tradnl" altLang="en-US" sz="3000" dirty="0">
                <a:solidFill>
                  <a:srgbClr val="EFF9FF"/>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86399673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2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12" presetClass="entr" presetSubtype="2"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250"/>
                                        <p:tgtEl>
                                          <p:spTgt spid="7">
                                            <p:txEl>
                                              <p:pRg st="0" end="0"/>
                                            </p:txEl>
                                          </p:spTgt>
                                        </p:tgtEl>
                                        <p:attrNameLst>
                                          <p:attrName>ppt_x</p:attrName>
                                        </p:attrNameLst>
                                      </p:cBhvr>
                                      <p:tavLst>
                                        <p:tav tm="0">
                                          <p:val>
                                            <p:strVal val="#ppt_x+#ppt_w*1.125000"/>
                                          </p:val>
                                        </p:tav>
                                        <p:tav tm="100000">
                                          <p:val>
                                            <p:strVal val="#ppt_x"/>
                                          </p:val>
                                        </p:tav>
                                      </p:tavLst>
                                    </p:anim>
                                    <p:animEffect transition="in" filter="wipe(left)">
                                      <p:cBhvr>
                                        <p:cTn id="24" dur="25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250"/>
                                        <p:tgtEl>
                                          <p:spTgt spid="11">
                                            <p:txEl>
                                              <p:pRg st="0" end="0"/>
                                            </p:txEl>
                                          </p:spTgt>
                                        </p:tgtEl>
                                        <p:attrNameLst>
                                          <p:attrName>ppt_x</p:attrName>
                                        </p:attrNameLst>
                                      </p:cBhvr>
                                      <p:tavLst>
                                        <p:tav tm="0">
                                          <p:val>
                                            <p:strVal val="#ppt_x+#ppt_w*1.125000"/>
                                          </p:val>
                                        </p:tav>
                                        <p:tav tm="100000">
                                          <p:val>
                                            <p:strVal val="#ppt_x"/>
                                          </p:val>
                                        </p:tav>
                                      </p:tavLst>
                                    </p:anim>
                                    <p:animEffect transition="in" filter="wipe(left)">
                                      <p:cBhvr>
                                        <p:cTn id="30" dur="2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6" grpId="0" build="p" autoUpdateAnimBg="0"/>
      <p:bldP spid="11"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D082-E814-C2B9-265E-CBFCD58B8031}"/>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567F12B0-7BE5-F8E7-7E98-54494876B976}"/>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3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3FD27D94-7391-3E01-8EBF-04A6AC8D2EF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3BBC65BC-A1B4-DC5B-E025-EE0F745F848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10">
            <a:extLst>
              <a:ext uri="{FF2B5EF4-FFF2-40B4-BE49-F238E27FC236}">
                <a16:creationId xmlns:a16="http://schemas.microsoft.com/office/drawing/2014/main" id="{8938230E-0B1B-C15F-877C-1412F4DDFDA9}"/>
              </a:ext>
            </a:extLst>
          </p:cNvPr>
          <p:cNvSpPr>
            <a:spLocks noChangeArrowheads="1"/>
          </p:cNvSpPr>
          <p:nvPr/>
        </p:nvSpPr>
        <p:spPr bwMode="auto">
          <a:xfrm>
            <a:off x="1295400" y="2154684"/>
            <a:ext cx="9601200" cy="3535405"/>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 además a un ángel que bajaba del cielo con la llave del abismo y una gran cadena en la mano. Sujetó al dragón, a aquella serpiente antigua que es el diablo y Satanás, y lo encadenó por mil años.</a:t>
            </a:r>
          </a:p>
          <a:p>
            <a:pPr algn="just">
              <a:lnSpc>
                <a:spcPct val="90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Lo arrojó al abismo, lo encerró y tapó la salida para que no engañara más a las naciones, hasta que se cumplieran los mil años. Después habrá de ser soltado por algún tiempo.</a:t>
            </a:r>
          </a:p>
        </p:txBody>
      </p:sp>
      <p:sp>
        <p:nvSpPr>
          <p:cNvPr id="8" name="Text Box 4">
            <a:extLst>
              <a:ext uri="{FF2B5EF4-FFF2-40B4-BE49-F238E27FC236}">
                <a16:creationId xmlns:a16="http://schemas.microsoft.com/office/drawing/2014/main" id="{6EE44170-4A52-ADB4-6F5C-976DA4AA7E61}"/>
              </a:ext>
            </a:extLst>
          </p:cNvPr>
          <p:cNvSpPr txBox="1">
            <a:spLocks noChangeArrowheads="1"/>
          </p:cNvSpPr>
          <p:nvPr/>
        </p:nvSpPr>
        <p:spPr bwMode="auto">
          <a:xfrm>
            <a:off x="1295400" y="21336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20:1-3</a:t>
            </a:r>
          </a:p>
        </p:txBody>
      </p:sp>
      <p:sp>
        <p:nvSpPr>
          <p:cNvPr id="9" name="Rectangle 9">
            <a:extLst>
              <a:ext uri="{FF2B5EF4-FFF2-40B4-BE49-F238E27FC236}">
                <a16:creationId xmlns:a16="http://schemas.microsoft.com/office/drawing/2014/main" id="{933C9BA1-4553-CB54-8701-8E8C772944D5}"/>
              </a:ext>
            </a:extLst>
          </p:cNvPr>
          <p:cNvSpPr>
            <a:spLocks noChangeArrowheads="1"/>
          </p:cNvSpPr>
          <p:nvPr/>
        </p:nvSpPr>
        <p:spPr bwMode="auto">
          <a:xfrm>
            <a:off x="1295400" y="12192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las cosas no terminan ahí: Dios también tiene planes para Satanás…</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E0827E6-D937-FAA7-8687-30A86F4E8F0B}"/>
              </a:ext>
            </a:extLst>
          </p:cNvPr>
          <p:cNvSpPr txBox="1"/>
          <p:nvPr/>
        </p:nvSpPr>
        <p:spPr>
          <a:xfrm>
            <a:off x="4002882" y="4701630"/>
            <a:ext cx="1447800" cy="446276"/>
          </a:xfrm>
          <a:prstGeom prst="rect">
            <a:avLst/>
          </a:prstGeom>
          <a:noFill/>
        </p:spPr>
        <p:txBody>
          <a:bodyPr wrap="square" lIns="0" tIns="0" rIns="0" bIns="0">
            <a:spAutoFit/>
          </a:bodyPr>
          <a:lstStyle/>
          <a:p>
            <a:r>
              <a:rPr kumimoji="0" lang="es-ES_tradnl" altLang="en-US" sz="2900"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mil</a:t>
            </a:r>
            <a:r>
              <a:rPr kumimoji="0" lang="es-ES_tradnl" altLang="en-US" sz="1300"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1400"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900"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años</a:t>
            </a:r>
            <a:endParaRPr lang="en-US" sz="2900" u="sng" dirty="0">
              <a:solidFill>
                <a:srgbClr val="4BFF21"/>
              </a:solidFill>
            </a:endParaRPr>
          </a:p>
        </p:txBody>
      </p:sp>
      <p:sp>
        <p:nvSpPr>
          <p:cNvPr id="12" name="Rectangle 11">
            <a:extLst>
              <a:ext uri="{FF2B5EF4-FFF2-40B4-BE49-F238E27FC236}">
                <a16:creationId xmlns:a16="http://schemas.microsoft.com/office/drawing/2014/main" id="{8D938C5A-14A9-F2FC-65AB-EE8102D83244}"/>
              </a:ext>
            </a:extLst>
          </p:cNvPr>
          <p:cNvSpPr/>
          <p:nvPr/>
        </p:nvSpPr>
        <p:spPr>
          <a:xfrm>
            <a:off x="3879704" y="4692348"/>
            <a:ext cx="1676400" cy="504000"/>
          </a:xfrm>
          <a:prstGeom prst="rect">
            <a:avLst/>
          </a:prstGeom>
          <a:noFill/>
          <a:ln w="101600">
            <a:solidFill>
              <a:srgbClr val="4BFF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4EDBDFD7-0010-B466-6F47-82AFDAA6697B}"/>
              </a:ext>
            </a:extLst>
          </p:cNvPr>
          <p:cNvSpPr>
            <a:spLocks noChangeArrowheads="1"/>
          </p:cNvSpPr>
          <p:nvPr/>
        </p:nvSpPr>
        <p:spPr bwMode="auto">
          <a:xfrm>
            <a:off x="1295400" y="5835650"/>
            <a:ext cx="9601200" cy="488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¿Mil años? ¿Qué "mil años"? ¿Podría ser...?</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Rectangle 9">
            <a:extLst>
              <a:ext uri="{FF2B5EF4-FFF2-40B4-BE49-F238E27FC236}">
                <a16:creationId xmlns:a16="http://schemas.microsoft.com/office/drawing/2014/main" id="{939CB1F2-B5C6-1364-F4C1-C50C98ED32AF}"/>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56358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up)">
                                      <p:cBhvr>
                                        <p:cTn id="18" dur="500"/>
                                        <p:tgtEl>
                                          <p:spTgt spid="6">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up)">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4*#ppt_w"/>
                                          </p:val>
                                        </p:tav>
                                        <p:tav tm="100000">
                                          <p:val>
                                            <p:strVal val="#ppt_w"/>
                                          </p:val>
                                        </p:tav>
                                      </p:tavLst>
                                    </p:anim>
                                    <p:anim calcmode="lin" valueType="num">
                                      <p:cBhvr>
                                        <p:cTn id="34" dur="1000" fill="hold"/>
                                        <p:tgtEl>
                                          <p:spTgt spid="11"/>
                                        </p:tgtEl>
                                        <p:attrNameLst>
                                          <p:attrName>ppt_h</p:attrName>
                                        </p:attrNameLst>
                                      </p:cBhvr>
                                      <p:tavLst>
                                        <p:tav tm="0">
                                          <p:val>
                                            <p:strVal val="4*#ppt_h"/>
                                          </p:val>
                                        </p:tav>
                                        <p:tav tm="100000">
                                          <p:val>
                                            <p:strVal val="#ppt_h"/>
                                          </p:val>
                                        </p:tav>
                                      </p:tavLst>
                                    </p:anim>
                                  </p:childTnLst>
                                </p:cTn>
                              </p:par>
                              <p:par>
                                <p:cTn id="35" presetID="23" presetClass="entr" presetSubtype="32"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750" fill="hold"/>
                                        <p:tgtEl>
                                          <p:spTgt spid="12"/>
                                        </p:tgtEl>
                                        <p:attrNameLst>
                                          <p:attrName>ppt_w</p:attrName>
                                        </p:attrNameLst>
                                      </p:cBhvr>
                                      <p:tavLst>
                                        <p:tav tm="0">
                                          <p:val>
                                            <p:strVal val="4*#ppt_w"/>
                                          </p:val>
                                        </p:tav>
                                        <p:tav tm="100000">
                                          <p:val>
                                            <p:strVal val="#ppt_w"/>
                                          </p:val>
                                        </p:tav>
                                      </p:tavLst>
                                    </p:anim>
                                    <p:anim calcmode="lin" valueType="num">
                                      <p:cBhvr>
                                        <p:cTn id="38" dur="750" fill="hold"/>
                                        <p:tgtEl>
                                          <p:spTgt spid="12"/>
                                        </p:tgtEl>
                                        <p:attrNameLst>
                                          <p:attrName>ppt_h</p:attrName>
                                        </p:attrNameLst>
                                      </p:cBhvr>
                                      <p:tavLst>
                                        <p:tav tm="0">
                                          <p:val>
                                            <p:strVal val="4*#ppt_h"/>
                                          </p:val>
                                        </p:tav>
                                        <p:tav tm="100000">
                                          <p:val>
                                            <p:strVal val="#ppt_h"/>
                                          </p:val>
                                        </p:tav>
                                      </p:tavLst>
                                    </p:anim>
                                  </p:childTnLst>
                                </p:cTn>
                              </p:par>
                              <p:par>
                                <p:cTn id="39" presetID="10" presetClass="entr" presetSubtype="0" fill="hold" grpId="1" nodeType="with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50" presetClass="entr" presetSubtype="0" decel="100000" fill="hold" grpId="2"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3"/>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Effect transition="in" filter="wipe(left)">
                                      <p:cBhvr>
                                        <p:cTn id="51" dur="500"/>
                                        <p:tgtEl>
                                          <p:spTgt spid="1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3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750" fill="hold"/>
                                        <p:tgtEl>
                                          <p:spTgt spid="14"/>
                                        </p:tgtEl>
                                        <p:attrNameLst>
                                          <p:attrName>ppt_w</p:attrName>
                                        </p:attrNameLst>
                                      </p:cBhvr>
                                      <p:tavLst>
                                        <p:tav tm="0">
                                          <p:val>
                                            <p:strVal val="(6*min(max(#ppt_w*#ppt_h,.3),1)-7.4)/-.7*#ppt_w"/>
                                          </p:val>
                                        </p:tav>
                                        <p:tav tm="100000">
                                          <p:val>
                                            <p:strVal val="#ppt_w"/>
                                          </p:val>
                                        </p:tav>
                                      </p:tavLst>
                                    </p:anim>
                                    <p:anim calcmode="lin" valueType="num">
                                      <p:cBhvr>
                                        <p:cTn id="57" dur="750" fill="hold"/>
                                        <p:tgtEl>
                                          <p:spTgt spid="14"/>
                                        </p:tgtEl>
                                        <p:attrNameLst>
                                          <p:attrName>ppt_h</p:attrName>
                                        </p:attrNameLst>
                                      </p:cBhvr>
                                      <p:tavLst>
                                        <p:tav tm="0">
                                          <p:val>
                                            <p:strVal val="(6*min(max(#ppt_w*#ppt_h,.3),1)-7.4)/-.7*#ppt_h"/>
                                          </p:val>
                                        </p:tav>
                                        <p:tav tm="100000">
                                          <p:val>
                                            <p:strVal val="#ppt_h"/>
                                          </p:val>
                                        </p:tav>
                                      </p:tavLst>
                                    </p:anim>
                                    <p:anim calcmode="lin" valueType="num">
                                      <p:cBhvr>
                                        <p:cTn id="58" dur="750" fill="hold"/>
                                        <p:tgtEl>
                                          <p:spTgt spid="14"/>
                                        </p:tgtEl>
                                        <p:attrNameLst>
                                          <p:attrName>ppt_x</p:attrName>
                                        </p:attrNameLst>
                                      </p:cBhvr>
                                      <p:tavLst>
                                        <p:tav tm="0">
                                          <p:val>
                                            <p:fltVal val="0.5"/>
                                          </p:val>
                                        </p:tav>
                                        <p:tav tm="100000">
                                          <p:val>
                                            <p:strVal val="#ppt_x"/>
                                          </p:val>
                                        </p:tav>
                                      </p:tavLst>
                                    </p:anim>
                                    <p:anim calcmode="lin" valueType="num">
                                      <p:cBhvr>
                                        <p:cTn id="59" dur="75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utoUpdateAnimBg="0"/>
      <p:bldP spid="8" grpId="0"/>
      <p:bldP spid="9" grpId="0" build="p" autoUpdateAnimBg="0"/>
      <p:bldP spid="11" grpId="0"/>
      <p:bldP spid="12" grpId="0" animBg="1"/>
      <p:bldP spid="12" grpId="1" animBg="1"/>
      <p:bldP spid="12" grpId="2" animBg="1"/>
      <p:bldP spid="13" grpId="0" build="p" autoUpdateAnimBg="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B298-F4B9-6408-3347-DA7A97F711CE}"/>
            </a:ext>
          </a:extLst>
        </p:cNvPr>
        <p:cNvGrpSpPr/>
        <p:nvPr/>
      </p:nvGrpSpPr>
      <p:grpSpPr>
        <a:xfrm>
          <a:off x="0" y="0"/>
          <a:ext cx="0" cy="0"/>
          <a:chOff x="0" y="0"/>
          <a:chExt cx="0" cy="0"/>
        </a:xfrm>
      </p:grpSpPr>
      <p:sp>
        <p:nvSpPr>
          <p:cNvPr id="15" name="Rectangle 10">
            <a:extLst>
              <a:ext uri="{FF2B5EF4-FFF2-40B4-BE49-F238E27FC236}">
                <a16:creationId xmlns:a16="http://schemas.microsoft.com/office/drawing/2014/main" id="{877E0BFC-2FB3-8431-DFFC-73C1C8B05AA3}"/>
              </a:ext>
            </a:extLst>
          </p:cNvPr>
          <p:cNvSpPr>
            <a:spLocks noChangeArrowheads="1"/>
          </p:cNvSpPr>
          <p:nvPr/>
        </p:nvSpPr>
        <p:spPr bwMode="auto">
          <a:xfrm>
            <a:off x="1295400" y="2162175"/>
            <a:ext cx="9601200" cy="1764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 además a un ángel que bajaba del cielo con la llave del abismo y una gran cadena en la mano. Sujetó al dragón, a aquella serpiente antigua que es el diablo y Satanás, y lo encadenó por mil años.</a:t>
            </a:r>
          </a:p>
        </p:txBody>
      </p:sp>
      <p:sp>
        <p:nvSpPr>
          <p:cNvPr id="2" name="Rectangle 10">
            <a:extLst>
              <a:ext uri="{FF2B5EF4-FFF2-40B4-BE49-F238E27FC236}">
                <a16:creationId xmlns:a16="http://schemas.microsoft.com/office/drawing/2014/main" id="{B4B07317-BD1F-717D-F5BE-F23A1A25C53B}"/>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3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93F69D21-B71C-AA1C-A99D-3C0F6773E1A8}"/>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059FAA9F-5D19-9D75-2E56-F34B1BAD8114}"/>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9">
            <a:extLst>
              <a:ext uri="{FF2B5EF4-FFF2-40B4-BE49-F238E27FC236}">
                <a16:creationId xmlns:a16="http://schemas.microsoft.com/office/drawing/2014/main" id="{95B24C21-B322-31A2-C9BF-B209CEF39FF8}"/>
              </a:ext>
            </a:extLst>
          </p:cNvPr>
          <p:cNvSpPr>
            <a:spLocks noChangeArrowheads="1"/>
          </p:cNvSpPr>
          <p:nvPr/>
        </p:nvSpPr>
        <p:spPr bwMode="auto">
          <a:xfrm>
            <a:off x="1143000" y="1219199"/>
            <a:ext cx="9829799" cy="797723"/>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¡Correcto! Este milenio comienza con Satanás sacado de la escena, y ahora, por primera vez en la historia, hay paz.</a:t>
            </a:r>
            <a:endParaRPr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Rectangle 9">
            <a:extLst>
              <a:ext uri="{FF2B5EF4-FFF2-40B4-BE49-F238E27FC236}">
                <a16:creationId xmlns:a16="http://schemas.microsoft.com/office/drawing/2014/main" id="{08DFB290-F877-B033-09DA-5D1F723187C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“El Reino Milenario de Cristo”</a:t>
            </a:r>
            <a:endParaRPr kumimoji="1" lang="es-ES" altLang="en-US" sz="33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 name="Rectangle 10">
            <a:extLst>
              <a:ext uri="{FF2B5EF4-FFF2-40B4-BE49-F238E27FC236}">
                <a16:creationId xmlns:a16="http://schemas.microsoft.com/office/drawing/2014/main" id="{D491F793-08AD-1EEB-DABB-E64A8D623A14}"/>
              </a:ext>
            </a:extLst>
          </p:cNvPr>
          <p:cNvSpPr>
            <a:spLocks noChangeArrowheads="1"/>
          </p:cNvSpPr>
          <p:nvPr/>
        </p:nvSpPr>
        <p:spPr bwMode="auto">
          <a:xfrm>
            <a:off x="1295393" y="2162750"/>
            <a:ext cx="9601200" cy="1764000"/>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Vi además a un ángel que bajaba del cielo con la llave del abismo y una gran cadena en la mano. Sujetó al dragón, a aquella serpiente antigua que es el diablo y Satanás, </a:t>
            </a:r>
            <a:r>
              <a:rPr kumimoji="0" lang="es-ES_tradnl" altLang="en-US" sz="2900" b="1" u="sng" dirty="0">
                <a:solidFill>
                  <a:srgbClr val="4FFF25"/>
                </a:solidFill>
                <a:effectLst>
                  <a:outerShdw blurRad="38100" dist="38100" dir="2700000" algn="tl">
                    <a:srgbClr val="000000"/>
                  </a:outerShdw>
                </a:effectLst>
                <a:latin typeface="Arial" panose="020B0604020202020204" pitchFamily="34" charset="0"/>
                <a:cs typeface="Arial" panose="020B0604020202020204" pitchFamily="34" charset="0"/>
              </a:rPr>
              <a:t>y lo encadenó</a:t>
            </a:r>
            <a:r>
              <a:rPr kumimoji="0" lang="es-ES_tradnl" altLang="en-US" sz="29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por mil años.</a:t>
            </a:r>
          </a:p>
        </p:txBody>
      </p:sp>
      <p:sp>
        <p:nvSpPr>
          <p:cNvPr id="7" name="Text Box 4">
            <a:extLst>
              <a:ext uri="{FF2B5EF4-FFF2-40B4-BE49-F238E27FC236}">
                <a16:creationId xmlns:a16="http://schemas.microsoft.com/office/drawing/2014/main" id="{FAB1F195-5DB7-A4BD-5406-FCF92D9B2299}"/>
              </a:ext>
            </a:extLst>
          </p:cNvPr>
          <p:cNvSpPr txBox="1">
            <a:spLocks noChangeArrowheads="1"/>
          </p:cNvSpPr>
          <p:nvPr/>
        </p:nvSpPr>
        <p:spPr bwMode="auto">
          <a:xfrm>
            <a:off x="1295400" y="2133600"/>
            <a:ext cx="3554526" cy="58340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9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20:1-3</a:t>
            </a:r>
          </a:p>
        </p:txBody>
      </p:sp>
      <p:sp>
        <p:nvSpPr>
          <p:cNvPr id="10" name="Rectangle 9">
            <a:extLst>
              <a:ext uri="{FF2B5EF4-FFF2-40B4-BE49-F238E27FC236}">
                <a16:creationId xmlns:a16="http://schemas.microsoft.com/office/drawing/2014/main" id="{F13BADBB-16F0-02A3-EBA7-167378692CF1}"/>
              </a:ext>
            </a:extLst>
          </p:cNvPr>
          <p:cNvSpPr>
            <a:spLocks noChangeArrowheads="1"/>
          </p:cNvSpPr>
          <p:nvPr/>
        </p:nvSpPr>
        <p:spPr bwMode="auto">
          <a:xfrm>
            <a:off x="1142999" y="4038600"/>
            <a:ext cx="9829799" cy="2352677"/>
          </a:xfrm>
          <a:prstGeom prst="rect">
            <a:avLst/>
          </a:prstGeom>
          <a:noFill/>
          <a:ln>
            <a:noFill/>
          </a:ln>
        </p:spPr>
        <p:txBody>
          <a:bodyPr lIns="54000" rIns="54000"/>
          <a:lstStyle>
            <a:lvl1pPr marL="382588" indent="-382588">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858838" indent="-285750">
              <a:spcBef>
                <a:spcPct val="20000"/>
              </a:spcBef>
              <a:buClr>
                <a:schemeClr val="folHlink"/>
              </a:buClr>
              <a:buChar char="–"/>
              <a:defRPr kumimoji="1" sz="2800">
                <a:solidFill>
                  <a:schemeClr val="tx1"/>
                </a:solidFill>
                <a:latin typeface="Tahoma" panose="020B0604030504040204" pitchFamily="34" charset="0"/>
              </a:defRPr>
            </a:lvl2pPr>
            <a:lvl3pPr marL="1277938"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97038" indent="-228600">
              <a:spcBef>
                <a:spcPct val="20000"/>
              </a:spcBef>
              <a:buChar char="–"/>
              <a:defRPr kumimoji="1" sz="2000">
                <a:solidFill>
                  <a:schemeClr val="tx1"/>
                </a:solidFill>
                <a:latin typeface="Tahoma" panose="020B0604030504040204" pitchFamily="34" charset="0"/>
              </a:defRPr>
            </a:lvl4pPr>
            <a:lvl5pPr marL="2116138"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73338"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3030538"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87738"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944938"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marL="0" indent="0" algn="just">
              <a:lnSpc>
                <a:spcPct val="90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No tenemos tiempo ahora para entrar en los fascinantes detalles de este "abismo", ni para explicar por qué Satanás está encadenado allí durante mil años: Para ello, tendrás que ver el estudio bíblico "Profecía y Los Tiempos Finales". </a:t>
            </a:r>
          </a:p>
          <a:p>
            <a:pPr marL="0" indent="0" algn="just">
              <a:lnSpc>
                <a:spcPct val="90000"/>
              </a:lnSpc>
              <a:spcBef>
                <a:spcPts val="0"/>
              </a:spcBef>
              <a:spcAft>
                <a:spcPts val="600"/>
              </a:spcAft>
              <a:buClrTx/>
              <a:buSzTx/>
              <a:buFontTx/>
              <a:buNone/>
            </a:pPr>
            <a:r>
              <a:rPr lang="es-ES" altLang="en-US" sz="2900" dirty="0">
                <a:solidFill>
                  <a:srgbClr val="EFF9FF"/>
                </a:solidFill>
                <a:effectLst>
                  <a:outerShdw blurRad="38100" dist="38100" dir="2700000" algn="tl">
                    <a:srgbClr val="000000"/>
                  </a:outerShdw>
                </a:effectLst>
                <a:latin typeface="Arial" panose="020B0604020202020204" pitchFamily="34" charset="0"/>
              </a:rPr>
              <a:t>Pero… ¿Quieres saber qué pasa </a:t>
            </a:r>
            <a:r>
              <a:rPr lang="es-ES" altLang="en-US" sz="2900" i="1" u="sng" dirty="0">
                <a:solidFill>
                  <a:srgbClr val="EFF9FF"/>
                </a:solidFill>
                <a:effectLst>
                  <a:outerShdw blurRad="38100" dist="38100" dir="2700000" algn="tl">
                    <a:srgbClr val="000000"/>
                  </a:outerShdw>
                </a:effectLst>
                <a:latin typeface="Arial" panose="020B0604020202020204" pitchFamily="34" charset="0"/>
              </a:rPr>
              <a:t>después</a:t>
            </a:r>
            <a:r>
              <a:rPr lang="es-ES" altLang="en-US" sz="2900" dirty="0">
                <a:solidFill>
                  <a:srgbClr val="EFF9FF"/>
                </a:solidFill>
                <a:effectLst>
                  <a:outerShdw blurRad="38100" dist="38100" dir="2700000" algn="tl">
                    <a:srgbClr val="000000"/>
                  </a:outerShdw>
                </a:effectLst>
                <a:latin typeface="Arial" panose="020B0604020202020204" pitchFamily="34" charset="0"/>
              </a:rPr>
              <a:t> de los mil años?</a:t>
            </a:r>
            <a:endParaRPr lang="es-ES_tradnl" altLang="en-US" sz="2900" dirty="0">
              <a:solidFill>
                <a:srgbClr val="EFF9FF"/>
              </a:solidFill>
              <a:effectLst>
                <a:outerShdw blurRad="38100" dist="38100" dir="2700000" algn="tl">
                  <a:srgbClr val="000000"/>
                </a:outerShdw>
              </a:effectLst>
              <a:latin typeface="Arial" panose="020B0604020202020204" pitchFamily="34" charset="0"/>
            </a:endParaRPr>
          </a:p>
        </p:txBody>
      </p:sp>
      <p:sp>
        <p:nvSpPr>
          <p:cNvPr id="17" name="Rectangle 16">
            <a:extLst>
              <a:ext uri="{FF2B5EF4-FFF2-40B4-BE49-F238E27FC236}">
                <a16:creationId xmlns:a16="http://schemas.microsoft.com/office/drawing/2014/main" id="{4592F714-F7EC-532A-F3E9-09BC538BD812}"/>
              </a:ext>
            </a:extLst>
          </p:cNvPr>
          <p:cNvSpPr/>
          <p:nvPr/>
        </p:nvSpPr>
        <p:spPr>
          <a:xfrm>
            <a:off x="5029200" y="3429000"/>
            <a:ext cx="2895600" cy="525750"/>
          </a:xfrm>
          <a:prstGeom prst="rect">
            <a:avLst/>
          </a:prstGeom>
          <a:noFill/>
          <a:ln w="76200">
            <a:solidFill>
              <a:srgbClr val="4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0462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3" presetClass="entr" presetSubtype="28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strVal val="4/3*#ppt_w"/>
                                          </p:val>
                                        </p:tav>
                                        <p:tav tm="100000">
                                          <p:val>
                                            <p:strVal val="#ppt_w"/>
                                          </p:val>
                                        </p:tav>
                                      </p:tavLst>
                                    </p:anim>
                                    <p:anim calcmode="lin" valueType="num">
                                      <p:cBhvr>
                                        <p:cTn id="17" dur="500" fill="hold"/>
                                        <p:tgtEl>
                                          <p:spTgt spid="17"/>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25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2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6" grpId="0" animBg="1"/>
      <p:bldP spid="10" grpId="0" build="p" autoUpdateAnimBg="0"/>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907CF-ECA4-0F5D-96CB-F17EA6799772}"/>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2D04756B-D2EF-47E0-AF4F-1731E1F2F183}"/>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02AF703A-752A-6BD6-6768-F2E1F8223D1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665A7BEE-98D9-B52C-4418-826A458236E5}"/>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D5F4F030-68E4-704A-AC1E-24E60B7F932A}"/>
              </a:ext>
            </a:extLst>
          </p:cNvPr>
          <p:cNvSpPr>
            <a:spLocks noChangeArrowheads="1"/>
          </p:cNvSpPr>
          <p:nvPr/>
        </p:nvSpPr>
        <p:spPr bwMode="auto">
          <a:xfrm>
            <a:off x="1295400" y="1371600"/>
            <a:ext cx="9601200" cy="16740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Cuando se cumplan los mil años, Satanás será liberado de su prisión, y saldrá para engañar a las naciones que están en los cuatro ángulos de la tierra —a Gog y a Magog—, a fin de reunirlas para la batalla.</a:t>
            </a:r>
          </a:p>
        </p:txBody>
      </p:sp>
      <p:sp>
        <p:nvSpPr>
          <p:cNvPr id="6" name="Rectangle 9">
            <a:extLst>
              <a:ext uri="{FF2B5EF4-FFF2-40B4-BE49-F238E27FC236}">
                <a16:creationId xmlns:a16="http://schemas.microsoft.com/office/drawing/2014/main" id="{5984D912-BF94-14D0-29AA-28643087B917}"/>
              </a:ext>
            </a:extLst>
          </p:cNvPr>
          <p:cNvSpPr>
            <a:spLocks noChangeArrowheads="1"/>
          </p:cNvSpPr>
          <p:nvPr/>
        </p:nvSpPr>
        <p:spPr bwMode="auto">
          <a:xfrm>
            <a:off x="1295400" y="4876800"/>
            <a:ext cx="9677400" cy="16002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Contrario a la creencia popular, Armagedón NO es la batalla final.  </a:t>
            </a: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Como puedes ver claramente aquí, m</a:t>
            </a:r>
            <a:r>
              <a:rPr lang="es-ES_tradnl" altLang="en-US" sz="28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il</a:t>
            </a: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años después de Armagedón, viene la batalla de "Gog y Magog</a:t>
            </a:r>
            <a:r>
              <a:rPr lang="es-419"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esta </a:t>
            </a:r>
            <a:r>
              <a:rPr lang="es-ES_tradnl" altLang="en-US" sz="2800" i="1" u="sng"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sí</a:t>
            </a:r>
            <a:r>
              <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es la batalla final. </a:t>
            </a: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después, sucede algo genial...</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5213411E-2F91-52E0-C430-1971C63515BE}"/>
              </a:ext>
            </a:extLst>
          </p:cNvPr>
          <p:cNvSpPr txBox="1">
            <a:spLocks noChangeArrowheads="1"/>
          </p:cNvSpPr>
          <p:nvPr/>
        </p:nvSpPr>
        <p:spPr bwMode="auto">
          <a:xfrm>
            <a:off x="1295400" y="1371600"/>
            <a:ext cx="3413980"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20:7-8</a:t>
            </a:r>
          </a:p>
        </p:txBody>
      </p:sp>
      <p:sp>
        <p:nvSpPr>
          <p:cNvPr id="8" name="Rectangle 7">
            <a:extLst>
              <a:ext uri="{FF2B5EF4-FFF2-40B4-BE49-F238E27FC236}">
                <a16:creationId xmlns:a16="http://schemas.microsoft.com/office/drawing/2014/main" id="{32FDD2BA-BFEF-A998-7AFF-1A83CA7B7D72}"/>
              </a:ext>
            </a:extLst>
          </p:cNvPr>
          <p:cNvSpPr>
            <a:spLocks noChangeArrowheads="1"/>
          </p:cNvSpPr>
          <p:nvPr/>
        </p:nvSpPr>
        <p:spPr bwMode="auto">
          <a:xfrm>
            <a:off x="1981199" y="3300419"/>
            <a:ext cx="8915401" cy="124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576263" algn="l">
              <a:spcBef>
                <a:spcPct val="20000"/>
              </a:spcBef>
              <a:buClr>
                <a:schemeClr val="folHlink"/>
              </a:buClr>
              <a:buChar char="–"/>
              <a:defRPr kumimoji="1" sz="2800">
                <a:solidFill>
                  <a:schemeClr val="tx1"/>
                </a:solidFill>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lgn="l">
              <a:spcBef>
                <a:spcPct val="20000"/>
              </a:spcBef>
              <a:buChar char="–"/>
              <a:defRPr kumimoji="1" sz="2000">
                <a:solidFill>
                  <a:schemeClr val="tx1"/>
                </a:solidFill>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7000"/>
              </a:lnSpc>
              <a:spcBef>
                <a:spcPts val="0"/>
              </a:spcBef>
              <a:spcAft>
                <a:spcPts val="300"/>
              </a:spcAft>
              <a:buClrTx/>
              <a:buSzTx/>
              <a:buFontTx/>
              <a:buNone/>
            </a:pPr>
            <a:r>
              <a:rPr lang="es-ES" altLang="en-US" sz="31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¿Qué? ¿</a:t>
            </a:r>
            <a:r>
              <a:rPr lang="es-ES" altLang="en-US" sz="3100" i="1" u="sng"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Otra</a:t>
            </a:r>
            <a:r>
              <a:rPr lang="es-ES" altLang="en-US" sz="31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 batalla? Eso no puede ser.</a:t>
            </a:r>
          </a:p>
          <a:p>
            <a:pPr algn="ctr">
              <a:lnSpc>
                <a:spcPct val="87000"/>
              </a:lnSpc>
              <a:spcBef>
                <a:spcPts val="0"/>
              </a:spcBef>
              <a:spcAft>
                <a:spcPts val="300"/>
              </a:spcAft>
              <a:buClrTx/>
              <a:buSzTx/>
              <a:buFontTx/>
              <a:buNone/>
            </a:pPr>
            <a:r>
              <a:rPr lang="es-ES" altLang="en-US" sz="31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¡Todos saben que </a:t>
            </a:r>
            <a:r>
              <a:rPr lang="es-ES" altLang="en-US" sz="3100" i="1"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Armagedón</a:t>
            </a:r>
            <a:r>
              <a:rPr lang="es-ES" altLang="en-US" sz="31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 es la batalla final!</a:t>
            </a:r>
          </a:p>
          <a:p>
            <a:pPr algn="ctr">
              <a:lnSpc>
                <a:spcPct val="87000"/>
              </a:lnSpc>
              <a:spcBef>
                <a:spcPts val="0"/>
              </a:spcBef>
              <a:spcAft>
                <a:spcPts val="300"/>
              </a:spcAft>
              <a:buClrTx/>
              <a:buSzTx/>
              <a:buFontTx/>
              <a:buNone/>
            </a:pPr>
            <a:r>
              <a:rPr lang="es-ES" altLang="en-US" sz="3100"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rPr>
              <a:t>Entonces, ¿cómo puede haber otra?</a:t>
            </a:r>
            <a:endParaRPr lang="es-ES_tradnl" altLang="en-US" sz="3100" i="0" u="none" dirty="0">
              <a:solidFill>
                <a:srgbClr val="FFB021"/>
              </a:solidFill>
              <a:effectLst>
                <a:outerShdw blurRad="38100" dist="38100" dir="2700000" algn="tl">
                  <a:srgbClr val="000000"/>
                </a:outerShdw>
              </a:effectLst>
              <a:latin typeface="Comic Sans MS" panose="030F0702030302020204" pitchFamily="66" charset="0"/>
              <a:ea typeface="MS Gothic" panose="020B0609070205080204" pitchFamily="49" charset="-128"/>
              <a:cs typeface="Liberation Sans" panose="020B0604020202020204" pitchFamily="34" charset="0"/>
            </a:endParaRPr>
          </a:p>
        </p:txBody>
      </p:sp>
      <p:pic>
        <p:nvPicPr>
          <p:cNvPr id="9" name="Picture 8">
            <a:extLst>
              <a:ext uri="{FF2B5EF4-FFF2-40B4-BE49-F238E27FC236}">
                <a16:creationId xmlns:a16="http://schemas.microsoft.com/office/drawing/2014/main" id="{229F1D82-BE2D-B6FA-6E64-792C4D8C65AB}"/>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2725" b="95358" l="7211" r="92600">
                        <a14:foregroundMark x1="34535" y1="7972" x2="34535" y2="7972"/>
                        <a14:foregroundMark x1="42125" y1="6761" x2="42125" y2="6761"/>
                        <a14:foregroundMark x1="41935" y1="3027" x2="41935" y2="3027"/>
                        <a14:foregroundMark x1="88235" y1="33602" x2="88235" y2="33602"/>
                        <a14:foregroundMark x1="7400" y1="41574" x2="7400" y2="41574"/>
                        <a14:foregroundMark x1="92979" y1="33602" x2="92979" y2="33602"/>
                        <a14:foregroundMark x1="35104" y1="91221" x2="35104" y2="91221"/>
                        <a14:foregroundMark x1="34915" y1="95055" x2="34915" y2="95055"/>
                        <a14:foregroundMark x1="50285" y1="94248" x2="50285" y2="94248"/>
                        <a14:foregroundMark x1="46300" y1="93037" x2="46300" y2="93037"/>
                        <a14:foregroundMark x1="44023" y1="92028" x2="44023" y2="92028"/>
                        <a14:foregroundMark x1="34915" y1="93441" x2="34915" y2="93441"/>
                        <a14:foregroundMark x1="32827" y1="93138" x2="32827" y2="93138"/>
                        <a14:foregroundMark x1="43454" y1="92735" x2="43454" y2="92735"/>
                        <a14:foregroundMark x1="46679" y1="93138" x2="46679" y2="93138"/>
                        <a14:foregroundMark x1="49146" y1="94854" x2="49146" y2="94854"/>
                        <a14:foregroundMark x1="43454" y1="93946" x2="43454" y2="93946"/>
                        <a14:foregroundMark x1="42315" y1="93643" x2="42315" y2="93643"/>
                        <a14:foregroundMark x1="41746" y1="93441" x2="41746" y2="93441"/>
                        <a14:foregroundMark x1="40987" y1="93340" x2="40987" y2="93340"/>
                        <a14:foregroundMark x1="42125" y1="93441" x2="42125" y2="93441"/>
                        <a14:foregroundMark x1="42315" y1="92533" x2="42315" y2="92533"/>
                        <a14:foregroundMark x1="43643" y1="92230" x2="44023" y2="92533"/>
                        <a14:foregroundMark x1="47438" y1="93946" x2="47818" y2="94046"/>
                        <a14:foregroundMark x1="50474" y1="93340" x2="50474" y2="93340"/>
                        <a14:foregroundMark x1="34535" y1="93441" x2="34535" y2="93441"/>
                        <a14:foregroundMark x1="33966" y1="94652" x2="34156" y2="94854"/>
                        <a14:foregroundMark x1="37002" y1="95358" x2="37002" y2="95358"/>
                        <a14:backgroundMark x1="40417" y1="67508" x2="40417" y2="67508"/>
                        <a14:backgroundMark x1="40607" y1="63068" x2="40607" y2="63068"/>
                        <a14:backgroundMark x1="40987" y1="94854" x2="40987" y2="94854"/>
                        <a14:backgroundMark x1="51803" y1="36831" x2="51803" y2="36831"/>
                        <a14:backgroundMark x1="62998" y1="39354" x2="62998" y2="39354"/>
                        <a14:backgroundMark x1="84061" y1="32694" x2="84061" y2="32694"/>
                        <a14:backgroundMark x1="49336" y1="3532" x2="49336" y2="3532"/>
                      </a14:backgroundRemoval>
                    </a14:imgEffect>
                    <a14:imgEffect>
                      <a14:colorTemperature colorTemp="7726"/>
                    </a14:imgEffect>
                    <a14:imgEffect>
                      <a14:brightnessContrast bright="5000" contrast="39000"/>
                    </a14:imgEffect>
                  </a14:imgLayer>
                </a14:imgProps>
              </a:ext>
              <a:ext uri="{28A0092B-C50C-407E-A947-70E740481C1C}">
                <a14:useLocalDpi xmlns:a14="http://schemas.microsoft.com/office/drawing/2010/main" val="0"/>
              </a:ext>
            </a:extLst>
          </a:blip>
          <a:stretch>
            <a:fillRect/>
          </a:stretch>
        </p:blipFill>
        <p:spPr>
          <a:xfrm>
            <a:off x="152400" y="3048000"/>
            <a:ext cx="1525252" cy="2868168"/>
          </a:xfrm>
          <a:prstGeom prst="rect">
            <a:avLst/>
          </a:prstGeom>
        </p:spPr>
      </p:pic>
      <p:sp>
        <p:nvSpPr>
          <p:cNvPr id="10" name="Speech Bubble: Rectangle 9">
            <a:extLst>
              <a:ext uri="{FF2B5EF4-FFF2-40B4-BE49-F238E27FC236}">
                <a16:creationId xmlns:a16="http://schemas.microsoft.com/office/drawing/2014/main" id="{AC3EC369-72AA-50B1-C87C-F735E3F31120}"/>
              </a:ext>
            </a:extLst>
          </p:cNvPr>
          <p:cNvSpPr/>
          <p:nvPr/>
        </p:nvSpPr>
        <p:spPr>
          <a:xfrm>
            <a:off x="1828800" y="3204000"/>
            <a:ext cx="9144000" cy="1512000"/>
          </a:xfrm>
          <a:custGeom>
            <a:avLst/>
            <a:gdLst>
              <a:gd name="connsiteX0" fmla="*/ 0 w 9144000"/>
              <a:gd name="connsiteY0" fmla="*/ 0 h 1512000"/>
              <a:gd name="connsiteX1" fmla="*/ 1524000 w 9144000"/>
              <a:gd name="connsiteY1" fmla="*/ 0 h 1512000"/>
              <a:gd name="connsiteX2" fmla="*/ 1524000 w 9144000"/>
              <a:gd name="connsiteY2" fmla="*/ 0 h 1512000"/>
              <a:gd name="connsiteX3" fmla="*/ 3810000 w 9144000"/>
              <a:gd name="connsiteY3" fmla="*/ 0 h 1512000"/>
              <a:gd name="connsiteX4" fmla="*/ 9144000 w 9144000"/>
              <a:gd name="connsiteY4" fmla="*/ 0 h 1512000"/>
              <a:gd name="connsiteX5" fmla="*/ 9144000 w 9144000"/>
              <a:gd name="connsiteY5" fmla="*/ 252000 h 1512000"/>
              <a:gd name="connsiteX6" fmla="*/ 9144000 w 9144000"/>
              <a:gd name="connsiteY6" fmla="*/ 252000 h 1512000"/>
              <a:gd name="connsiteX7" fmla="*/ 9144000 w 9144000"/>
              <a:gd name="connsiteY7" fmla="*/ 630000 h 1512000"/>
              <a:gd name="connsiteX8" fmla="*/ 9144000 w 9144000"/>
              <a:gd name="connsiteY8" fmla="*/ 1512000 h 1512000"/>
              <a:gd name="connsiteX9" fmla="*/ 3810000 w 9144000"/>
              <a:gd name="connsiteY9" fmla="*/ 1512000 h 1512000"/>
              <a:gd name="connsiteX10" fmla="*/ 1524000 w 9144000"/>
              <a:gd name="connsiteY10" fmla="*/ 1512000 h 1512000"/>
              <a:gd name="connsiteX11" fmla="*/ 1524000 w 9144000"/>
              <a:gd name="connsiteY11" fmla="*/ 1512000 h 1512000"/>
              <a:gd name="connsiteX12" fmla="*/ 0 w 9144000"/>
              <a:gd name="connsiteY12" fmla="*/ 1512000 h 1512000"/>
              <a:gd name="connsiteX13" fmla="*/ 0 w 9144000"/>
              <a:gd name="connsiteY13" fmla="*/ 630000 h 1512000"/>
              <a:gd name="connsiteX14" fmla="*/ -729417 w 9144000"/>
              <a:gd name="connsiteY14" fmla="*/ 414348 h 1512000"/>
              <a:gd name="connsiteX15" fmla="*/ 0 w 9144000"/>
              <a:gd name="connsiteY15" fmla="*/ 252000 h 1512000"/>
              <a:gd name="connsiteX16" fmla="*/ 0 w 9144000"/>
              <a:gd name="connsiteY16" fmla="*/ 0 h 15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h="1512000" extrusionOk="0">
                <a:moveTo>
                  <a:pt x="0" y="0"/>
                </a:moveTo>
                <a:cubicBezTo>
                  <a:pt x="631800" y="4125"/>
                  <a:pt x="1348762" y="-4828"/>
                  <a:pt x="1524000" y="0"/>
                </a:cubicBezTo>
                <a:lnTo>
                  <a:pt x="1524000" y="0"/>
                </a:lnTo>
                <a:cubicBezTo>
                  <a:pt x="2232791" y="132882"/>
                  <a:pt x="3127043" y="-84951"/>
                  <a:pt x="3810000" y="0"/>
                </a:cubicBezTo>
                <a:cubicBezTo>
                  <a:pt x="4443957" y="-134600"/>
                  <a:pt x="6878230" y="157196"/>
                  <a:pt x="9144000" y="0"/>
                </a:cubicBezTo>
                <a:cubicBezTo>
                  <a:pt x="9136467" y="100359"/>
                  <a:pt x="9160280" y="136087"/>
                  <a:pt x="9144000" y="252000"/>
                </a:cubicBezTo>
                <a:lnTo>
                  <a:pt x="9144000" y="252000"/>
                </a:lnTo>
                <a:cubicBezTo>
                  <a:pt x="9158233" y="406866"/>
                  <a:pt x="9111869" y="583992"/>
                  <a:pt x="9144000" y="630000"/>
                </a:cubicBezTo>
                <a:cubicBezTo>
                  <a:pt x="9168619" y="730150"/>
                  <a:pt x="9130501" y="1301656"/>
                  <a:pt x="9144000" y="1512000"/>
                </a:cubicBezTo>
                <a:cubicBezTo>
                  <a:pt x="7657159" y="1463769"/>
                  <a:pt x="6372379" y="1596455"/>
                  <a:pt x="3810000" y="1512000"/>
                </a:cubicBezTo>
                <a:cubicBezTo>
                  <a:pt x="3224087" y="1550581"/>
                  <a:pt x="2371841" y="1448659"/>
                  <a:pt x="1524000" y="1512000"/>
                </a:cubicBezTo>
                <a:lnTo>
                  <a:pt x="1524000" y="1512000"/>
                </a:lnTo>
                <a:cubicBezTo>
                  <a:pt x="1063503" y="1465197"/>
                  <a:pt x="428089" y="1621162"/>
                  <a:pt x="0" y="1512000"/>
                </a:cubicBezTo>
                <a:cubicBezTo>
                  <a:pt x="3574" y="1323158"/>
                  <a:pt x="-78286" y="811150"/>
                  <a:pt x="0" y="630000"/>
                </a:cubicBezTo>
                <a:cubicBezTo>
                  <a:pt x="-131445" y="601837"/>
                  <a:pt x="-507963" y="426555"/>
                  <a:pt x="-729417" y="414348"/>
                </a:cubicBezTo>
                <a:cubicBezTo>
                  <a:pt x="-561082" y="358672"/>
                  <a:pt x="-217622" y="288280"/>
                  <a:pt x="0" y="252000"/>
                </a:cubicBezTo>
                <a:cubicBezTo>
                  <a:pt x="12885" y="132178"/>
                  <a:pt x="-16521" y="79195"/>
                  <a:pt x="0" y="0"/>
                </a:cubicBezTo>
                <a:close/>
              </a:path>
            </a:pathLst>
          </a:custGeom>
          <a:noFill/>
          <a:ln w="25400" cap="flat">
            <a:solidFill>
              <a:srgbClr val="FFB021"/>
            </a:solidFill>
            <a:miter lim="800000"/>
            <a:extLst>
              <a:ext uri="{C807C97D-BFC1-408E-A445-0C87EB9F89A2}">
                <ask:lineSketchStyleProps xmlns:ask="http://schemas.microsoft.com/office/drawing/2018/sketchyshapes" sd="1219033472">
                  <a:prstGeom prst="wedgeRectCallout">
                    <a:avLst>
                      <a:gd name="adj1" fmla="val -57977"/>
                      <a:gd name="adj2" fmla="val -22596"/>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280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p:tgtEl>
                                          <p:spTgt spid="7"/>
                                        </p:tgtEl>
                                        <p:attrNameLst>
                                          <p:attrName>ppt_x</p:attrName>
                                        </p:attrNameLst>
                                      </p:cBhvr>
                                      <p:tavLst>
                                        <p:tav tm="0">
                                          <p:val>
                                            <p:strVal val="#ppt_x-#ppt_w*1.125000"/>
                                          </p:val>
                                        </p:tav>
                                        <p:tav tm="100000">
                                          <p:val>
                                            <p:strVal val="#ppt_x"/>
                                          </p:val>
                                        </p:tav>
                                      </p:tavLst>
                                    </p:anim>
                                    <p:animEffect transition="in" filter="wipe(right)">
                                      <p:cBhvr>
                                        <p:cTn id="8" dur="25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up)">
                                      <p:cBhvr>
                                        <p:cTn id="13" dur="25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25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p:tgtEl>
                                          <p:spTgt spid="9"/>
                                        </p:tgtEl>
                                        <p:attrNameLst>
                                          <p:attrName>ppt_y</p:attrName>
                                        </p:attrNameLst>
                                      </p:cBhvr>
                                      <p:tavLst>
                                        <p:tav tm="0">
                                          <p:val>
                                            <p:strVal val="#ppt_y+#ppt_h*1.125000"/>
                                          </p:val>
                                        </p:tav>
                                        <p:tav tm="100000">
                                          <p:val>
                                            <p:strVal val="#ppt_y"/>
                                          </p:val>
                                        </p:tav>
                                      </p:tavLst>
                                    </p:anim>
                                    <p:animEffect transition="in" filter="wipe(up)">
                                      <p:cBhvr>
                                        <p:cTn id="24" dur="250"/>
                                        <p:tgtEl>
                                          <p:spTgt spid="9"/>
                                        </p:tgtEl>
                                      </p:cBhvr>
                                    </p:animEffect>
                                  </p:childTnLst>
                                </p:cTn>
                              </p:par>
                              <p:par>
                                <p:cTn id="25" presetID="17" presetClass="entr" presetSubtype="8" fill="hold" grpId="0" nodeType="withEffect">
                                  <p:stCondLst>
                                    <p:cond delay="45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ppt_x</p:attrName>
                                        </p:attrNameLst>
                                      </p:cBhvr>
                                      <p:tavLst>
                                        <p:tav tm="0">
                                          <p:val>
                                            <p:strVal val="#ppt_x-#ppt_w/2"/>
                                          </p:val>
                                        </p:tav>
                                        <p:tav tm="100000">
                                          <p:val>
                                            <p:strVal val="#ppt_x"/>
                                          </p:val>
                                        </p:tav>
                                      </p:tavLst>
                                    </p:anim>
                                    <p:anim calcmode="lin" valueType="num">
                                      <p:cBhvr>
                                        <p:cTn id="28" dur="250" fill="hold"/>
                                        <p:tgtEl>
                                          <p:spTgt spid="10"/>
                                        </p:tgtEl>
                                        <p:attrNameLst>
                                          <p:attrName>ppt_y</p:attrName>
                                        </p:attrNameLst>
                                      </p:cBhvr>
                                      <p:tavLst>
                                        <p:tav tm="0">
                                          <p:val>
                                            <p:strVal val="#ppt_y"/>
                                          </p:val>
                                        </p:tav>
                                        <p:tav tm="100000">
                                          <p:val>
                                            <p:strVal val="#ppt_y"/>
                                          </p:val>
                                        </p:tav>
                                      </p:tavLst>
                                    </p:anim>
                                    <p:anim calcmode="lin" valueType="num">
                                      <p:cBhvr>
                                        <p:cTn id="29" dur="250" fill="hold"/>
                                        <p:tgtEl>
                                          <p:spTgt spid="10"/>
                                        </p:tgtEl>
                                        <p:attrNameLst>
                                          <p:attrName>ppt_w</p:attrName>
                                        </p:attrNameLst>
                                      </p:cBhvr>
                                      <p:tavLst>
                                        <p:tav tm="0">
                                          <p:val>
                                            <p:fltVal val="0"/>
                                          </p:val>
                                        </p:tav>
                                        <p:tav tm="100000">
                                          <p:val>
                                            <p:strVal val="#ppt_w"/>
                                          </p:val>
                                        </p:tav>
                                      </p:tavLst>
                                    </p:anim>
                                    <p:anim calcmode="lin" valueType="num">
                                      <p:cBhvr>
                                        <p:cTn id="30" dur="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250" fill="hold"/>
                                        <p:tgtEl>
                                          <p:spTgt spid="8">
                                            <p:txEl>
                                              <p:pRg st="0" end="0"/>
                                            </p:txEl>
                                          </p:spTgt>
                                        </p:tgtEl>
                                        <p:attrNameLst>
                                          <p:attrName>ppt_x</p:attrName>
                                        </p:attrNameLst>
                                      </p:cBhvr>
                                      <p:tavLst>
                                        <p:tav tm="0">
                                          <p:val>
                                            <p:strVal val="#ppt_x-#ppt_w/2"/>
                                          </p:val>
                                        </p:tav>
                                        <p:tav tm="100000">
                                          <p:val>
                                            <p:strVal val="#ppt_x"/>
                                          </p:val>
                                        </p:tav>
                                      </p:tavLst>
                                    </p:anim>
                                    <p:anim calcmode="lin" valueType="num">
                                      <p:cBhvr>
                                        <p:cTn id="36"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37" dur="250" fill="hold"/>
                                        <p:tgtEl>
                                          <p:spTgt spid="8">
                                            <p:txEl>
                                              <p:pRg st="0" end="0"/>
                                            </p:txEl>
                                          </p:spTgt>
                                        </p:tgtEl>
                                        <p:attrNameLst>
                                          <p:attrName>ppt_w</p:attrName>
                                        </p:attrNameLst>
                                      </p:cBhvr>
                                      <p:tavLst>
                                        <p:tav tm="0">
                                          <p:val>
                                            <p:fltVal val="0"/>
                                          </p:val>
                                        </p:tav>
                                        <p:tav tm="100000">
                                          <p:val>
                                            <p:strVal val="#ppt_w"/>
                                          </p:val>
                                        </p:tav>
                                      </p:tavLst>
                                    </p:anim>
                                    <p:anim calcmode="lin" valueType="num">
                                      <p:cBhvr>
                                        <p:cTn id="38" dur="25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 calcmode="lin" valueType="num">
                                      <p:cBhvr>
                                        <p:cTn id="43" dur="250" fill="hold"/>
                                        <p:tgtEl>
                                          <p:spTgt spid="8">
                                            <p:txEl>
                                              <p:pRg st="1" end="1"/>
                                            </p:txEl>
                                          </p:spTgt>
                                        </p:tgtEl>
                                        <p:attrNameLst>
                                          <p:attrName>ppt_x</p:attrName>
                                        </p:attrNameLst>
                                      </p:cBhvr>
                                      <p:tavLst>
                                        <p:tav tm="0">
                                          <p:val>
                                            <p:strVal val="#ppt_x-#ppt_w/2"/>
                                          </p:val>
                                        </p:tav>
                                        <p:tav tm="100000">
                                          <p:val>
                                            <p:strVal val="#ppt_x"/>
                                          </p:val>
                                        </p:tav>
                                      </p:tavLst>
                                    </p:anim>
                                    <p:anim calcmode="lin" valueType="num">
                                      <p:cBhvr>
                                        <p:cTn id="44" dur="25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45" dur="250" fill="hold"/>
                                        <p:tgtEl>
                                          <p:spTgt spid="8">
                                            <p:txEl>
                                              <p:pRg st="1" end="1"/>
                                            </p:txEl>
                                          </p:spTgt>
                                        </p:tgtEl>
                                        <p:attrNameLst>
                                          <p:attrName>ppt_w</p:attrName>
                                        </p:attrNameLst>
                                      </p:cBhvr>
                                      <p:tavLst>
                                        <p:tav tm="0">
                                          <p:val>
                                            <p:fltVal val="0"/>
                                          </p:val>
                                        </p:tav>
                                        <p:tav tm="100000">
                                          <p:val>
                                            <p:strVal val="#ppt_w"/>
                                          </p:val>
                                        </p:tav>
                                      </p:tavLst>
                                    </p:anim>
                                    <p:anim calcmode="lin" valueType="num">
                                      <p:cBhvr>
                                        <p:cTn id="46" dur="25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 calcmode="lin" valueType="num">
                                      <p:cBhvr>
                                        <p:cTn id="51" dur="250" fill="hold"/>
                                        <p:tgtEl>
                                          <p:spTgt spid="8">
                                            <p:txEl>
                                              <p:pRg st="2" end="2"/>
                                            </p:txEl>
                                          </p:spTgt>
                                        </p:tgtEl>
                                        <p:attrNameLst>
                                          <p:attrName>ppt_x</p:attrName>
                                        </p:attrNameLst>
                                      </p:cBhvr>
                                      <p:tavLst>
                                        <p:tav tm="0">
                                          <p:val>
                                            <p:strVal val="#ppt_x-#ppt_w/2"/>
                                          </p:val>
                                        </p:tav>
                                        <p:tav tm="100000">
                                          <p:val>
                                            <p:strVal val="#ppt_x"/>
                                          </p:val>
                                        </p:tav>
                                      </p:tavLst>
                                    </p:anim>
                                    <p:anim calcmode="lin" valueType="num">
                                      <p:cBhvr>
                                        <p:cTn id="52" dur="25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53" dur="250" fill="hold"/>
                                        <p:tgtEl>
                                          <p:spTgt spid="8">
                                            <p:txEl>
                                              <p:pRg st="2" end="2"/>
                                            </p:txEl>
                                          </p:spTgt>
                                        </p:tgtEl>
                                        <p:attrNameLst>
                                          <p:attrName>ppt_w</p:attrName>
                                        </p:attrNameLst>
                                      </p:cBhvr>
                                      <p:tavLst>
                                        <p:tav tm="0">
                                          <p:val>
                                            <p:fltVal val="0"/>
                                          </p:val>
                                        </p:tav>
                                        <p:tav tm="100000">
                                          <p:val>
                                            <p:strVal val="#ppt_w"/>
                                          </p:val>
                                        </p:tav>
                                      </p:tavLst>
                                    </p:anim>
                                    <p:anim calcmode="lin" valueType="num">
                                      <p:cBhvr>
                                        <p:cTn id="54" dur="25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wipe(up)">
                                      <p:cBhvr>
                                        <p:cTn id="59"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utoUpdateAnimBg="0"/>
      <p:bldP spid="6" grpId="0" build="p" autoUpdateAnimBg="0"/>
      <p:bldP spid="7" grpId="0" autoUpdateAnimBg="0"/>
      <p:bldP spid="8" grpId="0" build="p"/>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E887-31FA-56D4-D82A-71F49265079D}"/>
            </a:ext>
          </a:extLst>
        </p:cNvPr>
        <p:cNvGrpSpPr/>
        <p:nvPr/>
      </p:nvGrpSpPr>
      <p:grpSpPr>
        <a:xfrm>
          <a:off x="0" y="0"/>
          <a:ext cx="0" cy="0"/>
          <a:chOff x="0" y="0"/>
          <a:chExt cx="0" cy="0"/>
        </a:xfrm>
      </p:grpSpPr>
      <p:sp>
        <p:nvSpPr>
          <p:cNvPr id="187402" name="Rectangle 10">
            <a:extLst>
              <a:ext uri="{FF2B5EF4-FFF2-40B4-BE49-F238E27FC236}">
                <a16:creationId xmlns:a16="http://schemas.microsoft.com/office/drawing/2014/main" id="{6E3D418E-38F4-4755-E475-FD7D595EE35D}"/>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a:p>
        </p:txBody>
      </p:sp>
      <p:sp>
        <p:nvSpPr>
          <p:cNvPr id="187404" name="Rectangle 12">
            <a:extLst>
              <a:ext uri="{FF2B5EF4-FFF2-40B4-BE49-F238E27FC236}">
                <a16:creationId xmlns:a16="http://schemas.microsoft.com/office/drawing/2014/main" id="{B2863145-ADAE-0095-07F1-3110463C08C8}"/>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endParaRPr>
          </a:p>
        </p:txBody>
      </p:sp>
      <p:sp>
        <p:nvSpPr>
          <p:cNvPr id="5" name="Rectangle 4">
            <a:extLst>
              <a:ext uri="{FF2B5EF4-FFF2-40B4-BE49-F238E27FC236}">
                <a16:creationId xmlns:a16="http://schemas.microsoft.com/office/drawing/2014/main" id="{D022AC84-2B7A-4492-E2C5-FC28416D2CA8}"/>
              </a:ext>
            </a:extLst>
          </p:cNvPr>
          <p:cNvSpPr/>
          <p:nvPr/>
        </p:nvSpPr>
        <p:spPr>
          <a:xfrm rot="21149609">
            <a:off x="7451053" y="1964711"/>
            <a:ext cx="3886200" cy="1674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rPr>
              <a:t>Jesús</a:t>
            </a:r>
            <a:endParaRPr lang="en-US" sz="8800" b="1" spc="600" dirty="0">
              <a:ln w="38100" cmpd="sng">
                <a:solidFill>
                  <a:srgbClr val="FFFF00">
                    <a:alpha val="92000"/>
                  </a:srgbClr>
                </a:solidFill>
              </a:ln>
              <a:blipFill dpi="0" rotWithShape="1">
                <a:blip r:embed="rId3"/>
                <a:srcRect/>
                <a:tile tx="-431800" ty="-171450" sx="100000" sy="100000" flip="xy" algn="ctr"/>
              </a:blipFill>
              <a:effectLst>
                <a:outerShdw blurRad="114300" dist="76200" dir="2700000" algn="tl" rotWithShape="0">
                  <a:srgbClr val="AC1008">
                    <a:alpha val="94902"/>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pic>
        <p:nvPicPr>
          <p:cNvPr id="9" name="Picture 8">
            <a:extLst>
              <a:ext uri="{FF2B5EF4-FFF2-40B4-BE49-F238E27FC236}">
                <a16:creationId xmlns:a16="http://schemas.microsoft.com/office/drawing/2014/main" id="{96B8E2C7-75C4-C40A-0734-E33B78EEDFF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384"/>
                    </a14:imgEffect>
                    <a14:imgEffect>
                      <a14:saturation sat="127000"/>
                    </a14:imgEffect>
                    <a14:imgEffect>
                      <a14:brightnessContrast bright="16000" contrast="19000"/>
                    </a14:imgEffect>
                  </a14:imgLayer>
                </a14:imgProps>
              </a:ext>
              <a:ext uri="{28A0092B-C50C-407E-A947-70E740481C1C}">
                <a14:useLocalDpi xmlns:a14="http://schemas.microsoft.com/office/drawing/2010/main" val="0"/>
              </a:ext>
            </a:extLst>
          </a:blip>
          <a:srcRect t="5755"/>
          <a:stretch/>
        </p:blipFill>
        <p:spPr>
          <a:xfrm>
            <a:off x="1266824" y="941002"/>
            <a:ext cx="1857376" cy="2640398"/>
          </a:xfrm>
          <a:prstGeom prst="rect">
            <a:avLst/>
          </a:prstGeom>
          <a:effectLst>
            <a:outerShdw blurRad="63500" dist="88900" dir="2700000" algn="tl" rotWithShape="0">
              <a:prstClr val="black">
                <a:alpha val="75000"/>
              </a:prstClr>
            </a:outerShdw>
          </a:effectLst>
        </p:spPr>
      </p:pic>
      <p:sp>
        <p:nvSpPr>
          <p:cNvPr id="2" name="Rectangle 9">
            <a:extLst>
              <a:ext uri="{FF2B5EF4-FFF2-40B4-BE49-F238E27FC236}">
                <a16:creationId xmlns:a16="http://schemas.microsoft.com/office/drawing/2014/main" id="{2F437A2F-6F37-7A31-1244-BE637AFD3201}"/>
              </a:ext>
            </a:extLst>
          </p:cNvPr>
          <p:cNvSpPr>
            <a:spLocks noChangeArrowheads="1"/>
          </p:cNvSpPr>
          <p:nvPr/>
        </p:nvSpPr>
        <p:spPr bwMode="auto">
          <a:xfrm>
            <a:off x="3352800" y="1066800"/>
            <a:ext cx="7467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8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Palabra de Dios, y lo que revela referente el autor de nuestra salvación.</a:t>
            </a:r>
          </a:p>
        </p:txBody>
      </p:sp>
      <p:sp>
        <p:nvSpPr>
          <p:cNvPr id="4" name="Rectangle 11">
            <a:extLst>
              <a:ext uri="{FF2B5EF4-FFF2-40B4-BE49-F238E27FC236}">
                <a16:creationId xmlns:a16="http://schemas.microsoft.com/office/drawing/2014/main" id="{22944FA8-2F18-0F3E-A59C-7699FA241E41}"/>
              </a:ext>
            </a:extLst>
          </p:cNvPr>
          <p:cNvSpPr>
            <a:spLocks noChangeArrowheads="1"/>
          </p:cNvSpPr>
          <p:nvPr/>
        </p:nvSpPr>
        <p:spPr bwMode="auto">
          <a:xfrm>
            <a:off x="914400" y="3657600"/>
            <a:ext cx="1089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marL="188913" indent="-188913">
              <a:spcBef>
                <a:spcPct val="20000"/>
              </a:spcBef>
              <a:buClr>
                <a:schemeClr val="folHlink"/>
              </a:buClr>
              <a:buSzPct val="75000"/>
              <a:buFont typeface="Monotype Sorts" pitchFamily="2" charset="2"/>
              <a:buChar char="n"/>
              <a:tabLst>
                <a:tab pos="188913" algn="l"/>
                <a:tab pos="481013" algn="l"/>
              </a:tabLst>
              <a:defRPr kumimoji="1" sz="3200">
                <a:solidFill>
                  <a:schemeClr val="tx1"/>
                </a:solidFill>
                <a:latin typeface="Tahoma" panose="020B0604030504040204" pitchFamily="34" charset="0"/>
              </a:defRPr>
            </a:lvl1pPr>
            <a:lvl2pPr marL="1300163" indent="-533400">
              <a:spcBef>
                <a:spcPct val="20000"/>
              </a:spcBef>
              <a:buClr>
                <a:schemeClr val="folHlink"/>
              </a:buClr>
              <a:buChar char="–"/>
              <a:tabLst>
                <a:tab pos="188913" algn="l"/>
                <a:tab pos="481013" algn="l"/>
              </a:tabLst>
              <a:defRPr kumimoji="1" sz="2800">
                <a:solidFill>
                  <a:schemeClr val="tx1"/>
                </a:solidFill>
                <a:latin typeface="Tahoma" panose="020B0604030504040204" pitchFamily="34" charset="0"/>
              </a:defRPr>
            </a:lvl2pPr>
            <a:lvl3pPr marL="1947863" indent="-457200">
              <a:spcBef>
                <a:spcPct val="20000"/>
              </a:spcBef>
              <a:buClr>
                <a:schemeClr val="folHlink"/>
              </a:buClr>
              <a:buSzPct val="60000"/>
              <a:buFont typeface="Monotype Sorts" pitchFamily="2" charset="2"/>
              <a:buChar char="n"/>
              <a:tabLst>
                <a:tab pos="188913" algn="l"/>
                <a:tab pos="481013" algn="l"/>
              </a:tabLst>
              <a:defRPr kumimoji="1" sz="2400">
                <a:solidFill>
                  <a:schemeClr val="tx1"/>
                </a:solidFill>
                <a:latin typeface="Tahoma" panose="020B0604030504040204" pitchFamily="34" charset="0"/>
              </a:defRPr>
            </a:lvl3pPr>
            <a:lvl4pPr marL="2519363" indent="-381000">
              <a:spcBef>
                <a:spcPct val="20000"/>
              </a:spcBef>
              <a:buChar char="–"/>
              <a:tabLst>
                <a:tab pos="188913" algn="l"/>
                <a:tab pos="481013" algn="l"/>
              </a:tabLst>
              <a:defRPr kumimoji="1" sz="2000">
                <a:solidFill>
                  <a:schemeClr val="tx1"/>
                </a:solidFill>
                <a:latin typeface="Tahoma" panose="020B0604030504040204" pitchFamily="34" charset="0"/>
              </a:defRPr>
            </a:lvl4pPr>
            <a:lvl5pPr marL="3090863" indent="-381000">
              <a:spcBef>
                <a:spcPct val="20000"/>
              </a:spcBef>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5pPr>
            <a:lvl6pPr marL="35480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6pPr>
            <a:lvl7pPr marL="40052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7pPr>
            <a:lvl8pPr marL="44624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8pPr>
            <a:lvl9pPr marL="4919663" indent="-381000" eaLnBrk="0" fontAlgn="base" hangingPunct="0">
              <a:spcBef>
                <a:spcPct val="20000"/>
              </a:spcBef>
              <a:spcAft>
                <a:spcPct val="0"/>
              </a:spcAft>
              <a:buClr>
                <a:schemeClr val="folHlink"/>
              </a:buClr>
              <a:buSzPct val="50000"/>
              <a:buFont typeface="Monotype Sorts" pitchFamily="2" charset="2"/>
              <a:buChar char="n"/>
              <a:tabLst>
                <a:tab pos="188913" algn="l"/>
                <a:tab pos="481013" algn="l"/>
              </a:tabLst>
              <a:defRPr kumimoji="1" sz="2000">
                <a:solidFill>
                  <a:schemeClr val="tx1"/>
                </a:solidFill>
                <a:latin typeface="Tahoma" panose="020B0604030504040204" pitchFamily="34" charset="0"/>
              </a:defRPr>
            </a:lvl9pPr>
          </a:lstStyle>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La Esperanza Bienaventurada </a:t>
            </a:r>
            <a:r>
              <a:rPr lang="es-ES" altLang="en-US" sz="3000" dirty="0">
                <a:solidFill>
                  <a:srgbClr val="FFFF00"/>
                </a:solidFill>
                <a:effectLst>
                  <a:outerShdw blurRad="38100" dist="38100" dir="2700000" algn="tl">
                    <a:srgbClr val="000000"/>
                  </a:outerShdw>
                </a:effectLst>
                <a:latin typeface="Arial" panose="020B0604020202020204" pitchFamily="34" charset="0"/>
              </a:rPr>
              <a:t>- La segunda venida de Jesús</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Reino Milenario de Cristo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reina en la tierra</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El Juicio Final </a:t>
            </a:r>
            <a:r>
              <a:rPr lang="es-ES" altLang="en-US" sz="3000" dirty="0">
                <a:solidFill>
                  <a:srgbClr val="FFFF00"/>
                </a:solidFill>
                <a:effectLst>
                  <a:outerShdw blurRad="38100" dist="38100" dir="2700000" algn="tl">
                    <a:srgbClr val="000000"/>
                  </a:outerShdw>
                </a:effectLst>
                <a:latin typeface="Arial" panose="020B0604020202020204" pitchFamily="34" charset="0"/>
              </a:rPr>
              <a:t>- Jesús, el juez justo</a:t>
            </a:r>
          </a:p>
          <a:p>
            <a:pPr marL="266700" indent="-266700">
              <a:lnSpc>
                <a:spcPct val="85000"/>
              </a:lnSpc>
              <a:spcBef>
                <a:spcPts val="300"/>
              </a:spcBef>
              <a:buClr>
                <a:srgbClr val="5FF0FF"/>
              </a:buClr>
              <a:buSzPct val="100000"/>
              <a:buFont typeface="Arial" panose="020B0604020202020204" pitchFamily="34" charset="0"/>
              <a:buChar char="•"/>
              <a:tabLst>
                <a:tab pos="481013" algn="l"/>
              </a:tabLst>
            </a:pPr>
            <a:r>
              <a:rPr lang="es-ES" altLang="en-US" sz="3000" dirty="0">
                <a:solidFill>
                  <a:srgbClr val="EFF9FF"/>
                </a:solidFill>
                <a:effectLst>
                  <a:outerShdw blurRad="38100" dist="38100" dir="2700000" algn="tl">
                    <a:srgbClr val="000000"/>
                  </a:outerShdw>
                </a:effectLst>
                <a:latin typeface="Arial" panose="020B0604020202020204" pitchFamily="34" charset="0"/>
              </a:rPr>
              <a:t>Cielo Nuevo y Tierra Nueva </a:t>
            </a:r>
            <a:r>
              <a:rPr lang="es-ES" altLang="en-US" sz="3000" dirty="0">
                <a:solidFill>
                  <a:srgbClr val="FFFF00"/>
                </a:solidFill>
                <a:effectLst>
                  <a:outerShdw blurRad="38100" dist="38100" dir="2700000" algn="tl">
                    <a:srgbClr val="000000"/>
                  </a:outerShdw>
                </a:effectLst>
                <a:latin typeface="Arial" panose="020B0604020202020204" pitchFamily="34" charset="0"/>
              </a:rPr>
              <a:t>- La eternidad con Jesús</a:t>
            </a:r>
          </a:p>
        </p:txBody>
      </p:sp>
      <p:sp>
        <p:nvSpPr>
          <p:cNvPr id="7" name="Rectangle 9">
            <a:extLst>
              <a:ext uri="{FF2B5EF4-FFF2-40B4-BE49-F238E27FC236}">
                <a16:creationId xmlns:a16="http://schemas.microsoft.com/office/drawing/2014/main" id="{B2B2D90C-6867-8A08-5AA6-405B06F3F684}"/>
              </a:ext>
            </a:extLst>
          </p:cNvPr>
          <p:cNvSpPr>
            <a:spLocks noChangeArrowheads="1"/>
          </p:cNvSpPr>
          <p:nvPr/>
        </p:nvSpPr>
        <p:spPr bwMode="auto">
          <a:xfrm>
            <a:off x="1219200" y="5410200"/>
            <a:ext cx="960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8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Entonces: ¡adivinen de qué vamos a hablar durante las próximas dos horas!</a:t>
            </a:r>
          </a:p>
        </p:txBody>
      </p:sp>
      <p:sp>
        <p:nvSpPr>
          <p:cNvPr id="3" name="Rectangle 2">
            <a:extLst>
              <a:ext uri="{FF2B5EF4-FFF2-40B4-BE49-F238E27FC236}">
                <a16:creationId xmlns:a16="http://schemas.microsoft.com/office/drawing/2014/main" id="{7DA05EDD-7614-F036-37B1-9DD00DCEEAEE}"/>
              </a:ext>
            </a:extLst>
          </p:cNvPr>
          <p:cNvSpPr/>
          <p:nvPr/>
        </p:nvSpPr>
        <p:spPr>
          <a:xfrm>
            <a:off x="1266824" y="941002"/>
            <a:ext cx="1857376" cy="2640398"/>
          </a:xfrm>
          <a:prstGeom prst="rect">
            <a:avLst/>
          </a:prstGeom>
          <a:noFill/>
          <a:ln w="114300">
            <a:solidFill>
              <a:srgbClr val="4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68A80CE-B817-2B78-8841-2CCC4C7C305D}"/>
              </a:ext>
            </a:extLst>
          </p:cNvPr>
          <p:cNvSpPr/>
          <p:nvPr/>
        </p:nvSpPr>
        <p:spPr>
          <a:xfrm rot="21112352">
            <a:off x="7442224" y="2196714"/>
            <a:ext cx="3685499" cy="1390148"/>
          </a:xfrm>
          <a:prstGeom prst="rect">
            <a:avLst/>
          </a:prstGeom>
          <a:noFill/>
          <a:ln w="1143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CADB65E8-0A76-8E74-230B-63D710FB3124}"/>
              </a:ext>
            </a:extLst>
          </p:cNvPr>
          <p:cNvSpPr>
            <a:spLocks noChangeArrowheads="1"/>
          </p:cNvSpPr>
          <p:nvPr/>
        </p:nvSpPr>
        <p:spPr bwMode="auto">
          <a:xfrm>
            <a:off x="3352800" y="1981200"/>
            <a:ext cx="378714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just">
              <a:lnSpc>
                <a:spcPct val="90000"/>
              </a:lnSpc>
              <a:spcAft>
                <a:spcPts val="800"/>
              </a:spcAft>
            </a:pPr>
            <a:r>
              <a:rPr kumimoji="1" lang="es-ES" altLang="en-US" sz="30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lo que Jesús hará por nosotros, al final de los tiempos.</a:t>
            </a:r>
          </a:p>
        </p:txBody>
      </p:sp>
    </p:spTree>
    <p:extLst>
      <p:ext uri="{BB962C8B-B14F-4D97-AF65-F5344CB8AC3E}">
        <p14:creationId xmlns:p14="http://schemas.microsoft.com/office/powerpoint/2010/main" val="21154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4*#ppt_w"/>
                                          </p:val>
                                        </p:tav>
                                        <p:tav tm="100000">
                                          <p:val>
                                            <p:strVal val="#ppt_w"/>
                                          </p:val>
                                        </p:tav>
                                      </p:tavLst>
                                    </p:anim>
                                    <p:anim calcmode="lin" valueType="num">
                                      <p:cBhvr>
                                        <p:cTn id="12"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up)">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6" grpId="0" animBg="1"/>
      <p:bldP spid="8"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E424-38BD-1B3F-95C8-B94B9C8D49D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4103B2DF-995C-45BD-939F-C56265B3A309}"/>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1F3F4122-91C1-CC65-724B-EF05AD7FF3A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EB8854D-6F6A-6EDB-DC7E-8B90B805FD7C}"/>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8C5386E0-FF64-3816-14B8-47BD8884F757}"/>
              </a:ext>
            </a:extLst>
          </p:cNvPr>
          <p:cNvSpPr>
            <a:spLocks noChangeArrowheads="1"/>
          </p:cNvSpPr>
          <p:nvPr/>
        </p:nvSpPr>
        <p:spPr bwMode="auto">
          <a:xfrm>
            <a:off x="1295399" y="1371600"/>
            <a:ext cx="9601193" cy="3657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Su número será como el de las arenas del mar. Marcharán a lo largo y a lo ancho de la tierra, y rodearán el campamento del pueblo de Dios, la ciudad que él ama.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caerá fuego del cielo y los consumirá por completo.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diablo, que los había engañado, será arrojado al lago de fuego y azufre, donde también habrán sido arrojados la bestia y el falso profeta. Allí serán atormentados día y noche por los siglos de los siglos.</a:t>
            </a:r>
          </a:p>
        </p:txBody>
      </p:sp>
      <p:sp>
        <p:nvSpPr>
          <p:cNvPr id="6" name="Text Box 4">
            <a:extLst>
              <a:ext uri="{FF2B5EF4-FFF2-40B4-BE49-F238E27FC236}">
                <a16:creationId xmlns:a16="http://schemas.microsoft.com/office/drawing/2014/main" id="{397E3194-49EB-9AE5-2B21-829F9E5745C5}"/>
              </a:ext>
            </a:extLst>
          </p:cNvPr>
          <p:cNvSpPr txBox="1">
            <a:spLocks noChangeArrowheads="1"/>
          </p:cNvSpPr>
          <p:nvPr/>
        </p:nvSpPr>
        <p:spPr bwMode="auto">
          <a:xfrm>
            <a:off x="1295407" y="1371600"/>
            <a:ext cx="361435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20:9-10</a:t>
            </a:r>
          </a:p>
        </p:txBody>
      </p:sp>
      <p:pic>
        <p:nvPicPr>
          <p:cNvPr id="10" name="Picture 9">
            <a:extLst>
              <a:ext uri="{FF2B5EF4-FFF2-40B4-BE49-F238E27FC236}">
                <a16:creationId xmlns:a16="http://schemas.microsoft.com/office/drawing/2014/main" id="{34CCD168-D06B-4F5C-112A-D4E944FE2F49}"/>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colorTemperature colorTemp="8720"/>
                    </a14:imgEffect>
                    <a14:imgEffect>
                      <a14:brightnessContrast bright="-4000" contrast="2000"/>
                    </a14:imgEffect>
                  </a14:imgLayer>
                </a14:imgProps>
              </a:ext>
              <a:ext uri="{28A0092B-C50C-407E-A947-70E740481C1C}">
                <a14:useLocalDpi xmlns:a14="http://schemas.microsoft.com/office/drawing/2010/main" val="0"/>
              </a:ext>
            </a:extLst>
          </a:blip>
          <a:stretch>
            <a:fillRect/>
          </a:stretch>
        </p:blipFill>
        <p:spPr>
          <a:xfrm>
            <a:off x="1314448" y="1393301"/>
            <a:ext cx="9565200" cy="1969200"/>
          </a:xfrm>
          <a:prstGeom prst="rect">
            <a:avLst/>
          </a:prstGeom>
        </p:spPr>
      </p:pic>
      <p:sp>
        <p:nvSpPr>
          <p:cNvPr id="11" name="Rectangle 9">
            <a:extLst>
              <a:ext uri="{FF2B5EF4-FFF2-40B4-BE49-F238E27FC236}">
                <a16:creationId xmlns:a16="http://schemas.microsoft.com/office/drawing/2014/main" id="{C1FE3DEC-C148-F0E3-AF6F-6A5AC627A7F5}"/>
              </a:ext>
            </a:extLst>
          </p:cNvPr>
          <p:cNvSpPr>
            <a:spLocks noChangeArrowheads="1"/>
          </p:cNvSpPr>
          <p:nvPr/>
        </p:nvSpPr>
        <p:spPr bwMode="auto">
          <a:xfrm>
            <a:off x="1295399" y="5181600"/>
            <a:ext cx="9601194" cy="9906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fin Satanás recibe su merecido! </a:t>
            </a:r>
          </a:p>
          <a:p>
            <a:pPr algn="just">
              <a:lnSpc>
                <a:spcPct val="90000"/>
              </a:lnSpc>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 el fin para él.</a:t>
            </a:r>
          </a:p>
        </p:txBody>
      </p:sp>
    </p:spTree>
    <p:extLst>
      <p:ext uri="{BB962C8B-B14F-4D97-AF65-F5344CB8AC3E}">
        <p14:creationId xmlns:p14="http://schemas.microsoft.com/office/powerpoint/2010/main" val="263441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par>
                          <p:cTn id="23" fill="hold">
                            <p:stCondLst>
                              <p:cond delay="500"/>
                            </p:stCondLst>
                            <p:childTnLst>
                              <p:par>
                                <p:cTn id="24" presetID="16" presetClass="entr" presetSubtype="37"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outVertical)">
                                      <p:cBhvr>
                                        <p:cTn id="26" dur="1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left)">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wipe(left)">
                                      <p:cBhvr>
                                        <p:cTn id="3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6" grpId="0" autoUpdateAnimBg="0"/>
      <p:bldP spid="1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8BF1C-E1AC-F4E0-27B6-90ACEE12398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71D935AA-3050-EF25-8043-2E0E7DD72263}"/>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E770512-0101-3590-2F13-AE374AC16CED}"/>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56BDF5D0-5245-878D-1F3B-0CBAE543609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3A89FF5F-0782-B20C-AE92-3CEA2634E9D3}"/>
              </a:ext>
            </a:extLst>
          </p:cNvPr>
          <p:cNvSpPr>
            <a:spLocks noChangeArrowheads="1"/>
          </p:cNvSpPr>
          <p:nvPr/>
        </p:nvSpPr>
        <p:spPr bwMode="auto">
          <a:xfrm>
            <a:off x="1295399" y="1371600"/>
            <a:ext cx="9601193" cy="3657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Su número será como el de las arenas del mar. Marcharán a lo largo y a lo ancho de la tierra, y rodearán el campamento del pueblo de Dios, la ciudad que él ama.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caerá fuego del cielo y los consumirá por completo.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diablo, que los había engañado, será arrojado al lago de fuego y azufre, donde también habrán sido arrojados la bestia y el falso profeta. Allí serán atormentados día y noche por los siglos de los siglos.</a:t>
            </a:r>
          </a:p>
        </p:txBody>
      </p:sp>
      <p:sp>
        <p:nvSpPr>
          <p:cNvPr id="6" name="Text Box 4">
            <a:extLst>
              <a:ext uri="{FF2B5EF4-FFF2-40B4-BE49-F238E27FC236}">
                <a16:creationId xmlns:a16="http://schemas.microsoft.com/office/drawing/2014/main" id="{5A86E9E1-A9B2-B515-690F-A6BC98D6866D}"/>
              </a:ext>
            </a:extLst>
          </p:cNvPr>
          <p:cNvSpPr txBox="1">
            <a:spLocks noChangeArrowheads="1"/>
          </p:cNvSpPr>
          <p:nvPr/>
        </p:nvSpPr>
        <p:spPr bwMode="auto">
          <a:xfrm>
            <a:off x="1295407" y="1371600"/>
            <a:ext cx="361435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20:9-10</a:t>
            </a:r>
          </a:p>
        </p:txBody>
      </p:sp>
      <p:sp>
        <p:nvSpPr>
          <p:cNvPr id="11" name="Rectangle 9">
            <a:extLst>
              <a:ext uri="{FF2B5EF4-FFF2-40B4-BE49-F238E27FC236}">
                <a16:creationId xmlns:a16="http://schemas.microsoft.com/office/drawing/2014/main" id="{A9AEAAEB-6104-6763-A1E1-922458194304}"/>
              </a:ext>
            </a:extLst>
          </p:cNvPr>
          <p:cNvSpPr>
            <a:spLocks noChangeArrowheads="1"/>
          </p:cNvSpPr>
          <p:nvPr/>
        </p:nvSpPr>
        <p:spPr bwMode="auto">
          <a:xfrm>
            <a:off x="1295398" y="5105400"/>
            <a:ext cx="9601193" cy="1295402"/>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Este “lago de fuego” es el infierno final y definitivo que mencioné al principio: hoy no existe aún, o si bien existe, está vacío. Los tres primeros ocupantes son la "bestia", el "falso profeta“, y Satanás.</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BB64C40-76D0-4AFF-9981-FD7C0E466D81}"/>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colorTemperature colorTemp="8720"/>
                    </a14:imgEffect>
                    <a14:imgEffect>
                      <a14:brightnessContrast bright="-4000" contrast="2000"/>
                    </a14:imgEffect>
                  </a14:imgLayer>
                </a14:imgProps>
              </a:ext>
              <a:ext uri="{28A0092B-C50C-407E-A947-70E740481C1C}">
                <a14:useLocalDpi xmlns:a14="http://schemas.microsoft.com/office/drawing/2010/main" val="0"/>
              </a:ext>
            </a:extLst>
          </a:blip>
          <a:stretch>
            <a:fillRect/>
          </a:stretch>
        </p:blipFill>
        <p:spPr>
          <a:xfrm>
            <a:off x="1314448" y="1393301"/>
            <a:ext cx="9565200" cy="1969200"/>
          </a:xfrm>
          <a:prstGeom prst="rect">
            <a:avLst/>
          </a:prstGeom>
        </p:spPr>
      </p:pic>
    </p:spTree>
    <p:extLst>
      <p:ext uri="{BB962C8B-B14F-4D97-AF65-F5344CB8AC3E}">
        <p14:creationId xmlns:p14="http://schemas.microsoft.com/office/powerpoint/2010/main" val="1594532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3ECD-4F0D-9A88-CD72-E494865C4766}"/>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0CE738C1-C98C-51A3-7CF8-98A4466FB900}"/>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AC3C6BF7-084A-E759-C35A-6FE30EA05EA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7A2C5686-A851-6C8B-8E06-D46C626690B8}"/>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BD78C963-6EE2-6A59-851E-40BE8DBF49AC}"/>
              </a:ext>
            </a:extLst>
          </p:cNvPr>
          <p:cNvSpPr>
            <a:spLocks noChangeArrowheads="1"/>
          </p:cNvSpPr>
          <p:nvPr/>
        </p:nvSpPr>
        <p:spPr bwMode="auto">
          <a:xfrm>
            <a:off x="1295399" y="1371600"/>
            <a:ext cx="9601193" cy="3657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Su número será como el de las arenas del mar. Marcharán a lo largo y a lo ancho de la tierra, y rodearán el campamento del pueblo de Dios, la ciudad que él ama.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caerá fuego del cielo y los consumirá por completo.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diablo, que los había engañado, será arrojado al lago de fuego y azufre, donde también habrán sido arrojados la bestia y el falso profeta. Allí serán atormentados día y noche por los siglos de los siglos.</a:t>
            </a:r>
          </a:p>
        </p:txBody>
      </p:sp>
      <p:sp>
        <p:nvSpPr>
          <p:cNvPr id="6" name="Text Box 4">
            <a:extLst>
              <a:ext uri="{FF2B5EF4-FFF2-40B4-BE49-F238E27FC236}">
                <a16:creationId xmlns:a16="http://schemas.microsoft.com/office/drawing/2014/main" id="{E37ED03D-63AE-5E55-2FC3-DE27A73310BF}"/>
              </a:ext>
            </a:extLst>
          </p:cNvPr>
          <p:cNvSpPr txBox="1">
            <a:spLocks noChangeArrowheads="1"/>
          </p:cNvSpPr>
          <p:nvPr/>
        </p:nvSpPr>
        <p:spPr bwMode="auto">
          <a:xfrm>
            <a:off x="1295407" y="1371600"/>
            <a:ext cx="3614355" cy="49212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57600" rIns="108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20:9-10</a:t>
            </a:r>
          </a:p>
        </p:txBody>
      </p:sp>
      <p:sp>
        <p:nvSpPr>
          <p:cNvPr id="11" name="Rectangle 9">
            <a:extLst>
              <a:ext uri="{FF2B5EF4-FFF2-40B4-BE49-F238E27FC236}">
                <a16:creationId xmlns:a16="http://schemas.microsoft.com/office/drawing/2014/main" id="{A7E33D10-9214-EE75-6B4C-AEE3ACE538FC}"/>
              </a:ext>
            </a:extLst>
          </p:cNvPr>
          <p:cNvSpPr>
            <a:spLocks noChangeArrowheads="1"/>
          </p:cNvSpPr>
          <p:nvPr/>
        </p:nvSpPr>
        <p:spPr bwMode="auto">
          <a:xfrm>
            <a:off x="1295398" y="5105400"/>
            <a:ext cx="9601193" cy="1295402"/>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fíjense en algo más: ¡no mueren! </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10">
            <a:extLst>
              <a:ext uri="{FF2B5EF4-FFF2-40B4-BE49-F238E27FC236}">
                <a16:creationId xmlns:a16="http://schemas.microsoft.com/office/drawing/2014/main" id="{7D13358E-769D-3C23-1C42-97C96ED5669B}"/>
              </a:ext>
            </a:extLst>
          </p:cNvPr>
          <p:cNvSpPr>
            <a:spLocks noChangeArrowheads="1"/>
          </p:cNvSpPr>
          <p:nvPr/>
        </p:nvSpPr>
        <p:spPr bwMode="auto">
          <a:xfrm>
            <a:off x="1295400" y="1371600"/>
            <a:ext cx="9601193" cy="3657600"/>
          </a:xfrm>
          <a:prstGeom prst="rect">
            <a:avLst/>
          </a:prstGeom>
          <a:solidFill>
            <a:srgbClr val="333333"/>
          </a:solidFill>
          <a:ln w="38100">
            <a:solidFill>
              <a:srgbClr val="FFFF00"/>
            </a:solidFill>
            <a:miter lim="800000"/>
            <a:headEnd/>
            <a:tailEnd/>
          </a:ln>
        </p:spPr>
        <p:txBody>
          <a:bodyPr lIns="126000" tIns="57600" rIns="126000" bIns="468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Su número será como el de las arenas del mar. Marcharán a lo largo y a lo ancho de la tierra, y rodearán el campamento del pueblo de Dios, la ciudad que él ama.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Pero caerá fuego del cielo y los consumirá por completo. </a:t>
            </a:r>
          </a:p>
          <a:p>
            <a:pPr algn="just">
              <a:lnSpc>
                <a:spcPct val="88000"/>
              </a:lnSpc>
              <a:spcBef>
                <a:spcPts val="0"/>
              </a:spcBef>
              <a:spcAft>
                <a:spcPts val="5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diablo, que los había engañado, será arrojado al lago de fuego y azufre, donde también habrán sido arrojados la bestia y el falso profeta. </a:t>
            </a:r>
            <a:r>
              <a:rPr kumimoji="0" lang="es-ES_tradnl" altLang="en-US" sz="2800" i="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Allí serán atormentados día y noche por los siglos de los siglos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9" name="Rectangle 9">
            <a:extLst>
              <a:ext uri="{FF2B5EF4-FFF2-40B4-BE49-F238E27FC236}">
                <a16:creationId xmlns:a16="http://schemas.microsoft.com/office/drawing/2014/main" id="{957C296E-D33A-4669-361F-A16A4A005B85}"/>
              </a:ext>
            </a:extLst>
          </p:cNvPr>
          <p:cNvSpPr>
            <a:spLocks noChangeArrowheads="1"/>
          </p:cNvSpPr>
          <p:nvPr/>
        </p:nvSpPr>
        <p:spPr bwMode="auto">
          <a:xfrm>
            <a:off x="1295400" y="5562600"/>
            <a:ext cx="9601193" cy="914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Quienes terminan en el infierno, están allí para siempre: eternamente… "Por los siglos de los siglos". Tiempo sin fin.</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8CFA4D3-D61A-FC57-4BFD-BC8C8E658B98}"/>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colorTemperature colorTemp="8720"/>
                    </a14:imgEffect>
                    <a14:imgEffect>
                      <a14:brightnessContrast bright="-4000" contrast="2000"/>
                    </a14:imgEffect>
                  </a14:imgLayer>
                </a14:imgProps>
              </a:ext>
              <a:ext uri="{28A0092B-C50C-407E-A947-70E740481C1C}">
                <a14:useLocalDpi xmlns:a14="http://schemas.microsoft.com/office/drawing/2010/main" val="0"/>
              </a:ext>
            </a:extLst>
          </a:blip>
          <a:stretch>
            <a:fillRect/>
          </a:stretch>
        </p:blipFill>
        <p:spPr>
          <a:xfrm>
            <a:off x="1314448" y="1393301"/>
            <a:ext cx="9565200" cy="1969200"/>
          </a:xfrm>
          <a:prstGeom prst="rect">
            <a:avLst/>
          </a:prstGeom>
        </p:spPr>
      </p:pic>
    </p:spTree>
    <p:extLst>
      <p:ext uri="{BB962C8B-B14F-4D97-AF65-F5344CB8AC3E}">
        <p14:creationId xmlns:p14="http://schemas.microsoft.com/office/powerpoint/2010/main" val="3579544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7" grpId="0" animBg="1"/>
      <p:bldP spid="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75D6-9BD5-6D40-5367-D484DBA450FD}"/>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A95EAD67-EB74-A55C-7667-E6A5E3A78AB4}"/>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ABB08C1D-075F-C717-12ED-EF54590E61F8}"/>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817C72C0-ECE6-6979-42AC-E2FD238ADFD3}"/>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7F693E98-44BD-58E8-7892-A5257C017D2D}"/>
              </a:ext>
            </a:extLst>
          </p:cNvPr>
          <p:cNvSpPr>
            <a:spLocks noChangeArrowheads="1"/>
          </p:cNvSpPr>
          <p:nvPr/>
        </p:nvSpPr>
        <p:spPr bwMode="auto">
          <a:xfrm>
            <a:off x="1295400" y="2199134"/>
            <a:ext cx="9601200" cy="35603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ni se habían dejado poner su marca en la frente ni en la mano. Volvieron a vivir, y reinaron con Cristo mil años.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Esta es la primera resurrección; los demás muertos no volvieron a vivir hasta que se cumplieron los mil años.</a:t>
            </a:r>
          </a:p>
        </p:txBody>
      </p:sp>
      <p:sp>
        <p:nvSpPr>
          <p:cNvPr id="6" name="Text Box 4">
            <a:extLst>
              <a:ext uri="{FF2B5EF4-FFF2-40B4-BE49-F238E27FC236}">
                <a16:creationId xmlns:a16="http://schemas.microsoft.com/office/drawing/2014/main" id="{71165A4F-59AE-3292-58A5-C4BF13A5310B}"/>
              </a:ext>
            </a:extLst>
          </p:cNvPr>
          <p:cNvSpPr txBox="1">
            <a:spLocks noChangeArrowheads="1"/>
          </p:cNvSpPr>
          <p:nvPr/>
        </p:nvSpPr>
        <p:spPr bwMode="auto">
          <a:xfrm>
            <a:off x="1295400" y="2178050"/>
            <a:ext cx="345033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20:4-5</a:t>
            </a:r>
          </a:p>
        </p:txBody>
      </p:sp>
      <p:sp>
        <p:nvSpPr>
          <p:cNvPr id="7" name="Rectangle 9">
            <a:extLst>
              <a:ext uri="{FF2B5EF4-FFF2-40B4-BE49-F238E27FC236}">
                <a16:creationId xmlns:a16="http://schemas.microsoft.com/office/drawing/2014/main" id="{4378F6DE-AA42-C644-58BD-A417D6965AD6}"/>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OK, ahora conocemos el comienzo y el final del milenio: Pero … ¿qué sucede entre medio?</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32F2B1F3-5D39-0BF8-BFA1-682F3857AEE7}"/>
              </a:ext>
            </a:extLst>
          </p:cNvPr>
          <p:cNvSpPr>
            <a:spLocks noChangeArrowheads="1"/>
          </p:cNvSpPr>
          <p:nvPr/>
        </p:nvSpPr>
        <p:spPr bwMode="auto">
          <a:xfrm>
            <a:off x="1295400" y="5759450"/>
            <a:ext cx="9601200" cy="488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¿Tronos? ¿Se avecina algún tipo de juicio?</a:t>
            </a:r>
          </a:p>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Sí, pero hablaremos de eso más adelante... ahora no.</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266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p:tgtEl>
                                          <p:spTgt spid="6"/>
                                        </p:tgtEl>
                                        <p:attrNameLst>
                                          <p:attrName>ppt_y</p:attrName>
                                        </p:attrNameLst>
                                      </p:cBhvr>
                                      <p:tavLst>
                                        <p:tav tm="0">
                                          <p:val>
                                            <p:strVal val="#ppt_y-#ppt_h*1.125000"/>
                                          </p:val>
                                        </p:tav>
                                        <p:tav tm="100000">
                                          <p:val>
                                            <p:strVal val="#ppt_y"/>
                                          </p:val>
                                        </p:tav>
                                      </p:tavLst>
                                    </p:anim>
                                    <p:animEffect transition="in" filter="wipe(dow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wipe(up)">
                                      <p:cBhvr>
                                        <p:cTn id="18" dur="25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up)">
                                      <p:cBhvr>
                                        <p:cTn id="23" dur="25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up)">
                                      <p:cBhvr>
                                        <p:cTn id="28" dur="25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25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wipe(left)">
                                      <p:cBhvr>
                                        <p:cTn id="38" dur="25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left)">
                                      <p:cBhvr>
                                        <p:cTn id="43" dur="25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utoUpdateAnimBg="0"/>
      <p:bldP spid="6" grpId="0"/>
      <p:bldP spid="7" grpId="0" build="p" autoUpdateAnimBg="0"/>
      <p:bldP spid="1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E13E8-4198-8F90-8362-67F346FE6BD1}"/>
            </a:ext>
          </a:extLst>
        </p:cNvPr>
        <p:cNvGrpSpPr/>
        <p:nvPr/>
      </p:nvGrpSpPr>
      <p:grpSpPr>
        <a:xfrm>
          <a:off x="0" y="0"/>
          <a:ext cx="0" cy="0"/>
          <a:chOff x="0" y="0"/>
          <a:chExt cx="0" cy="0"/>
        </a:xfrm>
      </p:grpSpPr>
      <p:sp>
        <p:nvSpPr>
          <p:cNvPr id="2" name="Header underline - Rectangle 10">
            <a:extLst>
              <a:ext uri="{FF2B5EF4-FFF2-40B4-BE49-F238E27FC236}">
                <a16:creationId xmlns:a16="http://schemas.microsoft.com/office/drawing/2014/main" id="{4CFCE8BD-1D90-7A42-5D4E-6224B1A92E91}"/>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738AB77A-6568-3741-6285-39FB78FE10D3}"/>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El Reino&quot; title - Rectangle 9">
            <a:extLst>
              <a:ext uri="{FF2B5EF4-FFF2-40B4-BE49-F238E27FC236}">
                <a16:creationId xmlns:a16="http://schemas.microsoft.com/office/drawing/2014/main" id="{2EBA3F26-BE23-FDA2-56B0-FDD662A0249E}"/>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Verse text box base - Rectangle 10">
            <a:extLst>
              <a:ext uri="{FF2B5EF4-FFF2-40B4-BE49-F238E27FC236}">
                <a16:creationId xmlns:a16="http://schemas.microsoft.com/office/drawing/2014/main" id="{FC7AA8A7-428A-23A3-BD3E-64DB59DA53EC}"/>
              </a:ext>
            </a:extLst>
          </p:cNvPr>
          <p:cNvSpPr>
            <a:spLocks noChangeArrowheads="1"/>
          </p:cNvSpPr>
          <p:nvPr/>
        </p:nvSpPr>
        <p:spPr bwMode="auto">
          <a:xfrm>
            <a:off x="1296000" y="2199134"/>
            <a:ext cx="9601200" cy="275386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Entonces vi tronos donde se sentaron los que recibieron autoridad para juzgar. </a:t>
            </a:r>
          </a:p>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Vi también las almas de los que habían sido decapitados por causa del testimonio de Jesús y por la palabra de Dios. No habían adorado a la bestia ni a su imagen, ni se habían dejado poner su marca en la frente ni en la mano. Volvieron a vivir, y reinaron con Cristo mil años. </a:t>
            </a:r>
          </a:p>
        </p:txBody>
      </p:sp>
      <p:sp>
        <p:nvSpPr>
          <p:cNvPr id="7" name="Text: Entonces, ahora - Rectangle 9">
            <a:extLst>
              <a:ext uri="{FF2B5EF4-FFF2-40B4-BE49-F238E27FC236}">
                <a16:creationId xmlns:a16="http://schemas.microsoft.com/office/drawing/2014/main" id="{C4EA5679-DF90-D5A0-A060-C3D74CFD8693}"/>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OK, ahora conocemos el comienzo y el final del milenio: Pero … ¿qué sucede entre medio?</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El punto impor... - Rectangle 9">
            <a:extLst>
              <a:ext uri="{FF2B5EF4-FFF2-40B4-BE49-F238E27FC236}">
                <a16:creationId xmlns:a16="http://schemas.microsoft.com/office/drawing/2014/main" id="{F6B02704-6895-6760-6AAA-DF9E54BC6E56}"/>
              </a:ext>
            </a:extLst>
          </p:cNvPr>
          <p:cNvSpPr>
            <a:spLocks noChangeArrowheads="1"/>
          </p:cNvSpPr>
          <p:nvPr/>
        </p:nvSpPr>
        <p:spPr bwMode="auto">
          <a:xfrm>
            <a:off x="1295400" y="4997450"/>
            <a:ext cx="9601200" cy="1250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punto importante por ahora es que hay DOS grupos de personas aquí: "los que recibieron autoridad para juzgar", y los que fueron martirizados por su fe.</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Blue and green highlights - Rectangle 10">
            <a:extLst>
              <a:ext uri="{FF2B5EF4-FFF2-40B4-BE49-F238E27FC236}">
                <a16:creationId xmlns:a16="http://schemas.microsoft.com/office/drawing/2014/main" id="{8AA95D1C-EB20-7090-C6B5-7C0C459D007E}"/>
              </a:ext>
            </a:extLst>
          </p:cNvPr>
          <p:cNvSpPr>
            <a:spLocks noChangeArrowheads="1"/>
          </p:cNvSpPr>
          <p:nvPr/>
        </p:nvSpPr>
        <p:spPr bwMode="auto">
          <a:xfrm>
            <a:off x="1296000" y="2199600"/>
            <a:ext cx="9601200" cy="2753866"/>
          </a:xfrm>
          <a:prstGeom prst="rect">
            <a:avLst/>
          </a:prstGeom>
          <a:no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Entonces vi tronos donde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se sentaron los que recibieron autoridad para juzgar</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5000"/>
              </a:lnSpc>
              <a:spcBef>
                <a:spcPts val="0"/>
              </a:spcBef>
              <a:spcAft>
                <a:spcPts val="400"/>
              </a:spcAft>
              <a:buClrTx/>
              <a:buSzTx/>
              <a:buFontTx/>
              <a:buNone/>
            </a:pPr>
            <a:r>
              <a:rPr kumimoji="0" lang="es-ES_tradnl" altLang="en-US" sz="2800"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Vi también</a:t>
            </a:r>
            <a:r>
              <a:rPr kumimoji="0" lang="es-ES_tradnl" altLang="en-US" sz="2800" u="sng" dirty="0">
                <a:solidFill>
                  <a:srgbClr val="8EFF80"/>
                </a:solidFill>
                <a:effectLst>
                  <a:outerShdw blurRad="38100" dist="38100" dir="2700000" algn="tl">
                    <a:srgbClr val="000000"/>
                  </a:outerShdw>
                </a:effectLst>
                <a:latin typeface="Arial" panose="020B0604020202020204" pitchFamily="34" charset="0"/>
                <a:cs typeface="Arial" panose="020B0604020202020204" pitchFamily="34" charset="0"/>
              </a:rPr>
              <a:t> las almas de los que habían sido decapitados por causa del testimonio de Jesús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y por la palabra de Dios. No habían adorado a la bestia ni a su imagen, ni se habían dejado poner su marca en la frente ni en la mano. Volvieron a vivir, y reinaron con Cristo mil años.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9" name="Text: Y ambos - Rectangle 9">
            <a:extLst>
              <a:ext uri="{FF2B5EF4-FFF2-40B4-BE49-F238E27FC236}">
                <a16:creationId xmlns:a16="http://schemas.microsoft.com/office/drawing/2014/main" id="{3DF79A7B-914C-F52A-AFFB-171B9A30557A}"/>
              </a:ext>
            </a:extLst>
          </p:cNvPr>
          <p:cNvSpPr>
            <a:spLocks noChangeArrowheads="1"/>
          </p:cNvSpPr>
          <p:nvPr/>
        </p:nvSpPr>
        <p:spPr bwMode="auto">
          <a:xfrm>
            <a:off x="1295400" y="6216650"/>
            <a:ext cx="9601200" cy="488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a:t>
            </a:r>
            <a:r>
              <a:rPr lang="es-ES" altLang="en-US" sz="2800" i="1"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ambos </a:t>
            </a: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grupos "reinaron con Cristo mil años".</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 name="Blue and green highlights - Rectangle 10">
            <a:extLst>
              <a:ext uri="{FF2B5EF4-FFF2-40B4-BE49-F238E27FC236}">
                <a16:creationId xmlns:a16="http://schemas.microsoft.com/office/drawing/2014/main" id="{B6EF849F-6EEE-2212-E668-2FD7ACF5385B}"/>
              </a:ext>
            </a:extLst>
          </p:cNvPr>
          <p:cNvSpPr>
            <a:spLocks noChangeArrowheads="1"/>
          </p:cNvSpPr>
          <p:nvPr/>
        </p:nvSpPr>
        <p:spPr bwMode="auto">
          <a:xfrm>
            <a:off x="1295400" y="2196000"/>
            <a:ext cx="9601200" cy="275386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Entonces vi tronos donde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se sentaron los que recibieron autoridad para juzgar</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5000"/>
              </a:lnSpc>
              <a:spcBef>
                <a:spcPts val="0"/>
              </a:spcBef>
              <a:spcAft>
                <a:spcPts val="400"/>
              </a:spcAft>
              <a:buClrTx/>
              <a:buSzTx/>
              <a:buFontTx/>
              <a:buNone/>
            </a:pPr>
            <a:r>
              <a:rPr kumimoji="0" lang="es-ES_tradnl" altLang="en-US" sz="2800"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Vi también</a:t>
            </a:r>
            <a:r>
              <a:rPr kumimoji="0" lang="es-ES_tradnl" altLang="en-US" sz="2800" u="sng" dirty="0">
                <a:solidFill>
                  <a:srgbClr val="8EFF80"/>
                </a:solidFill>
                <a:effectLst>
                  <a:outerShdw blurRad="38100" dist="38100" dir="2700000" algn="tl">
                    <a:srgbClr val="000000"/>
                  </a:outerShdw>
                </a:effectLst>
                <a:latin typeface="Arial" panose="020B0604020202020204" pitchFamily="34" charset="0"/>
                <a:cs typeface="Arial" panose="020B0604020202020204" pitchFamily="34" charset="0"/>
              </a:rPr>
              <a:t> las almas de los que habían sido decapitados por causa del testimonio de Jesús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y por la palabra de Dios. No habían adorado a la bestia ni a su imagen, ni se habían dejado poner su marca en la frente ni en la mano. Volvieron a vivir, y reinaron con Cristo mil años.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6" name="Verse ID - Text Box 4">
            <a:extLst>
              <a:ext uri="{FF2B5EF4-FFF2-40B4-BE49-F238E27FC236}">
                <a16:creationId xmlns:a16="http://schemas.microsoft.com/office/drawing/2014/main" id="{DAAF02D7-DDB1-11FF-9C55-ADE4AC282D7B}"/>
              </a:ext>
            </a:extLst>
          </p:cNvPr>
          <p:cNvSpPr txBox="1">
            <a:spLocks noChangeArrowheads="1"/>
          </p:cNvSpPr>
          <p:nvPr/>
        </p:nvSpPr>
        <p:spPr bwMode="auto">
          <a:xfrm>
            <a:off x="1296000" y="2178050"/>
            <a:ext cx="345033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20:4-5</a:t>
            </a:r>
          </a:p>
        </p:txBody>
      </p:sp>
      <p:sp>
        <p:nvSpPr>
          <p:cNvPr id="10" name="Yellow reinaron - Rectangle 10">
            <a:extLst>
              <a:ext uri="{FF2B5EF4-FFF2-40B4-BE49-F238E27FC236}">
                <a16:creationId xmlns:a16="http://schemas.microsoft.com/office/drawing/2014/main" id="{7B89B119-0DDE-C65B-E51C-FB969D7AE9DF}"/>
              </a:ext>
            </a:extLst>
          </p:cNvPr>
          <p:cNvSpPr>
            <a:spLocks noChangeArrowheads="1"/>
          </p:cNvSpPr>
          <p:nvPr/>
        </p:nvSpPr>
        <p:spPr bwMode="auto">
          <a:xfrm>
            <a:off x="1295400" y="2196000"/>
            <a:ext cx="9601200" cy="2753866"/>
          </a:xfrm>
          <a:prstGeom prst="rect">
            <a:avLst/>
          </a:prstGeom>
          <a:noFill/>
          <a:ln w="38100">
            <a:solidFill>
              <a:srgbClr val="FFFF00"/>
            </a:solidFill>
            <a:miter lim="800000"/>
            <a:headEnd/>
            <a:tailEnd/>
          </a:ln>
          <a:effectLst/>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Entonces vi tronos donde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u="sng" dirty="0">
                <a:solidFill>
                  <a:srgbClr val="4FFF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se sentaron los que recibieron autoridad para juzgar</a:t>
            </a:r>
            <a:r>
              <a:rPr kumimoji="0" lang="es-ES_tradnl" altLang="en-US" sz="2800" dirty="0">
                <a:solidFill>
                  <a:srgbClr val="EFF9FF"/>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a:t>
            </a:r>
          </a:p>
          <a:p>
            <a:pPr algn="just">
              <a:lnSpc>
                <a:spcPct val="85000"/>
              </a:lnSpc>
              <a:spcBef>
                <a:spcPts val="0"/>
              </a:spcBef>
              <a:spcAft>
                <a:spcPts val="400"/>
              </a:spcAft>
              <a:buClrTx/>
              <a:buSzTx/>
              <a:buFontTx/>
              <a:buNone/>
            </a:pPr>
            <a:r>
              <a:rPr kumimoji="0" lang="es-ES_tradnl" altLang="en-US" sz="2800" u="sng" dirty="0">
                <a:solidFill>
                  <a:srgbClr val="FFFF0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Vi también</a:t>
            </a:r>
            <a:r>
              <a:rPr kumimoji="0" lang="es-ES_tradnl" altLang="en-US" sz="2800" u="sng" dirty="0">
                <a:solidFill>
                  <a:srgbClr val="8EFF80"/>
                </a:solidFill>
                <a:effectLst>
                  <a:outerShdw blurRad="63500" dist="50800" dir="2700000" algn="tl" rotWithShape="0">
                    <a:prstClr val="black">
                      <a:alpha val="80000"/>
                    </a:prstClr>
                  </a:outerShdw>
                </a:effectLst>
                <a:latin typeface="Arial" panose="020B0604020202020204" pitchFamily="34" charset="0"/>
                <a:cs typeface="Arial" panose="020B0604020202020204" pitchFamily="34" charset="0"/>
              </a:rPr>
              <a:t> las almas de los que habían sido decapitados por causa del testimonio de Jesús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y por la palabra de Dios. No habían adorado a la bestia ni a su imagen, ni se habían dejado poner su marca en la frente ni en la mano. Volvieron a vivir, y </a:t>
            </a:r>
            <a:r>
              <a:rPr kumimoji="0" lang="es-ES_tradnl" altLang="en-US" sz="28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reinaron con Cristo mil años.</a:t>
            </a:r>
            <a:r>
              <a:rPr kumimoji="0" lang="es-ES_tradnl" altLang="en-US" sz="2800"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4625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wipe(left)">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8" grpId="0" build="p" animBg="1"/>
      <p:bldP spid="9" grpId="0" build="p"/>
      <p:bldP spid="13"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65AE-423F-A736-886D-B04C494C4055}"/>
            </a:ext>
          </a:extLst>
        </p:cNvPr>
        <p:cNvGrpSpPr/>
        <p:nvPr/>
      </p:nvGrpSpPr>
      <p:grpSpPr>
        <a:xfrm>
          <a:off x="0" y="0"/>
          <a:ext cx="0" cy="0"/>
          <a:chOff x="0" y="0"/>
          <a:chExt cx="0" cy="0"/>
        </a:xfrm>
      </p:grpSpPr>
      <p:sp>
        <p:nvSpPr>
          <p:cNvPr id="12" name="Yellow reinaron - Rectangle 10">
            <a:extLst>
              <a:ext uri="{FF2B5EF4-FFF2-40B4-BE49-F238E27FC236}">
                <a16:creationId xmlns:a16="http://schemas.microsoft.com/office/drawing/2014/main" id="{1BC59932-FF1C-8168-62D3-29E8B321158B}"/>
              </a:ext>
            </a:extLst>
          </p:cNvPr>
          <p:cNvSpPr>
            <a:spLocks noChangeArrowheads="1"/>
          </p:cNvSpPr>
          <p:nvPr/>
        </p:nvSpPr>
        <p:spPr bwMode="auto">
          <a:xfrm>
            <a:off x="1295400" y="2196000"/>
            <a:ext cx="9601200" cy="275386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Entonces vi tronos donde</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u="sng" dirty="0">
                <a:solidFill>
                  <a:srgbClr val="4FFFFF"/>
                </a:solidFill>
                <a:effectLst>
                  <a:outerShdw blurRad="38100" dist="38100" dir="2700000" algn="tl">
                    <a:srgbClr val="000000"/>
                  </a:outerShdw>
                </a:effectLst>
                <a:latin typeface="Arial" panose="020B0604020202020204" pitchFamily="34" charset="0"/>
                <a:cs typeface="Arial" panose="020B0604020202020204" pitchFamily="34" charset="0"/>
              </a:rPr>
              <a:t>se sentaron los que recibieron autoridad para juzgar</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just">
              <a:lnSpc>
                <a:spcPct val="85000"/>
              </a:lnSpc>
              <a:spcBef>
                <a:spcPts val="0"/>
              </a:spcBef>
              <a:spcAft>
                <a:spcPts val="400"/>
              </a:spcAft>
              <a:buClrTx/>
              <a:buSzTx/>
              <a:buFontTx/>
              <a:buNone/>
            </a:pPr>
            <a:r>
              <a:rPr kumimoji="0" lang="es-ES_tradnl" altLang="en-US" sz="2800"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Vi también</a:t>
            </a:r>
            <a:r>
              <a:rPr kumimoji="0" lang="es-ES_tradnl" altLang="en-US" sz="2800" u="sng" dirty="0">
                <a:solidFill>
                  <a:srgbClr val="8EFF80"/>
                </a:solidFill>
                <a:effectLst>
                  <a:outerShdw blurRad="38100" dist="38100" dir="2700000" algn="tl">
                    <a:srgbClr val="000000"/>
                  </a:outerShdw>
                </a:effectLst>
                <a:latin typeface="Arial" panose="020B0604020202020204" pitchFamily="34" charset="0"/>
                <a:cs typeface="Arial" panose="020B0604020202020204" pitchFamily="34" charset="0"/>
              </a:rPr>
              <a:t> las almas de los que habían sido decapitados por causa del testimonio de Jesús</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_tradnl" altLang="en-US" sz="2800" dirty="0">
                <a:solidFill>
                  <a:schemeClr val="bg2">
                    <a:lumMod val="50000"/>
                  </a:schemeClr>
                </a:solidFill>
                <a:latin typeface="Arial" panose="020B0604020202020204" pitchFamily="34" charset="0"/>
                <a:cs typeface="Arial" panose="020B0604020202020204" pitchFamily="34" charset="0"/>
              </a:rPr>
              <a:t>y por la palabra de Dios. No habían adorado a la bestia ni a su imagen, ni se habían dejado poner su marca en la frente ni en la mano. Volvieron a vivir, y </a:t>
            </a:r>
            <a:r>
              <a:rPr kumimoji="0" lang="es-ES_tradnl" altLang="en-US" sz="28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reinaron con Cristo mil años.</a:t>
            </a:r>
            <a:r>
              <a:rPr kumimoji="0" lang="es-ES_tradnl" altLang="en-US" sz="2800" u="sng"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 name="Header underline - Rectangle 10">
            <a:extLst>
              <a:ext uri="{FF2B5EF4-FFF2-40B4-BE49-F238E27FC236}">
                <a16:creationId xmlns:a16="http://schemas.microsoft.com/office/drawing/2014/main" id="{C2EE4499-2F0B-6736-91B3-435EB817806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quot;Esperanza&quot; title - Rectangle 12">
            <a:extLst>
              <a:ext uri="{FF2B5EF4-FFF2-40B4-BE49-F238E27FC236}">
                <a16:creationId xmlns:a16="http://schemas.microsoft.com/office/drawing/2014/main" id="{38610394-3CC2-808B-43FA-F0C15E510B5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quot;El Reino&quot; title - Rectangle 9">
            <a:extLst>
              <a:ext uri="{FF2B5EF4-FFF2-40B4-BE49-F238E27FC236}">
                <a16:creationId xmlns:a16="http://schemas.microsoft.com/office/drawing/2014/main" id="{35618914-A003-C88A-C2FF-20A43E735BD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El punto impor... - Rectangle 9">
            <a:extLst>
              <a:ext uri="{FF2B5EF4-FFF2-40B4-BE49-F238E27FC236}">
                <a16:creationId xmlns:a16="http://schemas.microsoft.com/office/drawing/2014/main" id="{41460BA7-1772-98D0-FEA7-3C50065408FB}"/>
              </a:ext>
            </a:extLst>
          </p:cNvPr>
          <p:cNvSpPr>
            <a:spLocks noChangeArrowheads="1"/>
          </p:cNvSpPr>
          <p:nvPr/>
        </p:nvSpPr>
        <p:spPr bwMode="auto">
          <a:xfrm>
            <a:off x="1295400" y="5181600"/>
            <a:ext cx="9601200" cy="12509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Una vez más, no tenemos tiempo ahora para mostrar la prueba bíblica, pero NOSOTROS estamos allí también, reinando con Cristo durante el período de mil años.</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Verse ID - Text Box 4">
            <a:extLst>
              <a:ext uri="{FF2B5EF4-FFF2-40B4-BE49-F238E27FC236}">
                <a16:creationId xmlns:a16="http://schemas.microsoft.com/office/drawing/2014/main" id="{A632FD7F-516A-7A4C-13BD-2286ADDB70A3}"/>
              </a:ext>
            </a:extLst>
          </p:cNvPr>
          <p:cNvSpPr txBox="1">
            <a:spLocks noChangeArrowheads="1"/>
          </p:cNvSpPr>
          <p:nvPr/>
        </p:nvSpPr>
        <p:spPr bwMode="auto">
          <a:xfrm>
            <a:off x="1296000" y="2178050"/>
            <a:ext cx="345033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Apocalipsis 20:4-5</a:t>
            </a:r>
          </a:p>
        </p:txBody>
      </p:sp>
      <p:sp>
        <p:nvSpPr>
          <p:cNvPr id="14" name="Text: Entonces, ahora - Rectangle 9">
            <a:extLst>
              <a:ext uri="{FF2B5EF4-FFF2-40B4-BE49-F238E27FC236}">
                <a16:creationId xmlns:a16="http://schemas.microsoft.com/office/drawing/2014/main" id="{FD9B4560-7769-F422-41BA-FCD67FB608D1}"/>
              </a:ext>
            </a:extLst>
          </p:cNvPr>
          <p:cNvSpPr>
            <a:spLocks noChangeArrowheads="1"/>
          </p:cNvSpPr>
          <p:nvPr/>
        </p:nvSpPr>
        <p:spPr bwMode="auto">
          <a:xfrm>
            <a:off x="1295400" y="1308100"/>
            <a:ext cx="9601200" cy="10223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ct val="15000"/>
              </a:spcBef>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OK, ahora conocemos el comienzo y el final del milenio: Pero … ¿qué sucede entre medio?</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81088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15A8-44B0-565E-865B-5AA8AE16F364}"/>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D59F4124-E360-9F6B-B463-3CC08F98DA0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E847E524-225F-0D10-581B-73A9E9A8E3A5}"/>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0857A4E-9451-759D-FF63-07C6C8BA5EE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9">
            <a:extLst>
              <a:ext uri="{FF2B5EF4-FFF2-40B4-BE49-F238E27FC236}">
                <a16:creationId xmlns:a16="http://schemas.microsoft.com/office/drawing/2014/main" id="{CF18FC75-63E9-9F0C-00CE-D6709FD55CEA}"/>
              </a:ext>
            </a:extLst>
          </p:cNvPr>
          <p:cNvSpPr>
            <a:spLocks noChangeArrowheads="1"/>
          </p:cNvSpPr>
          <p:nvPr/>
        </p:nvSpPr>
        <p:spPr bwMode="auto">
          <a:xfrm>
            <a:off x="1295400" y="1416050"/>
            <a:ext cx="9601200" cy="498475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Este período de mil años marca la primera vez en la historia de la humanidad, desde el jardín del Edén, en que hay verdadera paz en la Tierra. Hay paz total, porque reina el Príncipe de Paz, con sus “fieles, llamados, escogidos, santos”.</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Este milenio está claramente descrito en varias profecías del Antiguo Testamento.</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problema es que a veces se confunden con profecías sobre el regreso del cautiverio de Israel, o el cielo y la eternidad, pero una mirada más atenta revela que en realidad se aplican al Milenio.</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Por ejemplo: Miqueas…</a:t>
            </a:r>
            <a:endParaRPr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78759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2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8675-5AAB-1911-CDF5-3128806E71BE}"/>
            </a:ext>
          </a:extLst>
        </p:cNvPr>
        <p:cNvGrpSpPr/>
        <p:nvPr/>
      </p:nvGrpSpPr>
      <p:grpSpPr>
        <a:xfrm>
          <a:off x="0" y="0"/>
          <a:ext cx="0" cy="0"/>
          <a:chOff x="0" y="0"/>
          <a:chExt cx="0" cy="0"/>
        </a:xfrm>
      </p:grpSpPr>
      <p:sp>
        <p:nvSpPr>
          <p:cNvPr id="9" name="Rectangle 10">
            <a:extLst>
              <a:ext uri="{FF2B5EF4-FFF2-40B4-BE49-F238E27FC236}">
                <a16:creationId xmlns:a16="http://schemas.microsoft.com/office/drawing/2014/main" id="{CFFE3C27-4EE6-EEFB-E7A7-04ED34F00E80}"/>
              </a:ext>
            </a:extLst>
          </p:cNvPr>
          <p:cNvSpPr>
            <a:spLocks noChangeArrowheads="1"/>
          </p:cNvSpPr>
          <p:nvPr/>
        </p:nvSpPr>
        <p:spPr bwMode="auto">
          <a:xfrm>
            <a:off x="1295400" y="1468800"/>
            <a:ext cx="9601200" cy="50843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los últimos días, el monte del Templo del Señor será establecido como el más alto de los montes; se alzará por encima de las colinas</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hacia él correrán todas las naciones. </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Muchos pueblos vendrán y dirán: "¡Vengan, subamos al monte del Señor, al Templo del Dios de Jacob! Dios mismo nos instruirá en sus caminos y así andaremos por sus sendas". Porque de </a:t>
            </a:r>
            <a:r>
              <a:rPr kumimoji="0" lang="es-ES" altLang="en-US" sz="28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Sión</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saldrá la Ley, de Jerusalén, la palabra del Señor. Dios mismo juzgará entre muchos pueblos y administrará justicia a naciones poderosas y lejanas.</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Convertirán sus espadas en arados y en hoces sus lanzas.</a:t>
            </a:r>
            <a:endPar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0">
            <a:extLst>
              <a:ext uri="{FF2B5EF4-FFF2-40B4-BE49-F238E27FC236}">
                <a16:creationId xmlns:a16="http://schemas.microsoft.com/office/drawing/2014/main" id="{9A94EA42-EDD4-020D-1499-61A3F97F1C1C}"/>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B5D47A1D-7CE1-07BD-7EC5-CFFF7ACDAAEB}"/>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EF280121-31CA-8B2D-116A-4337D659BD00}"/>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angle 10">
            <a:extLst>
              <a:ext uri="{FF2B5EF4-FFF2-40B4-BE49-F238E27FC236}">
                <a16:creationId xmlns:a16="http://schemas.microsoft.com/office/drawing/2014/main" id="{CEE6B1E6-6AA9-14F4-2C21-12D61A5DBA4E}"/>
              </a:ext>
            </a:extLst>
          </p:cNvPr>
          <p:cNvSpPr>
            <a:spLocks noChangeArrowheads="1"/>
          </p:cNvSpPr>
          <p:nvPr/>
        </p:nvSpPr>
        <p:spPr bwMode="auto">
          <a:xfrm>
            <a:off x="1295400" y="1468800"/>
            <a:ext cx="9601200" cy="50843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los últimos días, el monte del Templo del Señor será establecido como el más alto de los montes; se alzará por encima de las colinas</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hacia él correrán todas las naciones. </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Muchos pueblos vendrán y dirán: "¡Vengan, subamos al monte del Señor, al Templo del Dios de Jacob! Dios mismo nos instruirá en sus caminos y así andaremos por sus sendas". Porque de </a:t>
            </a:r>
            <a:r>
              <a:rPr kumimoji="0" lang="es-ES" altLang="en-US" sz="28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Sión</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saldrá la Ley, de Jerusalén, la palabra del Señor. Dios mismo juzgará entre muchos pueblos y administrará justicia a naciones poderosas y lejanas.</a:t>
            </a:r>
          </a:p>
          <a:p>
            <a:pPr algn="just">
              <a:lnSpc>
                <a:spcPct val="85000"/>
              </a:lnSpc>
              <a:spcBef>
                <a:spcPts val="0"/>
              </a:spcBef>
              <a:spcAft>
                <a:spcPts val="400"/>
              </a:spcAft>
              <a:buClrTx/>
              <a:buSzTx/>
              <a:buFontTx/>
              <a:buNone/>
            </a:pPr>
            <a:r>
              <a:rPr kumimoji="0" lang="es-ES" altLang="en-US" sz="2800" u="sng" dirty="0">
                <a:solidFill>
                  <a:srgbClr val="4BFF21"/>
                </a:solidFill>
                <a:effectLst>
                  <a:outerShdw blurRad="38100" dist="38100" dir="2700000" algn="tl">
                    <a:srgbClr val="000000"/>
                  </a:outerShdw>
                </a:effectLst>
                <a:latin typeface="Arial" panose="020B0604020202020204" pitchFamily="34" charset="0"/>
                <a:cs typeface="Arial" panose="020B0604020202020204" pitchFamily="34" charset="0"/>
              </a:rPr>
              <a:t>Convertirán sus espadas en arados y en hoces sus lanzas</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614E6C1-0C8F-E1E3-23AE-A3D56803BC0B}"/>
              </a:ext>
            </a:extLst>
          </p:cNvPr>
          <p:cNvSpPr txBox="1">
            <a:spLocks noChangeArrowheads="1"/>
          </p:cNvSpPr>
          <p:nvPr/>
        </p:nvSpPr>
        <p:spPr bwMode="auto">
          <a:xfrm>
            <a:off x="1295400" y="1447800"/>
            <a:ext cx="267127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Miqueas 4:1-8</a:t>
            </a:r>
          </a:p>
        </p:txBody>
      </p:sp>
      <p:sp>
        <p:nvSpPr>
          <p:cNvPr id="7" name="Rectangle 7">
            <a:extLst>
              <a:ext uri="{FF2B5EF4-FFF2-40B4-BE49-F238E27FC236}">
                <a16:creationId xmlns:a16="http://schemas.microsoft.com/office/drawing/2014/main" id="{34A78BD2-CEBD-D1AF-F9FB-59769FC7C8BB}"/>
              </a:ext>
            </a:extLst>
          </p:cNvPr>
          <p:cNvSpPr>
            <a:spLocks noChangeArrowheads="1"/>
          </p:cNvSpPr>
          <p:nvPr/>
        </p:nvSpPr>
        <p:spPr bwMode="auto">
          <a:xfrm>
            <a:off x="609600" y="3048000"/>
            <a:ext cx="10972800" cy="914400"/>
          </a:xfrm>
          <a:prstGeom prst="rect">
            <a:avLst/>
          </a:prstGeom>
          <a:solidFill>
            <a:schemeClr val="accent1">
              <a:lumMod val="75000"/>
            </a:schemeClr>
          </a:solidFill>
          <a:ln w="47625">
            <a:solidFill>
              <a:srgbClr val="4FFFFF"/>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buClr>
                <a:srgbClr val="5FF0FF"/>
              </a:buClr>
              <a:buFontTx/>
              <a:buNone/>
            </a:pPr>
            <a:r>
              <a:rPr kumimoji="0" lang="es-ES_tradnl" altLang="en-US" sz="2800" dirty="0">
                <a:solidFill>
                  <a:srgbClr val="EFF9FF"/>
                </a:solidFill>
                <a:latin typeface="Arial" panose="020B0604020202020204" pitchFamily="34" charset="0"/>
                <a:cs typeface="Times New Roman" panose="02020603050405020304" pitchFamily="18" charset="0"/>
              </a:rPr>
              <a:t>                   </a:t>
            </a: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Times New Roman" panose="02020603050405020304" pitchFamily="18" charset="0"/>
              </a:rPr>
              <a:t>‘Forjen espadas con los azadones y hagan lanzas con las hoces.”</a:t>
            </a:r>
          </a:p>
        </p:txBody>
      </p:sp>
      <p:sp>
        <p:nvSpPr>
          <p:cNvPr id="8" name="Text Box 5">
            <a:extLst>
              <a:ext uri="{FF2B5EF4-FFF2-40B4-BE49-F238E27FC236}">
                <a16:creationId xmlns:a16="http://schemas.microsoft.com/office/drawing/2014/main" id="{ABDE0B06-D71D-0F29-CBBC-520A37291ADC}"/>
              </a:ext>
            </a:extLst>
          </p:cNvPr>
          <p:cNvSpPr txBox="1">
            <a:spLocks noChangeArrowheads="1"/>
          </p:cNvSpPr>
          <p:nvPr/>
        </p:nvSpPr>
        <p:spPr bwMode="auto">
          <a:xfrm>
            <a:off x="609600" y="3057525"/>
            <a:ext cx="1831299" cy="551381"/>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90000" rIns="144000" bIns="72000">
            <a:spAutoFit/>
          </a:bodyPr>
          <a:lstStyle/>
          <a:p>
            <a:pPr>
              <a:lnSpc>
                <a:spcPct val="90000"/>
              </a:lnSpc>
              <a:spcBef>
                <a:spcPct val="15000"/>
              </a:spcBef>
              <a:buClr>
                <a:srgbClr val="5FF0FF"/>
              </a:buClr>
              <a:buSzPct val="75000"/>
            </a:pPr>
            <a:r>
              <a:rPr kumimoji="1" lang="es-ES_tradnl" altLang="es-ES_tradnl" sz="2800" b="1" i="1" u="sng" dirty="0">
                <a:solidFill>
                  <a:srgbClr val="4FFFFF"/>
                </a:solidFill>
                <a:effectLst>
                  <a:outerShdw blurRad="38100" dist="38100" dir="2700000" algn="tl">
                    <a:srgbClr val="000000"/>
                  </a:outerShdw>
                </a:effectLst>
                <a:latin typeface="Arial" panose="020B0604020202020204" pitchFamily="34" charset="0"/>
                <a:cs typeface="Times New Roman" panose="02020603050405020304" pitchFamily="18" charset="0"/>
              </a:rPr>
              <a:t>Joel 3:10</a:t>
            </a:r>
            <a:endParaRPr kumimoji="1" lang="es-ES_tradnl" altLang="en-US" sz="2800" dirty="0">
              <a:solidFill>
                <a:srgbClr val="4FFFFF"/>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4463290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bg/>
                                          </p:spTgt>
                                        </p:tgtEl>
                                        <p:attrNameLst>
                                          <p:attrName>style.visibility</p:attrName>
                                        </p:attrNameLst>
                                      </p:cBhvr>
                                      <p:to>
                                        <p:strVal val="visible"/>
                                      </p:to>
                                    </p:set>
                                    <p:animEffect transition="in" filter="wipe(up)">
                                      <p:cBhvr>
                                        <p:cTn id="13" dur="500"/>
                                        <p:tgtEl>
                                          <p:spTgt spid="9">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up)">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up)">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up)">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wipe(up)">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p:tgtEl>
                                          <p:spTgt spid="8"/>
                                        </p:tgtEl>
                                        <p:attrNameLst>
                                          <p:attrName>ppt_y</p:attrName>
                                        </p:attrNameLst>
                                      </p:cBhvr>
                                      <p:tavLst>
                                        <p:tav tm="0">
                                          <p:val>
                                            <p:strVal val="#ppt_y+#ppt_h*1.125000"/>
                                          </p:val>
                                        </p:tav>
                                        <p:tav tm="100000">
                                          <p:val>
                                            <p:strVal val="#ppt_y"/>
                                          </p:val>
                                        </p:tav>
                                      </p:tavLst>
                                    </p:anim>
                                    <p:animEffect transition="in" filter="wipe(up)">
                                      <p:cBhvr>
                                        <p:cTn id="44" dur="500"/>
                                        <p:tgtEl>
                                          <p:spTgt spid="8"/>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4" grpId="0" animBg="1"/>
      <p:bldP spid="6" grpId="0"/>
      <p:bldP spid="7" grpId="0" animBg="1"/>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9540-50EA-33C0-4D47-EEDA5D64FF1E}"/>
            </a:ext>
          </a:extLst>
        </p:cNvPr>
        <p:cNvGrpSpPr/>
        <p:nvPr/>
      </p:nvGrpSpPr>
      <p:grpSpPr>
        <a:xfrm>
          <a:off x="0" y="0"/>
          <a:ext cx="0" cy="0"/>
          <a:chOff x="0" y="0"/>
          <a:chExt cx="0" cy="0"/>
        </a:xfrm>
      </p:grpSpPr>
      <p:sp>
        <p:nvSpPr>
          <p:cNvPr id="9" name="Rectangle 10">
            <a:extLst>
              <a:ext uri="{FF2B5EF4-FFF2-40B4-BE49-F238E27FC236}">
                <a16:creationId xmlns:a16="http://schemas.microsoft.com/office/drawing/2014/main" id="{92BF6638-2075-5AC3-2EA6-554E468EBC77}"/>
              </a:ext>
            </a:extLst>
          </p:cNvPr>
          <p:cNvSpPr>
            <a:spLocks noChangeArrowheads="1"/>
          </p:cNvSpPr>
          <p:nvPr/>
        </p:nvSpPr>
        <p:spPr bwMode="auto">
          <a:xfrm>
            <a:off x="1295400" y="1468800"/>
            <a:ext cx="9601200" cy="50843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Ya no levantará su espada nación contra nación y nunca más se adiestrarán para la guerra. Cada uno se sentará debajo de su vid y de su higuera; y nadie perturbará su solaz —el Señor de los Ejércitos lo ha dicho—.</a:t>
            </a:r>
          </a:p>
          <a:p>
            <a:pPr algn="just">
              <a:lnSpc>
                <a:spcPct val="90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Todos los pueblos marchan en nombre de sus dioses, pero nosotros marchamos en el nombre del Señor nuestro Dios, desde ahora y para siempre.</a:t>
            </a:r>
          </a:p>
          <a:p>
            <a:pPr algn="just">
              <a:lnSpc>
                <a:spcPct val="90000"/>
              </a:lnSpc>
              <a:spcBef>
                <a:spcPts val="0"/>
              </a:spcBef>
              <a:spcAft>
                <a:spcPts val="6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"En aquel día", afirma el Señor,  "reuniré a las ovejas lastimadas; reuniré a las exiliadas y las maltratadas por mí. Con las ovejas lastimadas formaré un remanente y con las exiliadas, una nación poderosa. …</a:t>
            </a:r>
          </a:p>
        </p:txBody>
      </p:sp>
      <p:sp>
        <p:nvSpPr>
          <p:cNvPr id="2" name="Rectangle 10">
            <a:extLst>
              <a:ext uri="{FF2B5EF4-FFF2-40B4-BE49-F238E27FC236}">
                <a16:creationId xmlns:a16="http://schemas.microsoft.com/office/drawing/2014/main" id="{69AED9F3-12B8-BAC4-6D91-329491E5ED85}"/>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CB4473B-0055-8F5C-B257-572732409911}"/>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AA5F2164-7895-A0FB-DAC9-7F09FB0DEC8C}"/>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FB160D30-0BEC-1406-84B1-22A91403C6A1}"/>
              </a:ext>
            </a:extLst>
          </p:cNvPr>
          <p:cNvSpPr txBox="1">
            <a:spLocks noChangeArrowheads="1"/>
          </p:cNvSpPr>
          <p:nvPr/>
        </p:nvSpPr>
        <p:spPr bwMode="auto">
          <a:xfrm>
            <a:off x="1295400" y="1447800"/>
            <a:ext cx="267127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Miqueas 4:1-8</a:t>
            </a:r>
          </a:p>
        </p:txBody>
      </p:sp>
    </p:spTree>
    <p:extLst>
      <p:ext uri="{BB962C8B-B14F-4D97-AF65-F5344CB8AC3E}">
        <p14:creationId xmlns:p14="http://schemas.microsoft.com/office/powerpoint/2010/main" val="214220838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25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7F1BA-58CC-78AE-6777-15BEA223291F}"/>
            </a:ext>
          </a:extLst>
        </p:cNvPr>
        <p:cNvGrpSpPr/>
        <p:nvPr/>
      </p:nvGrpSpPr>
      <p:grpSpPr>
        <a:xfrm>
          <a:off x="0" y="0"/>
          <a:ext cx="0" cy="0"/>
          <a:chOff x="0" y="0"/>
          <a:chExt cx="0" cy="0"/>
        </a:xfrm>
      </p:grpSpPr>
      <p:sp>
        <p:nvSpPr>
          <p:cNvPr id="9" name="Rectangle 10">
            <a:extLst>
              <a:ext uri="{FF2B5EF4-FFF2-40B4-BE49-F238E27FC236}">
                <a16:creationId xmlns:a16="http://schemas.microsoft.com/office/drawing/2014/main" id="{2A32E7E4-C824-7844-F6AB-1C74E0258015}"/>
              </a:ext>
            </a:extLst>
          </p:cNvPr>
          <p:cNvSpPr>
            <a:spLocks noChangeArrowheads="1"/>
          </p:cNvSpPr>
          <p:nvPr/>
        </p:nvSpPr>
        <p:spPr bwMode="auto">
          <a:xfrm>
            <a:off x="1295400" y="1468884"/>
            <a:ext cx="9601200" cy="2112516"/>
          </a:xfrm>
          <a:prstGeom prst="rect">
            <a:avLst/>
          </a:prstGeom>
          <a:solidFill>
            <a:srgbClr val="333333"/>
          </a:solidFill>
          <a:ln w="38100">
            <a:solidFill>
              <a:srgbClr val="FFFF00"/>
            </a:solidFill>
            <a:miter lim="800000"/>
            <a:headEnd/>
            <a:tailEnd/>
          </a:ln>
        </p:spPr>
        <p:txBody>
          <a:bodyPr lIns="144000" tIns="108000" rIns="144000" bIns="72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85000"/>
              </a:lnSpc>
              <a:spcBef>
                <a:spcPts val="0"/>
              </a:spcBef>
              <a:spcAft>
                <a:spcPts val="400"/>
              </a:spcAft>
              <a:buClrTx/>
              <a:buSzTx/>
              <a:buFontTx/>
              <a:buNone/>
            </a:pPr>
            <a:r>
              <a:rPr kumimoji="0" lang="es-ES_tradnl"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El Señor reinará sobre ellas en el monte </a:t>
            </a:r>
            <a:r>
              <a:rPr kumimoji="0" lang="es-ES" altLang="en-US" sz="28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Sión</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desde ahora y para siempre.</a:t>
            </a:r>
          </a:p>
          <a:p>
            <a:pPr algn="just">
              <a:lnSpc>
                <a:spcPct val="85000"/>
              </a:lnSpc>
              <a:spcBef>
                <a:spcPts val="0"/>
              </a:spcBef>
              <a:spcAft>
                <a:spcPts val="400"/>
              </a:spcAft>
              <a:buClrTx/>
              <a:buSzTx/>
              <a:buFontTx/>
              <a:buNone/>
            </a:pP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Y tú, torre del rebaño, colina fortificada de la hija de </a:t>
            </a:r>
            <a:r>
              <a:rPr kumimoji="0" lang="es-ES" altLang="en-US" sz="2800" dirty="0" err="1">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Sión</a:t>
            </a:r>
            <a:r>
              <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 a ti volverá tu antiguo poderío, la soberanía de la ciudad de Jerusalén".</a:t>
            </a:r>
          </a:p>
          <a:p>
            <a:pPr algn="just">
              <a:lnSpc>
                <a:spcPct val="85000"/>
              </a:lnSpc>
              <a:spcBef>
                <a:spcPts val="0"/>
              </a:spcBef>
              <a:spcAft>
                <a:spcPts val="400"/>
              </a:spcAft>
              <a:buClrTx/>
              <a:buSzTx/>
              <a:buFontTx/>
              <a:buNone/>
            </a:pPr>
            <a:endParaRPr kumimoji="0"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0">
            <a:extLst>
              <a:ext uri="{FF2B5EF4-FFF2-40B4-BE49-F238E27FC236}">
                <a16:creationId xmlns:a16="http://schemas.microsoft.com/office/drawing/2014/main" id="{7F4ECC7E-4192-0B63-5941-93FDE88C7D18}"/>
              </a:ext>
            </a:extLst>
          </p:cNvPr>
          <p:cNvSpPr>
            <a:spLocks noChangeArrowheads="1"/>
          </p:cNvSpPr>
          <p:nvPr/>
        </p:nvSpPr>
        <p:spPr bwMode="auto">
          <a:xfrm>
            <a:off x="2667000" y="685798"/>
            <a:ext cx="6858000" cy="54000"/>
          </a:xfrm>
          <a:prstGeom prst="rect">
            <a:avLst/>
          </a:prstGeom>
          <a:solidFill>
            <a:srgbClr val="FFFF00"/>
          </a:solidFill>
          <a:ln w="76200">
            <a:noFill/>
            <a:miter lim="800000"/>
            <a:headEnd/>
            <a:tailEnd/>
          </a:ln>
          <a:effectLst/>
        </p:spPr>
        <p:txBody>
          <a:bodyPr wrap="none" lIns="36000" rIns="36000" anchor="ctr"/>
          <a:lstStyle/>
          <a:p>
            <a:endParaRPr lang="en-US" sz="3000">
              <a:latin typeface="Arial" panose="020B0604020202020204" pitchFamily="34" charset="0"/>
              <a:cs typeface="Arial" panose="020B0604020202020204" pitchFamily="34" charset="0"/>
            </a:endParaRPr>
          </a:p>
        </p:txBody>
      </p:sp>
      <p:sp>
        <p:nvSpPr>
          <p:cNvPr id="3" name="Rectangle 12">
            <a:extLst>
              <a:ext uri="{FF2B5EF4-FFF2-40B4-BE49-F238E27FC236}">
                <a16:creationId xmlns:a16="http://schemas.microsoft.com/office/drawing/2014/main" id="{492E9AA5-5D4F-B713-D1A9-2195625BFBCE}"/>
              </a:ext>
            </a:extLst>
          </p:cNvPr>
          <p:cNvSpPr>
            <a:spLocks noChangeArrowheads="1"/>
          </p:cNvSpPr>
          <p:nvPr/>
        </p:nvSpPr>
        <p:spPr bwMode="auto">
          <a:xfrm>
            <a:off x="1795469" y="42869"/>
            <a:ext cx="8637587"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36000" rIns="36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lvl="1" algn="ctr">
              <a:buClr>
                <a:srgbClr val="5FF0FF"/>
              </a:buClr>
              <a:buFont typeface="Symbol" panose="05050102010706020507" pitchFamily="18" charset="2"/>
              <a:buNone/>
            </a:pPr>
            <a:r>
              <a:rPr lang="es-ES_tradnl" altLang="en-US" sz="38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“Esperanza y Juicios”</a:t>
            </a:r>
            <a:endParaRPr lang="es-ES_tradnl" altLang="en-US" sz="2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Rectangle 9">
            <a:extLst>
              <a:ext uri="{FF2B5EF4-FFF2-40B4-BE49-F238E27FC236}">
                <a16:creationId xmlns:a16="http://schemas.microsoft.com/office/drawing/2014/main" id="{8E165B6A-DD44-B918-0984-ABFCD9D23D0A}"/>
              </a:ext>
            </a:extLst>
          </p:cNvPr>
          <p:cNvSpPr>
            <a:spLocks noChangeArrowheads="1"/>
          </p:cNvSpPr>
          <p:nvPr/>
        </p:nvSpPr>
        <p:spPr bwMode="auto">
          <a:xfrm>
            <a:off x="1219200" y="762000"/>
            <a:ext cx="9677400" cy="5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rIns="36000"/>
          <a:lstStyle/>
          <a:p>
            <a:pPr algn="ctr">
              <a:lnSpc>
                <a:spcPct val="90000"/>
              </a:lnSpc>
              <a:spcAft>
                <a:spcPts val="600"/>
              </a:spcAft>
            </a:pPr>
            <a:r>
              <a:rPr lang="es-ES" altLang="en-US" sz="3300" b="1" dirty="0">
                <a:solidFill>
                  <a:srgbClr val="2BFFF5"/>
                </a:solidFill>
                <a:effectLst>
                  <a:outerShdw blurRad="38100" dist="38100" dir="2700000" algn="tl">
                    <a:srgbClr val="000000"/>
                  </a:outerShdw>
                </a:effectLst>
                <a:latin typeface="Arial" panose="020B0604020202020204" pitchFamily="34" charset="0"/>
              </a:rPr>
              <a:t>“El Reino Milenario de Cristo”</a:t>
            </a:r>
            <a:endParaRPr kumimoji="1" lang="es-ES" altLang="en-US" sz="3300" b="1" dirty="0">
              <a:solidFill>
                <a:srgbClr val="2BFFF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C3CA200E-68CE-B4DA-8B85-B2C0AF88A112}"/>
              </a:ext>
            </a:extLst>
          </p:cNvPr>
          <p:cNvSpPr txBox="1">
            <a:spLocks noChangeArrowheads="1"/>
          </p:cNvSpPr>
          <p:nvPr/>
        </p:nvSpPr>
        <p:spPr bwMode="auto">
          <a:xfrm>
            <a:off x="1295400" y="1447800"/>
            <a:ext cx="2671272" cy="569556"/>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108000" rIns="144000" bIns="72000">
            <a:spAutoFit/>
          </a:bodyPr>
          <a:lstStyle/>
          <a:p>
            <a:pPr>
              <a:lnSpc>
                <a:spcPct val="90000"/>
              </a:lnSpc>
              <a:spcBef>
                <a:spcPct val="20000"/>
              </a:spcBef>
              <a:buClr>
                <a:srgbClr val="5FF0FF"/>
              </a:buClr>
              <a:buSzPct val="75000"/>
              <a:buFont typeface="Symbol" panose="05050102010706020507" pitchFamily="18" charset="2"/>
              <a:buNone/>
            </a:pPr>
            <a:r>
              <a:rPr kumimoji="1" lang="es-ES_tradnl" altLang="en-US" sz="2800" b="1" i="1" u="sng" dirty="0">
                <a:solidFill>
                  <a:srgbClr val="FFC42F"/>
                </a:solidFill>
                <a:effectLst>
                  <a:outerShdw blurRad="38100" dist="38100" dir="2700000" algn="tl">
                    <a:srgbClr val="000000"/>
                  </a:outerShdw>
                </a:effectLst>
                <a:latin typeface="Arial" panose="020B0604020202020204" pitchFamily="34" charset="0"/>
                <a:cs typeface="Arial" panose="020B0604020202020204" pitchFamily="34" charset="0"/>
              </a:rPr>
              <a:t>Miqueas 4:1-8</a:t>
            </a:r>
          </a:p>
        </p:txBody>
      </p:sp>
      <p:sp>
        <p:nvSpPr>
          <p:cNvPr id="10" name="Rectangle 9">
            <a:extLst>
              <a:ext uri="{FF2B5EF4-FFF2-40B4-BE49-F238E27FC236}">
                <a16:creationId xmlns:a16="http://schemas.microsoft.com/office/drawing/2014/main" id="{D30561ED-42FA-AFEA-D722-9A7ADD920A2B}"/>
              </a:ext>
            </a:extLst>
          </p:cNvPr>
          <p:cNvSpPr>
            <a:spLocks noChangeArrowheads="1"/>
          </p:cNvSpPr>
          <p:nvPr/>
        </p:nvSpPr>
        <p:spPr bwMode="auto">
          <a:xfrm>
            <a:off x="1295400" y="3657600"/>
            <a:ext cx="9601200" cy="2819400"/>
          </a:xfrm>
          <a:prstGeom prst="rect">
            <a:avLst/>
          </a:prstGeom>
          <a:noFill/>
          <a:ln>
            <a:noFill/>
          </a:ln>
        </p:spPr>
        <p:txBody>
          <a:bodyPr lIns="54000" rIns="54000"/>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La clave para entender que NO se trata ni del regreso del cautiverio, ni de la eternidad: el primer versículo dice claramente "en los últimos días".</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Hay otra frase clave que casi siempre distingue la profecía del fin de los tiempos de la profecía más cercana: "En aquel día". Y está aquí mismo, en el versículo 6.</a:t>
            </a:r>
          </a:p>
          <a:p>
            <a:pPr algn="just">
              <a:lnSpc>
                <a:spcPct val="90000"/>
              </a:lnSpc>
              <a:spcBef>
                <a:spcPts val="0"/>
              </a:spcBef>
              <a:spcAft>
                <a:spcPts val="600"/>
              </a:spcAft>
              <a:buClrTx/>
              <a:buSzTx/>
              <a:buFontTx/>
              <a:buNone/>
            </a:pPr>
            <a:r>
              <a:rPr lang="es-ES" altLang="en-US" sz="2800" dirty="0">
                <a:solidFill>
                  <a:srgbClr val="EFF9FF"/>
                </a:solidFill>
                <a:effectLst>
                  <a:outerShdw blurRad="38100" dist="38100" dir="2700000" algn="tl">
                    <a:srgbClr val="000000"/>
                  </a:outerShdw>
                </a:effectLst>
                <a:latin typeface="Arial" panose="020B0604020202020204" pitchFamily="34" charset="0"/>
                <a:cs typeface="Arial" panose="020B0604020202020204" pitchFamily="34" charset="0"/>
              </a:rPr>
              <a:t>Otro ejemplo, muchas veces confundido con la eternidad…</a:t>
            </a:r>
          </a:p>
        </p:txBody>
      </p:sp>
    </p:spTree>
    <p:extLst>
      <p:ext uri="{BB962C8B-B14F-4D97-AF65-F5344CB8AC3E}">
        <p14:creationId xmlns:p14="http://schemas.microsoft.com/office/powerpoint/2010/main" val="42546411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up)">
                                      <p:cBhvr>
                                        <p:cTn id="17" dur="25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up)">
                                      <p:cBhvr>
                                        <p:cTn id="22" dur="25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up)">
                                      <p:cBhvr>
                                        <p:cTn id="27" dur="25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0" grpId="0" build="p" autoUpdateAnimBg="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83895</TotalTime>
  <Words>11382</Words>
  <Application>Microsoft Office PowerPoint</Application>
  <PresentationFormat>Widescreen</PresentationFormat>
  <Paragraphs>953</Paragraphs>
  <Slides>106</Slides>
  <Notes>106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8" baseType="lpstr">
      <vt:lpstr>Aptos</vt:lpstr>
      <vt:lpstr>Arial</vt:lpstr>
      <vt:lpstr>Calibri</vt:lpstr>
      <vt:lpstr>Calibri Light</vt:lpstr>
      <vt:lpstr>Comic Sans MS</vt:lpstr>
      <vt:lpstr>Consolas</vt:lpstr>
      <vt:lpstr>DejaVu Sans Condensed</vt:lpstr>
      <vt:lpstr>Symbol</vt:lpstr>
      <vt:lpstr>Times New Roman</vt:lpstr>
      <vt:lpstr>Wingdings</vt:lpstr>
      <vt:lpstr>Office 2013 - 2022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Christlink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Profecía y los tiempos finales - clase 13</dc:title>
  <dc:creator>Stuart</dc:creator>
  <cp:lastModifiedBy>Stuart David Allsop C</cp:lastModifiedBy>
  <cp:revision>3593</cp:revision>
  <dcterms:created xsi:type="dcterms:W3CDTF">2004-02-17T04:13:14Z</dcterms:created>
  <dcterms:modified xsi:type="dcterms:W3CDTF">2025-05-10T05:34:05Z</dcterms:modified>
</cp:coreProperties>
</file>