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46"/>
  </p:notesMasterIdLst>
  <p:sldIdLst>
    <p:sldId id="798" r:id="rId2"/>
    <p:sldId id="806" r:id="rId3"/>
    <p:sldId id="862" r:id="rId4"/>
    <p:sldId id="874" r:id="rId5"/>
    <p:sldId id="863" r:id="rId6"/>
    <p:sldId id="868" r:id="rId7"/>
    <p:sldId id="869" r:id="rId8"/>
    <p:sldId id="871" r:id="rId9"/>
    <p:sldId id="872" r:id="rId10"/>
    <p:sldId id="873" r:id="rId11"/>
    <p:sldId id="822" r:id="rId12"/>
    <p:sldId id="827" r:id="rId13"/>
    <p:sldId id="823" r:id="rId14"/>
    <p:sldId id="824" r:id="rId15"/>
    <p:sldId id="825" r:id="rId16"/>
    <p:sldId id="875" r:id="rId17"/>
    <p:sldId id="878" r:id="rId18"/>
    <p:sldId id="890" r:id="rId19"/>
    <p:sldId id="892" r:id="rId20"/>
    <p:sldId id="891" r:id="rId21"/>
    <p:sldId id="835" r:id="rId22"/>
    <p:sldId id="876" r:id="rId23"/>
    <p:sldId id="879" r:id="rId24"/>
    <p:sldId id="880" r:id="rId25"/>
    <p:sldId id="836" r:id="rId26"/>
    <p:sldId id="842" r:id="rId27"/>
    <p:sldId id="881" r:id="rId28"/>
    <p:sldId id="882" r:id="rId29"/>
    <p:sldId id="883" r:id="rId30"/>
    <p:sldId id="893" r:id="rId31"/>
    <p:sldId id="885" r:id="rId32"/>
    <p:sldId id="886" r:id="rId33"/>
    <p:sldId id="887" r:id="rId34"/>
    <p:sldId id="889" r:id="rId35"/>
    <p:sldId id="894" r:id="rId36"/>
    <p:sldId id="898" r:id="rId37"/>
    <p:sldId id="896" r:id="rId38"/>
    <p:sldId id="897" r:id="rId39"/>
    <p:sldId id="899" r:id="rId40"/>
    <p:sldId id="828" r:id="rId41"/>
    <p:sldId id="826" r:id="rId42"/>
    <p:sldId id="900" r:id="rId43"/>
    <p:sldId id="317" r:id="rId44"/>
    <p:sldId id="399"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FF33"/>
    <a:srgbClr val="47EAFB"/>
    <a:srgbClr val="FFC42F"/>
    <a:srgbClr val="C19B30"/>
    <a:srgbClr val="FFFF01"/>
    <a:srgbClr val="FCF8FA"/>
    <a:srgbClr val="F0E4E4"/>
    <a:srgbClr val="F3E7E7"/>
    <a:srgbClr val="EFD9D9"/>
    <a:srgbClr val="F7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4" autoAdjust="0"/>
    <p:restoredTop sz="96301" autoAdjust="0"/>
  </p:normalViewPr>
  <p:slideViewPr>
    <p:cSldViewPr>
      <p:cViewPr varScale="1">
        <p:scale>
          <a:sx n="85" d="100"/>
          <a:sy n="85" d="100"/>
        </p:scale>
        <p:origin x="126" y="24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408"/>
    </p:cViewPr>
  </p:sorterViewPr>
  <p:notesViewPr>
    <p:cSldViewPr>
      <p:cViewPr varScale="1">
        <p:scale>
          <a:sx n="54" d="100"/>
          <a:sy n="54" d="100"/>
        </p:scale>
        <p:origin x="-219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C89E66E-52FB-7746-1C25-895174F1AD4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dirty="0"/>
          </a:p>
        </p:txBody>
      </p:sp>
      <p:sp>
        <p:nvSpPr>
          <p:cNvPr id="14339" name="Rectangle 3">
            <a:extLst>
              <a:ext uri="{FF2B5EF4-FFF2-40B4-BE49-F238E27FC236}">
                <a16:creationId xmlns:a16="http://schemas.microsoft.com/office/drawing/2014/main" id="{C94BE338-D812-7558-3C05-661A77F26B31}"/>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dirty="0"/>
          </a:p>
        </p:txBody>
      </p:sp>
      <p:sp>
        <p:nvSpPr>
          <p:cNvPr id="14340" name="Rectangle 4">
            <a:extLst>
              <a:ext uri="{FF2B5EF4-FFF2-40B4-BE49-F238E27FC236}">
                <a16:creationId xmlns:a16="http://schemas.microsoft.com/office/drawing/2014/main" id="{BA3F1DA6-F8E1-916D-5AA7-844CC9397A87}"/>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a:extLst>
              <a:ext uri="{FF2B5EF4-FFF2-40B4-BE49-F238E27FC236}">
                <a16:creationId xmlns:a16="http://schemas.microsoft.com/office/drawing/2014/main" id="{74691C83-599D-EE6E-8B24-AC1F2CE82515}"/>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2" name="Rectangle 6">
            <a:extLst>
              <a:ext uri="{FF2B5EF4-FFF2-40B4-BE49-F238E27FC236}">
                <a16:creationId xmlns:a16="http://schemas.microsoft.com/office/drawing/2014/main" id="{1829B25A-E5F1-AAC5-A71D-69B49D82E78A}"/>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dirty="0"/>
          </a:p>
        </p:txBody>
      </p:sp>
      <p:sp>
        <p:nvSpPr>
          <p:cNvPr id="14343" name="Rectangle 7">
            <a:extLst>
              <a:ext uri="{FF2B5EF4-FFF2-40B4-BE49-F238E27FC236}">
                <a16:creationId xmlns:a16="http://schemas.microsoft.com/office/drawing/2014/main" id="{528ECB62-9997-09F9-05C8-75AA256DD03E}"/>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69B98D9-EA70-49C1-B58B-358E188903CC}"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6808CCB-7CB3-5EFF-DDBD-3111BB38D28B}"/>
              </a:ext>
            </a:extLst>
          </p:cNvPr>
          <p:cNvSpPr>
            <a:spLocks noGrp="1" noChangeArrowheads="1"/>
          </p:cNvSpPr>
          <p:nvPr>
            <p:ph type="sldNum" sz="quarter" idx="5"/>
          </p:nvPr>
        </p:nvSpPr>
        <p:spPr>
          <a:ln/>
        </p:spPr>
        <p:txBody>
          <a:bodyPr/>
          <a:lstStyle/>
          <a:p>
            <a:fld id="{7C4CDCD4-7BBF-4057-ADA6-19722E6E74A8}" type="slidenum">
              <a:rPr lang="en-US" altLang="en-US"/>
              <a:pPr/>
              <a:t>1</a:t>
            </a:fld>
            <a:endParaRPr lang="en-US" altLang="en-US" dirty="0"/>
          </a:p>
        </p:txBody>
      </p:sp>
      <p:sp>
        <p:nvSpPr>
          <p:cNvPr id="2285570" name="Rectangle 2">
            <a:extLst>
              <a:ext uri="{FF2B5EF4-FFF2-40B4-BE49-F238E27FC236}">
                <a16:creationId xmlns:a16="http://schemas.microsoft.com/office/drawing/2014/main" id="{9EF7B817-F598-689E-CA3A-7801F5EAEF4A}"/>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285571" name="Rectangle 3">
            <a:extLst>
              <a:ext uri="{FF2B5EF4-FFF2-40B4-BE49-F238E27FC236}">
                <a16:creationId xmlns:a16="http://schemas.microsoft.com/office/drawing/2014/main" id="{E4C01582-5401-FD7A-C378-B852E28BAE8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lgn="ctr">
              <a:spcBef>
                <a:spcPct val="50000"/>
              </a:spcBef>
            </a:pPr>
            <a:r>
              <a:rPr kumimoji="0" lang="es-MX" altLang="en-US" sz="1600" b="1" dirty="0">
                <a:solidFill>
                  <a:srgbClr val="000000"/>
                </a:solidFill>
                <a:latin typeface="Arial" panose="020B0604020202020204" pitchFamily="34" charset="0"/>
              </a:rPr>
              <a:t>Planes, Propósitos, y Prioridades</a:t>
            </a:r>
          </a:p>
          <a:p>
            <a:pPr algn="ctr">
              <a:spcBef>
                <a:spcPct val="50000"/>
              </a:spcBef>
            </a:pPr>
            <a:endParaRPr kumimoji="0" lang="es-MX" altLang="en-US" sz="1600" b="1" dirty="0">
              <a:solidFill>
                <a:srgbClr val="000000"/>
              </a:solidFill>
              <a:latin typeface="Arial" panose="020B0604020202020204" pitchFamily="34" charset="0"/>
            </a:endParaRPr>
          </a:p>
          <a:p>
            <a:pPr algn="ctr">
              <a:spcBef>
                <a:spcPct val="50000"/>
              </a:spcBef>
            </a:pPr>
            <a:r>
              <a:rPr kumimoji="0" lang="es-MX" altLang="en-US" sz="1600" b="1" dirty="0">
                <a:solidFill>
                  <a:srgbClr val="000000"/>
                </a:solidFill>
                <a:latin typeface="Arial" panose="020B0604020202020204" pitchFamily="34" charset="0"/>
              </a:rPr>
              <a:t>Preparado por:</a:t>
            </a:r>
          </a:p>
          <a:p>
            <a:pPr algn="ctr">
              <a:spcBef>
                <a:spcPct val="50000"/>
              </a:spcBef>
            </a:pPr>
            <a:r>
              <a:rPr kumimoji="0" lang="es-MX" altLang="en-US" sz="1600" b="1" dirty="0">
                <a:solidFill>
                  <a:srgbClr val="000000"/>
                </a:solidFill>
                <a:latin typeface="Arial" panose="020B0604020202020204" pitchFamily="34" charset="0"/>
              </a:rPr>
              <a:t>Stuart Allsop</a:t>
            </a:r>
          </a:p>
          <a:p>
            <a:pPr algn="ctr">
              <a:spcBef>
                <a:spcPct val="50000"/>
              </a:spcBef>
            </a:pPr>
            <a:r>
              <a:rPr kumimoji="0" lang="es-MX" altLang="en-US" sz="1600" b="1" dirty="0">
                <a:solidFill>
                  <a:srgbClr val="000000"/>
                </a:solidFill>
                <a:latin typeface="Arial" panose="020B0604020202020204" pitchFamily="34" charset="0"/>
              </a:rPr>
              <a:t>IBPA</a:t>
            </a:r>
          </a:p>
          <a:p>
            <a:pPr algn="ctr">
              <a:spcBef>
                <a:spcPct val="50000"/>
              </a:spcBef>
            </a:pPr>
            <a:r>
              <a:rPr kumimoji="0" lang="es-MX" altLang="en-US" sz="1600" b="1" dirty="0">
                <a:solidFill>
                  <a:srgbClr val="000000"/>
                </a:solidFill>
                <a:latin typeface="Arial" panose="020B0604020202020204" pitchFamily="34" charset="0"/>
              </a:rPr>
              <a:t>Santiago, CHILE</a:t>
            </a:r>
          </a:p>
          <a:p>
            <a:pPr algn="ctr">
              <a:spcBef>
                <a:spcPct val="50000"/>
              </a:spcBef>
            </a:pPr>
            <a:r>
              <a:rPr kumimoji="0" lang="es-MX" altLang="en-US" sz="1600" b="1" dirty="0">
                <a:solidFill>
                  <a:srgbClr val="000000"/>
                </a:solidFill>
                <a:latin typeface="Arial" panose="020B0604020202020204" pitchFamily="34" charset="0"/>
              </a:rPr>
              <a:t>www.i-ccc.cl</a:t>
            </a:r>
            <a:endParaRPr kumimoji="0" lang="es-ES_tradnl" altLang="en-US" sz="1600" dirty="0">
              <a:solidFill>
                <a:srgbClr val="000000"/>
              </a:solidFill>
              <a:latin typeface="Arial" panose="020B0604020202020204" pitchFamily="34" charset="0"/>
            </a:endParaRPr>
          </a:p>
          <a:p>
            <a:endParaRPr lang="es-ES_tradnl" altLang="en-US" dirty="0"/>
          </a:p>
          <a:p>
            <a:endParaRPr lang="es-ES_tradnl"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18B5C-4640-96B9-5252-7ED7983A4D8A}"/>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9077D3EB-4268-CC35-09B2-5BBBCB39834E}"/>
              </a:ext>
            </a:extLst>
          </p:cNvPr>
          <p:cNvSpPr>
            <a:spLocks noGrp="1" noChangeArrowheads="1"/>
          </p:cNvSpPr>
          <p:nvPr>
            <p:ph type="sldNum" sz="quarter" idx="5"/>
          </p:nvPr>
        </p:nvSpPr>
        <p:spPr>
          <a:ln/>
        </p:spPr>
        <p:txBody>
          <a:bodyPr/>
          <a:lstStyle/>
          <a:p>
            <a:fld id="{3B718AD7-1ED8-4B59-9629-422BFDC605D3}" type="slidenum">
              <a:rPr lang="en-US" altLang="en-US"/>
              <a:pPr/>
              <a:t>10</a:t>
            </a:fld>
            <a:endParaRPr lang="en-US" altLang="en-US" dirty="0"/>
          </a:p>
        </p:txBody>
      </p:sp>
      <p:sp>
        <p:nvSpPr>
          <p:cNvPr id="2304002" name="Rectangle 2">
            <a:extLst>
              <a:ext uri="{FF2B5EF4-FFF2-40B4-BE49-F238E27FC236}">
                <a16:creationId xmlns:a16="http://schemas.microsoft.com/office/drawing/2014/main" id="{C9E3C16C-0793-663F-3D80-289E9C53F2C2}"/>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FEC7D553-61D7-EA07-7643-C1D94785BD7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214492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C650A-E7DA-562E-912D-D5C8590EDC90}"/>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484416B9-6FE4-D968-FBB8-7AE593455266}"/>
              </a:ext>
            </a:extLst>
          </p:cNvPr>
          <p:cNvSpPr>
            <a:spLocks noGrp="1" noChangeArrowheads="1"/>
          </p:cNvSpPr>
          <p:nvPr>
            <p:ph type="sldNum" sz="quarter" idx="5"/>
          </p:nvPr>
        </p:nvSpPr>
        <p:spPr>
          <a:ln/>
        </p:spPr>
        <p:txBody>
          <a:bodyPr/>
          <a:lstStyle/>
          <a:p>
            <a:fld id="{3B718AD7-1ED8-4B59-9629-422BFDC605D3}" type="slidenum">
              <a:rPr lang="en-US" altLang="en-US"/>
              <a:pPr/>
              <a:t>11</a:t>
            </a:fld>
            <a:endParaRPr lang="en-US" altLang="en-US" dirty="0"/>
          </a:p>
        </p:txBody>
      </p:sp>
      <p:sp>
        <p:nvSpPr>
          <p:cNvPr id="2304002" name="Rectangle 2">
            <a:extLst>
              <a:ext uri="{FF2B5EF4-FFF2-40B4-BE49-F238E27FC236}">
                <a16:creationId xmlns:a16="http://schemas.microsoft.com/office/drawing/2014/main" id="{5A774224-E4FF-FD5B-74F4-D5EA63420421}"/>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86D8BF39-6FCC-C494-B6EF-1B6BB09A174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585962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2EFF1-920A-5FE8-0CE4-7E34156BE02C}"/>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E6B46496-D2F1-233D-4418-99B47643BF2B}"/>
              </a:ext>
            </a:extLst>
          </p:cNvPr>
          <p:cNvSpPr>
            <a:spLocks noGrp="1" noChangeArrowheads="1"/>
          </p:cNvSpPr>
          <p:nvPr>
            <p:ph type="sldNum" sz="quarter" idx="5"/>
          </p:nvPr>
        </p:nvSpPr>
        <p:spPr>
          <a:ln/>
        </p:spPr>
        <p:txBody>
          <a:bodyPr/>
          <a:lstStyle/>
          <a:p>
            <a:fld id="{3B718AD7-1ED8-4B59-9629-422BFDC605D3}" type="slidenum">
              <a:rPr lang="en-US" altLang="en-US"/>
              <a:pPr/>
              <a:t>12</a:t>
            </a:fld>
            <a:endParaRPr lang="en-US" altLang="en-US" dirty="0"/>
          </a:p>
        </p:txBody>
      </p:sp>
      <p:sp>
        <p:nvSpPr>
          <p:cNvPr id="2304002" name="Rectangle 2">
            <a:extLst>
              <a:ext uri="{FF2B5EF4-FFF2-40B4-BE49-F238E27FC236}">
                <a16:creationId xmlns:a16="http://schemas.microsoft.com/office/drawing/2014/main" id="{25E0E0BB-3E17-10CC-8CCE-C7329227BD84}"/>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31AE6FD5-DCE3-AF6F-33FB-6234ECDD458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441139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7E4EE-CCF4-D670-6247-3294BF30ADB2}"/>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CC13E0A5-C7EF-D61D-A540-82D2D41A4AB9}"/>
              </a:ext>
            </a:extLst>
          </p:cNvPr>
          <p:cNvSpPr>
            <a:spLocks noGrp="1" noChangeArrowheads="1"/>
          </p:cNvSpPr>
          <p:nvPr>
            <p:ph type="sldNum" sz="quarter" idx="5"/>
          </p:nvPr>
        </p:nvSpPr>
        <p:spPr>
          <a:ln/>
        </p:spPr>
        <p:txBody>
          <a:bodyPr/>
          <a:lstStyle/>
          <a:p>
            <a:fld id="{3B718AD7-1ED8-4B59-9629-422BFDC605D3}" type="slidenum">
              <a:rPr lang="en-US" altLang="en-US"/>
              <a:pPr/>
              <a:t>13</a:t>
            </a:fld>
            <a:endParaRPr lang="en-US" altLang="en-US" dirty="0"/>
          </a:p>
        </p:txBody>
      </p:sp>
      <p:sp>
        <p:nvSpPr>
          <p:cNvPr id="2304002" name="Rectangle 2">
            <a:extLst>
              <a:ext uri="{FF2B5EF4-FFF2-40B4-BE49-F238E27FC236}">
                <a16:creationId xmlns:a16="http://schemas.microsoft.com/office/drawing/2014/main" id="{EA1B30EE-2EFC-03C5-19D3-03BC32EFBED7}"/>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2AEFA172-C911-D53F-CD5C-805D7789339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702779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9557C-FFA8-21AD-140E-B2057D76806F}"/>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D084EF7C-9771-654A-1C7E-E42C66D47F88}"/>
              </a:ext>
            </a:extLst>
          </p:cNvPr>
          <p:cNvSpPr>
            <a:spLocks noGrp="1" noChangeArrowheads="1"/>
          </p:cNvSpPr>
          <p:nvPr>
            <p:ph type="sldNum" sz="quarter" idx="5"/>
          </p:nvPr>
        </p:nvSpPr>
        <p:spPr>
          <a:ln/>
        </p:spPr>
        <p:txBody>
          <a:bodyPr/>
          <a:lstStyle/>
          <a:p>
            <a:fld id="{3B718AD7-1ED8-4B59-9629-422BFDC605D3}" type="slidenum">
              <a:rPr lang="en-US" altLang="en-US"/>
              <a:pPr/>
              <a:t>14</a:t>
            </a:fld>
            <a:endParaRPr lang="en-US" altLang="en-US" dirty="0"/>
          </a:p>
        </p:txBody>
      </p:sp>
      <p:sp>
        <p:nvSpPr>
          <p:cNvPr id="2304002" name="Rectangle 2">
            <a:extLst>
              <a:ext uri="{FF2B5EF4-FFF2-40B4-BE49-F238E27FC236}">
                <a16:creationId xmlns:a16="http://schemas.microsoft.com/office/drawing/2014/main" id="{2FE3680E-59F8-BAE9-C264-DCD541DEA8EE}"/>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E66A4E1C-FEAA-2CBF-6CB8-9F6D6E86A4C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979338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92B79-6EFE-9F2D-4AED-A117EF04A093}"/>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628A1A48-2932-7857-538F-139FBB19C1C9}"/>
              </a:ext>
            </a:extLst>
          </p:cNvPr>
          <p:cNvSpPr>
            <a:spLocks noGrp="1" noChangeArrowheads="1"/>
          </p:cNvSpPr>
          <p:nvPr>
            <p:ph type="sldNum" sz="quarter" idx="5"/>
          </p:nvPr>
        </p:nvSpPr>
        <p:spPr>
          <a:ln/>
        </p:spPr>
        <p:txBody>
          <a:bodyPr/>
          <a:lstStyle/>
          <a:p>
            <a:fld id="{3B718AD7-1ED8-4B59-9629-422BFDC605D3}" type="slidenum">
              <a:rPr lang="en-US" altLang="en-US"/>
              <a:pPr/>
              <a:t>15</a:t>
            </a:fld>
            <a:endParaRPr lang="en-US" altLang="en-US" dirty="0"/>
          </a:p>
        </p:txBody>
      </p:sp>
      <p:sp>
        <p:nvSpPr>
          <p:cNvPr id="2304002" name="Rectangle 2">
            <a:extLst>
              <a:ext uri="{FF2B5EF4-FFF2-40B4-BE49-F238E27FC236}">
                <a16:creationId xmlns:a16="http://schemas.microsoft.com/office/drawing/2014/main" id="{68C2F15D-0A1A-5EAF-F157-B93659366E7D}"/>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8C669668-F91F-0B10-ED9E-C78974AF2EE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687762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AD82E-144B-FA85-E533-88CD1B6F824D}"/>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A8AC5A2F-5EAC-2176-6B01-8C5C34B91111}"/>
              </a:ext>
            </a:extLst>
          </p:cNvPr>
          <p:cNvSpPr>
            <a:spLocks noGrp="1" noChangeArrowheads="1"/>
          </p:cNvSpPr>
          <p:nvPr>
            <p:ph type="sldNum" sz="quarter" idx="5"/>
          </p:nvPr>
        </p:nvSpPr>
        <p:spPr>
          <a:ln/>
        </p:spPr>
        <p:txBody>
          <a:bodyPr/>
          <a:lstStyle/>
          <a:p>
            <a:fld id="{3B718AD7-1ED8-4B59-9629-422BFDC605D3}" type="slidenum">
              <a:rPr lang="en-US" altLang="en-US"/>
              <a:pPr/>
              <a:t>16</a:t>
            </a:fld>
            <a:endParaRPr lang="en-US" altLang="en-US" dirty="0"/>
          </a:p>
        </p:txBody>
      </p:sp>
      <p:sp>
        <p:nvSpPr>
          <p:cNvPr id="2304002" name="Rectangle 2">
            <a:extLst>
              <a:ext uri="{FF2B5EF4-FFF2-40B4-BE49-F238E27FC236}">
                <a16:creationId xmlns:a16="http://schemas.microsoft.com/office/drawing/2014/main" id="{F54C59E5-E867-F545-776E-B16173988F16}"/>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7CBCC8CE-1322-97A0-33E9-2F589C61822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358905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B4451-4D56-BA52-8CB1-873D10C33C84}"/>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99E480A3-960D-F32E-A522-8AC4A1A8E351}"/>
              </a:ext>
            </a:extLst>
          </p:cNvPr>
          <p:cNvSpPr>
            <a:spLocks noGrp="1" noChangeArrowheads="1"/>
          </p:cNvSpPr>
          <p:nvPr>
            <p:ph type="sldNum" sz="quarter" idx="5"/>
          </p:nvPr>
        </p:nvSpPr>
        <p:spPr>
          <a:ln/>
        </p:spPr>
        <p:txBody>
          <a:bodyPr/>
          <a:lstStyle/>
          <a:p>
            <a:fld id="{3B718AD7-1ED8-4B59-9629-422BFDC605D3}" type="slidenum">
              <a:rPr lang="en-US" altLang="en-US"/>
              <a:pPr/>
              <a:t>17</a:t>
            </a:fld>
            <a:endParaRPr lang="en-US" altLang="en-US" dirty="0"/>
          </a:p>
        </p:txBody>
      </p:sp>
      <p:sp>
        <p:nvSpPr>
          <p:cNvPr id="2304002" name="Rectangle 2">
            <a:extLst>
              <a:ext uri="{FF2B5EF4-FFF2-40B4-BE49-F238E27FC236}">
                <a16:creationId xmlns:a16="http://schemas.microsoft.com/office/drawing/2014/main" id="{5F4BDD11-9B7D-8386-3111-861493D8E320}"/>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9B735EAD-D373-BF38-230B-3BE5EA9B83B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4146727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DE82F-3AF0-C4CD-2AF7-A36BA5D01C6B}"/>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338186C1-2F82-9C2C-D8FA-61AE85B3AE00}"/>
              </a:ext>
            </a:extLst>
          </p:cNvPr>
          <p:cNvSpPr>
            <a:spLocks noGrp="1" noChangeArrowheads="1"/>
          </p:cNvSpPr>
          <p:nvPr>
            <p:ph type="sldNum" sz="quarter" idx="5"/>
          </p:nvPr>
        </p:nvSpPr>
        <p:spPr>
          <a:ln/>
        </p:spPr>
        <p:txBody>
          <a:bodyPr/>
          <a:lstStyle/>
          <a:p>
            <a:fld id="{3B718AD7-1ED8-4B59-9629-422BFDC605D3}" type="slidenum">
              <a:rPr lang="en-US" altLang="en-US"/>
              <a:pPr/>
              <a:t>18</a:t>
            </a:fld>
            <a:endParaRPr lang="en-US" altLang="en-US" dirty="0"/>
          </a:p>
        </p:txBody>
      </p:sp>
      <p:sp>
        <p:nvSpPr>
          <p:cNvPr id="2304002" name="Rectangle 2">
            <a:extLst>
              <a:ext uri="{FF2B5EF4-FFF2-40B4-BE49-F238E27FC236}">
                <a16:creationId xmlns:a16="http://schemas.microsoft.com/office/drawing/2014/main" id="{D0F5376E-4CAF-44DB-55DF-9C7EA0780D00}"/>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6D6ECC37-11BA-689E-1147-F84780C4CFC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626929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FDDD2-0E71-2C33-4002-61164877E180}"/>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E882502A-6143-78BE-2F4E-350C5DC1DB3F}"/>
              </a:ext>
            </a:extLst>
          </p:cNvPr>
          <p:cNvSpPr>
            <a:spLocks noGrp="1" noChangeArrowheads="1"/>
          </p:cNvSpPr>
          <p:nvPr>
            <p:ph type="sldNum" sz="quarter" idx="5"/>
          </p:nvPr>
        </p:nvSpPr>
        <p:spPr>
          <a:ln/>
        </p:spPr>
        <p:txBody>
          <a:bodyPr/>
          <a:lstStyle/>
          <a:p>
            <a:fld id="{3B718AD7-1ED8-4B59-9629-422BFDC605D3}" type="slidenum">
              <a:rPr lang="en-US" altLang="en-US"/>
              <a:pPr/>
              <a:t>19</a:t>
            </a:fld>
            <a:endParaRPr lang="en-US" altLang="en-US" dirty="0"/>
          </a:p>
        </p:txBody>
      </p:sp>
      <p:sp>
        <p:nvSpPr>
          <p:cNvPr id="2304002" name="Rectangle 2">
            <a:extLst>
              <a:ext uri="{FF2B5EF4-FFF2-40B4-BE49-F238E27FC236}">
                <a16:creationId xmlns:a16="http://schemas.microsoft.com/office/drawing/2014/main" id="{1E78C22F-3DD1-6E62-76AF-E73FDEBADC25}"/>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191B73B5-D4D1-93EA-385A-C1B869930B7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319662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13632FF-2607-95EE-F876-A860274E68DE}"/>
              </a:ext>
            </a:extLst>
          </p:cNvPr>
          <p:cNvSpPr>
            <a:spLocks noGrp="1" noChangeArrowheads="1"/>
          </p:cNvSpPr>
          <p:nvPr>
            <p:ph type="sldNum" sz="quarter" idx="5"/>
          </p:nvPr>
        </p:nvSpPr>
        <p:spPr>
          <a:ln/>
        </p:spPr>
        <p:txBody>
          <a:bodyPr/>
          <a:lstStyle/>
          <a:p>
            <a:fld id="{3B718AD7-1ED8-4B59-9629-422BFDC605D3}" type="slidenum">
              <a:rPr lang="en-US" altLang="en-US"/>
              <a:pPr/>
              <a:t>2</a:t>
            </a:fld>
            <a:endParaRPr lang="en-US" altLang="en-US" dirty="0"/>
          </a:p>
        </p:txBody>
      </p:sp>
      <p:sp>
        <p:nvSpPr>
          <p:cNvPr id="2304002" name="Rectangle 2">
            <a:extLst>
              <a:ext uri="{FF2B5EF4-FFF2-40B4-BE49-F238E27FC236}">
                <a16:creationId xmlns:a16="http://schemas.microsoft.com/office/drawing/2014/main" id="{F152FA4B-456E-513A-EE1F-B0914AD5F3FA}"/>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0471F793-2C88-F52E-2915-270561DED4E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BEB46-7CAC-1BF9-8CBF-428AC5ECCB1A}"/>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806DF3C4-E4C8-E4FC-2419-D827A2352AA9}"/>
              </a:ext>
            </a:extLst>
          </p:cNvPr>
          <p:cNvSpPr>
            <a:spLocks noGrp="1" noChangeArrowheads="1"/>
          </p:cNvSpPr>
          <p:nvPr>
            <p:ph type="sldNum" sz="quarter" idx="5"/>
          </p:nvPr>
        </p:nvSpPr>
        <p:spPr>
          <a:ln/>
        </p:spPr>
        <p:txBody>
          <a:bodyPr/>
          <a:lstStyle/>
          <a:p>
            <a:fld id="{3B718AD7-1ED8-4B59-9629-422BFDC605D3}" type="slidenum">
              <a:rPr lang="en-US" altLang="en-US"/>
              <a:pPr/>
              <a:t>20</a:t>
            </a:fld>
            <a:endParaRPr lang="en-US" altLang="en-US" dirty="0"/>
          </a:p>
        </p:txBody>
      </p:sp>
      <p:sp>
        <p:nvSpPr>
          <p:cNvPr id="2304002" name="Rectangle 2">
            <a:extLst>
              <a:ext uri="{FF2B5EF4-FFF2-40B4-BE49-F238E27FC236}">
                <a16:creationId xmlns:a16="http://schemas.microsoft.com/office/drawing/2014/main" id="{C3FAB744-917D-73F1-228B-667D7D537447}"/>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F720B2A5-95AF-BB71-3CCD-52F4F5D9CD3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839936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9CCE6-8655-0809-60E5-7A63D90AFA01}"/>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A539AC2D-8F27-CCC0-5CF3-AAE2B87832E9}"/>
              </a:ext>
            </a:extLst>
          </p:cNvPr>
          <p:cNvSpPr>
            <a:spLocks noGrp="1" noChangeArrowheads="1"/>
          </p:cNvSpPr>
          <p:nvPr>
            <p:ph type="sldNum" sz="quarter" idx="5"/>
          </p:nvPr>
        </p:nvSpPr>
        <p:spPr>
          <a:ln/>
        </p:spPr>
        <p:txBody>
          <a:bodyPr/>
          <a:lstStyle/>
          <a:p>
            <a:fld id="{3B718AD7-1ED8-4B59-9629-422BFDC605D3}" type="slidenum">
              <a:rPr lang="en-US" altLang="en-US"/>
              <a:pPr/>
              <a:t>21</a:t>
            </a:fld>
            <a:endParaRPr lang="en-US" altLang="en-US" dirty="0"/>
          </a:p>
        </p:txBody>
      </p:sp>
      <p:sp>
        <p:nvSpPr>
          <p:cNvPr id="2304002" name="Rectangle 2">
            <a:extLst>
              <a:ext uri="{FF2B5EF4-FFF2-40B4-BE49-F238E27FC236}">
                <a16:creationId xmlns:a16="http://schemas.microsoft.com/office/drawing/2014/main" id="{83CCEEB3-2654-4A9D-144B-A69CD158CFFB}"/>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D6E4F46B-5D8F-328F-14EA-66A4E890DE3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4092541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DB2D4-1FE7-BE40-92E8-715D4148A563}"/>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C8C54E56-9845-DAE9-3E23-BD6ABC84ED20}"/>
              </a:ext>
            </a:extLst>
          </p:cNvPr>
          <p:cNvSpPr>
            <a:spLocks noGrp="1" noChangeArrowheads="1"/>
          </p:cNvSpPr>
          <p:nvPr>
            <p:ph type="sldNum" sz="quarter" idx="5"/>
          </p:nvPr>
        </p:nvSpPr>
        <p:spPr>
          <a:ln/>
        </p:spPr>
        <p:txBody>
          <a:bodyPr/>
          <a:lstStyle/>
          <a:p>
            <a:fld id="{3B718AD7-1ED8-4B59-9629-422BFDC605D3}" type="slidenum">
              <a:rPr lang="en-US" altLang="en-US"/>
              <a:pPr/>
              <a:t>22</a:t>
            </a:fld>
            <a:endParaRPr lang="en-US" altLang="en-US" dirty="0"/>
          </a:p>
        </p:txBody>
      </p:sp>
      <p:sp>
        <p:nvSpPr>
          <p:cNvPr id="2304002" name="Rectangle 2">
            <a:extLst>
              <a:ext uri="{FF2B5EF4-FFF2-40B4-BE49-F238E27FC236}">
                <a16:creationId xmlns:a16="http://schemas.microsoft.com/office/drawing/2014/main" id="{B7EAF95D-75B8-3449-6407-D56431BE84B3}"/>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AD367622-FF7E-1F8D-1553-8EC06784313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224035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ADBBE-8883-5824-A8CB-0B4B31AC7C09}"/>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D554540A-1AE2-04D8-B390-7C1C6AAFE199}"/>
              </a:ext>
            </a:extLst>
          </p:cNvPr>
          <p:cNvSpPr>
            <a:spLocks noGrp="1" noChangeArrowheads="1"/>
          </p:cNvSpPr>
          <p:nvPr>
            <p:ph type="sldNum" sz="quarter" idx="5"/>
          </p:nvPr>
        </p:nvSpPr>
        <p:spPr>
          <a:ln/>
        </p:spPr>
        <p:txBody>
          <a:bodyPr/>
          <a:lstStyle/>
          <a:p>
            <a:fld id="{3B718AD7-1ED8-4B59-9629-422BFDC605D3}" type="slidenum">
              <a:rPr lang="en-US" altLang="en-US"/>
              <a:pPr/>
              <a:t>23</a:t>
            </a:fld>
            <a:endParaRPr lang="en-US" altLang="en-US" dirty="0"/>
          </a:p>
        </p:txBody>
      </p:sp>
      <p:sp>
        <p:nvSpPr>
          <p:cNvPr id="2304002" name="Rectangle 2">
            <a:extLst>
              <a:ext uri="{FF2B5EF4-FFF2-40B4-BE49-F238E27FC236}">
                <a16:creationId xmlns:a16="http://schemas.microsoft.com/office/drawing/2014/main" id="{B34C01B6-A12B-4D0C-8D84-C194ED7EFBFB}"/>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8E8C7A35-A8C7-1A5C-A919-50BA246A09B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857982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D8608-10E0-F258-19D7-99129840D0E3}"/>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87D40B46-9357-73E0-202C-D19352C0E275}"/>
              </a:ext>
            </a:extLst>
          </p:cNvPr>
          <p:cNvSpPr>
            <a:spLocks noGrp="1" noChangeArrowheads="1"/>
          </p:cNvSpPr>
          <p:nvPr>
            <p:ph type="sldNum" sz="quarter" idx="5"/>
          </p:nvPr>
        </p:nvSpPr>
        <p:spPr>
          <a:ln/>
        </p:spPr>
        <p:txBody>
          <a:bodyPr/>
          <a:lstStyle/>
          <a:p>
            <a:fld id="{3B718AD7-1ED8-4B59-9629-422BFDC605D3}" type="slidenum">
              <a:rPr lang="en-US" altLang="en-US"/>
              <a:pPr/>
              <a:t>24</a:t>
            </a:fld>
            <a:endParaRPr lang="en-US" altLang="en-US" dirty="0"/>
          </a:p>
        </p:txBody>
      </p:sp>
      <p:sp>
        <p:nvSpPr>
          <p:cNvPr id="2304002" name="Rectangle 2">
            <a:extLst>
              <a:ext uri="{FF2B5EF4-FFF2-40B4-BE49-F238E27FC236}">
                <a16:creationId xmlns:a16="http://schemas.microsoft.com/office/drawing/2014/main" id="{E378C248-14ED-0C59-C8DE-500EBE1747B1}"/>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C6C41871-ACC3-AE9A-F9D0-772DEA15661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815039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210EE-F866-C3EB-E38D-C3B55E595ECC}"/>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61BFAF14-2F3D-E27D-641B-4406D5887C28}"/>
              </a:ext>
            </a:extLst>
          </p:cNvPr>
          <p:cNvSpPr>
            <a:spLocks noGrp="1" noChangeArrowheads="1"/>
          </p:cNvSpPr>
          <p:nvPr>
            <p:ph type="sldNum" sz="quarter" idx="5"/>
          </p:nvPr>
        </p:nvSpPr>
        <p:spPr>
          <a:ln/>
        </p:spPr>
        <p:txBody>
          <a:bodyPr/>
          <a:lstStyle/>
          <a:p>
            <a:fld id="{3B718AD7-1ED8-4B59-9629-422BFDC605D3}" type="slidenum">
              <a:rPr lang="en-US" altLang="en-US"/>
              <a:pPr/>
              <a:t>25</a:t>
            </a:fld>
            <a:endParaRPr lang="en-US" altLang="en-US" dirty="0"/>
          </a:p>
        </p:txBody>
      </p:sp>
      <p:sp>
        <p:nvSpPr>
          <p:cNvPr id="2304002" name="Rectangle 2">
            <a:extLst>
              <a:ext uri="{FF2B5EF4-FFF2-40B4-BE49-F238E27FC236}">
                <a16:creationId xmlns:a16="http://schemas.microsoft.com/office/drawing/2014/main" id="{6A1B94A0-733F-D950-F9DF-650784EA92A4}"/>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BA28999C-D0FE-5CCC-90DA-09F18508F15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213739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276BF-FB1A-BA0A-B559-C7699AE2AE28}"/>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04F6AD7E-1EC5-78F7-AF06-2664B73C369E}"/>
              </a:ext>
            </a:extLst>
          </p:cNvPr>
          <p:cNvSpPr>
            <a:spLocks noGrp="1" noChangeArrowheads="1"/>
          </p:cNvSpPr>
          <p:nvPr>
            <p:ph type="sldNum" sz="quarter" idx="5"/>
          </p:nvPr>
        </p:nvSpPr>
        <p:spPr>
          <a:ln/>
        </p:spPr>
        <p:txBody>
          <a:bodyPr/>
          <a:lstStyle/>
          <a:p>
            <a:fld id="{3B718AD7-1ED8-4B59-9629-422BFDC605D3}" type="slidenum">
              <a:rPr lang="en-US" altLang="en-US"/>
              <a:pPr/>
              <a:t>26</a:t>
            </a:fld>
            <a:endParaRPr lang="en-US" altLang="en-US" dirty="0"/>
          </a:p>
        </p:txBody>
      </p:sp>
      <p:sp>
        <p:nvSpPr>
          <p:cNvPr id="2304002" name="Rectangle 2">
            <a:extLst>
              <a:ext uri="{FF2B5EF4-FFF2-40B4-BE49-F238E27FC236}">
                <a16:creationId xmlns:a16="http://schemas.microsoft.com/office/drawing/2014/main" id="{A30FE163-6DDC-484C-678A-EF7DCA5B9E0B}"/>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02129E72-B708-3ECE-0A30-410BA789591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4224214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37FA3-F274-2BB1-7A05-3ADB2DB8B546}"/>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EB5EC8B3-684B-AB73-927F-75B6CBABB3BB}"/>
              </a:ext>
            </a:extLst>
          </p:cNvPr>
          <p:cNvSpPr>
            <a:spLocks noGrp="1" noChangeArrowheads="1"/>
          </p:cNvSpPr>
          <p:nvPr>
            <p:ph type="sldNum" sz="quarter" idx="5"/>
          </p:nvPr>
        </p:nvSpPr>
        <p:spPr>
          <a:ln/>
        </p:spPr>
        <p:txBody>
          <a:bodyPr/>
          <a:lstStyle/>
          <a:p>
            <a:fld id="{3B718AD7-1ED8-4B59-9629-422BFDC605D3}" type="slidenum">
              <a:rPr lang="en-US" altLang="en-US"/>
              <a:pPr/>
              <a:t>27</a:t>
            </a:fld>
            <a:endParaRPr lang="en-US" altLang="en-US" dirty="0"/>
          </a:p>
        </p:txBody>
      </p:sp>
      <p:sp>
        <p:nvSpPr>
          <p:cNvPr id="2304002" name="Rectangle 2">
            <a:extLst>
              <a:ext uri="{FF2B5EF4-FFF2-40B4-BE49-F238E27FC236}">
                <a16:creationId xmlns:a16="http://schemas.microsoft.com/office/drawing/2014/main" id="{E651CC39-4169-32E5-1745-130E2EA30412}"/>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FBAE4006-D743-AF92-1844-819F10ECE0D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747818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7E6DA-E83F-C458-8A25-54B625DD086B}"/>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4F533B93-27C0-4D6F-62E4-EFC42B5FF8F8}"/>
              </a:ext>
            </a:extLst>
          </p:cNvPr>
          <p:cNvSpPr>
            <a:spLocks noGrp="1" noChangeArrowheads="1"/>
          </p:cNvSpPr>
          <p:nvPr>
            <p:ph type="sldNum" sz="quarter" idx="5"/>
          </p:nvPr>
        </p:nvSpPr>
        <p:spPr>
          <a:ln/>
        </p:spPr>
        <p:txBody>
          <a:bodyPr/>
          <a:lstStyle/>
          <a:p>
            <a:fld id="{3B718AD7-1ED8-4B59-9629-422BFDC605D3}" type="slidenum">
              <a:rPr lang="en-US" altLang="en-US"/>
              <a:pPr/>
              <a:t>28</a:t>
            </a:fld>
            <a:endParaRPr lang="en-US" altLang="en-US" dirty="0"/>
          </a:p>
        </p:txBody>
      </p:sp>
      <p:sp>
        <p:nvSpPr>
          <p:cNvPr id="2304002" name="Rectangle 2">
            <a:extLst>
              <a:ext uri="{FF2B5EF4-FFF2-40B4-BE49-F238E27FC236}">
                <a16:creationId xmlns:a16="http://schemas.microsoft.com/office/drawing/2014/main" id="{6F84C3D5-CBD4-DAD9-C9EB-96C33421A9C1}"/>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0FBC5CDB-7528-6AE4-E04C-9C1FD807A46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467338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B9B74-5840-22B3-1DFB-1EE68CBA77AE}"/>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E3F016C9-7ED5-041F-D9E3-75B0566B8EE4}"/>
              </a:ext>
            </a:extLst>
          </p:cNvPr>
          <p:cNvSpPr>
            <a:spLocks noGrp="1" noChangeArrowheads="1"/>
          </p:cNvSpPr>
          <p:nvPr>
            <p:ph type="sldNum" sz="quarter" idx="5"/>
          </p:nvPr>
        </p:nvSpPr>
        <p:spPr>
          <a:ln/>
        </p:spPr>
        <p:txBody>
          <a:bodyPr/>
          <a:lstStyle/>
          <a:p>
            <a:fld id="{3B718AD7-1ED8-4B59-9629-422BFDC605D3}" type="slidenum">
              <a:rPr lang="en-US" altLang="en-US"/>
              <a:pPr/>
              <a:t>29</a:t>
            </a:fld>
            <a:endParaRPr lang="en-US" altLang="en-US" dirty="0"/>
          </a:p>
        </p:txBody>
      </p:sp>
      <p:sp>
        <p:nvSpPr>
          <p:cNvPr id="2304002" name="Rectangle 2">
            <a:extLst>
              <a:ext uri="{FF2B5EF4-FFF2-40B4-BE49-F238E27FC236}">
                <a16:creationId xmlns:a16="http://schemas.microsoft.com/office/drawing/2014/main" id="{C7CFCAE0-B717-C364-F5FC-908B56DA76BE}"/>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58EA332D-033A-6CA4-5F9A-656F306600C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653859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AE2B3-6C6C-6079-86BE-68302700D722}"/>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E97A4654-D041-AF50-75DE-25348BC5B00F}"/>
              </a:ext>
            </a:extLst>
          </p:cNvPr>
          <p:cNvSpPr>
            <a:spLocks noGrp="1" noChangeArrowheads="1"/>
          </p:cNvSpPr>
          <p:nvPr>
            <p:ph type="sldNum" sz="quarter" idx="5"/>
          </p:nvPr>
        </p:nvSpPr>
        <p:spPr>
          <a:ln/>
        </p:spPr>
        <p:txBody>
          <a:bodyPr/>
          <a:lstStyle/>
          <a:p>
            <a:fld id="{3B718AD7-1ED8-4B59-9629-422BFDC605D3}" type="slidenum">
              <a:rPr lang="en-US" altLang="en-US"/>
              <a:pPr/>
              <a:t>3</a:t>
            </a:fld>
            <a:endParaRPr lang="en-US" altLang="en-US" dirty="0"/>
          </a:p>
        </p:txBody>
      </p:sp>
      <p:sp>
        <p:nvSpPr>
          <p:cNvPr id="2304002" name="Rectangle 2">
            <a:extLst>
              <a:ext uri="{FF2B5EF4-FFF2-40B4-BE49-F238E27FC236}">
                <a16:creationId xmlns:a16="http://schemas.microsoft.com/office/drawing/2014/main" id="{D311B070-A8A8-7755-571F-E625D0BBCD52}"/>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516AF5FF-C122-E3F2-53C4-A860FA1BE11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586454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E01DA-4F1F-CD1B-DCBF-DF83DDB120FD}"/>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1A1413F8-7212-C121-90BA-7C7601C23BE8}"/>
              </a:ext>
            </a:extLst>
          </p:cNvPr>
          <p:cNvSpPr>
            <a:spLocks noGrp="1" noChangeArrowheads="1"/>
          </p:cNvSpPr>
          <p:nvPr>
            <p:ph type="sldNum" sz="quarter" idx="5"/>
          </p:nvPr>
        </p:nvSpPr>
        <p:spPr>
          <a:ln/>
        </p:spPr>
        <p:txBody>
          <a:bodyPr/>
          <a:lstStyle/>
          <a:p>
            <a:fld id="{3B718AD7-1ED8-4B59-9629-422BFDC605D3}" type="slidenum">
              <a:rPr lang="en-US" altLang="en-US"/>
              <a:pPr/>
              <a:t>30</a:t>
            </a:fld>
            <a:endParaRPr lang="en-US" altLang="en-US" dirty="0"/>
          </a:p>
        </p:txBody>
      </p:sp>
      <p:sp>
        <p:nvSpPr>
          <p:cNvPr id="2304002" name="Rectangle 2">
            <a:extLst>
              <a:ext uri="{FF2B5EF4-FFF2-40B4-BE49-F238E27FC236}">
                <a16:creationId xmlns:a16="http://schemas.microsoft.com/office/drawing/2014/main" id="{D0AF153A-C288-DD1E-FA3B-79C6A8ECBDAE}"/>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CA7B0920-AD69-B9E3-A9EF-81C169553CA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4048835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C751E-90BD-71E3-A768-3D921719F82A}"/>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4577BAAF-24AE-B661-F4AB-B38BB96D4ED3}"/>
              </a:ext>
            </a:extLst>
          </p:cNvPr>
          <p:cNvSpPr>
            <a:spLocks noGrp="1" noChangeArrowheads="1"/>
          </p:cNvSpPr>
          <p:nvPr>
            <p:ph type="sldNum" sz="quarter" idx="5"/>
          </p:nvPr>
        </p:nvSpPr>
        <p:spPr>
          <a:ln/>
        </p:spPr>
        <p:txBody>
          <a:bodyPr/>
          <a:lstStyle/>
          <a:p>
            <a:fld id="{3B718AD7-1ED8-4B59-9629-422BFDC605D3}" type="slidenum">
              <a:rPr lang="en-US" altLang="en-US"/>
              <a:pPr/>
              <a:t>31</a:t>
            </a:fld>
            <a:endParaRPr lang="en-US" altLang="en-US" dirty="0"/>
          </a:p>
        </p:txBody>
      </p:sp>
      <p:sp>
        <p:nvSpPr>
          <p:cNvPr id="2304002" name="Rectangle 2">
            <a:extLst>
              <a:ext uri="{FF2B5EF4-FFF2-40B4-BE49-F238E27FC236}">
                <a16:creationId xmlns:a16="http://schemas.microsoft.com/office/drawing/2014/main" id="{F21FCA80-BE53-2868-9375-ACA2CD80CE74}"/>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069F50BC-3AB4-5E49-5141-DD66BC207FD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900222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21FAE-5780-8B2A-6E63-6E289D95637C}"/>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173F8854-0411-61DF-F6E4-A3EB17554537}"/>
              </a:ext>
            </a:extLst>
          </p:cNvPr>
          <p:cNvSpPr>
            <a:spLocks noGrp="1" noChangeArrowheads="1"/>
          </p:cNvSpPr>
          <p:nvPr>
            <p:ph type="sldNum" sz="quarter" idx="5"/>
          </p:nvPr>
        </p:nvSpPr>
        <p:spPr>
          <a:ln/>
        </p:spPr>
        <p:txBody>
          <a:bodyPr/>
          <a:lstStyle/>
          <a:p>
            <a:fld id="{3B718AD7-1ED8-4B59-9629-422BFDC605D3}" type="slidenum">
              <a:rPr lang="en-US" altLang="en-US"/>
              <a:pPr/>
              <a:t>32</a:t>
            </a:fld>
            <a:endParaRPr lang="en-US" altLang="en-US" dirty="0"/>
          </a:p>
        </p:txBody>
      </p:sp>
      <p:sp>
        <p:nvSpPr>
          <p:cNvPr id="2304002" name="Rectangle 2">
            <a:extLst>
              <a:ext uri="{FF2B5EF4-FFF2-40B4-BE49-F238E27FC236}">
                <a16:creationId xmlns:a16="http://schemas.microsoft.com/office/drawing/2014/main" id="{2B580D78-B5FF-C5D8-B8D2-308CAFF21E56}"/>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E796A21C-2F1F-9866-19C7-419A5FBDDB5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42081346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AB269-E4CD-5242-36BB-8CA8ABFE2A58}"/>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B20CE286-8989-E0AF-7422-4233006A7A59}"/>
              </a:ext>
            </a:extLst>
          </p:cNvPr>
          <p:cNvSpPr>
            <a:spLocks noGrp="1" noChangeArrowheads="1"/>
          </p:cNvSpPr>
          <p:nvPr>
            <p:ph type="sldNum" sz="quarter" idx="5"/>
          </p:nvPr>
        </p:nvSpPr>
        <p:spPr>
          <a:ln/>
        </p:spPr>
        <p:txBody>
          <a:bodyPr/>
          <a:lstStyle/>
          <a:p>
            <a:fld id="{3B718AD7-1ED8-4B59-9629-422BFDC605D3}" type="slidenum">
              <a:rPr lang="en-US" altLang="en-US"/>
              <a:pPr/>
              <a:t>33</a:t>
            </a:fld>
            <a:endParaRPr lang="en-US" altLang="en-US" dirty="0"/>
          </a:p>
        </p:txBody>
      </p:sp>
      <p:sp>
        <p:nvSpPr>
          <p:cNvPr id="2304002" name="Rectangle 2">
            <a:extLst>
              <a:ext uri="{FF2B5EF4-FFF2-40B4-BE49-F238E27FC236}">
                <a16:creationId xmlns:a16="http://schemas.microsoft.com/office/drawing/2014/main" id="{351317FD-8FA8-07FD-7CF8-96C603CB1480}"/>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C5872F53-96EF-EA29-99DD-DF31E8B34B2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42295427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02FFE-1DDC-133D-BA25-045F5EDF15DC}"/>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070CB08C-EE23-97F7-A62E-7DA7DF216D7F}"/>
              </a:ext>
            </a:extLst>
          </p:cNvPr>
          <p:cNvSpPr>
            <a:spLocks noGrp="1" noChangeArrowheads="1"/>
          </p:cNvSpPr>
          <p:nvPr>
            <p:ph type="sldNum" sz="quarter" idx="5"/>
          </p:nvPr>
        </p:nvSpPr>
        <p:spPr>
          <a:ln/>
        </p:spPr>
        <p:txBody>
          <a:bodyPr/>
          <a:lstStyle/>
          <a:p>
            <a:fld id="{3B718AD7-1ED8-4B59-9629-422BFDC605D3}" type="slidenum">
              <a:rPr lang="en-US" altLang="en-US"/>
              <a:pPr/>
              <a:t>34</a:t>
            </a:fld>
            <a:endParaRPr lang="en-US" altLang="en-US" dirty="0"/>
          </a:p>
        </p:txBody>
      </p:sp>
      <p:sp>
        <p:nvSpPr>
          <p:cNvPr id="2304002" name="Rectangle 2">
            <a:extLst>
              <a:ext uri="{FF2B5EF4-FFF2-40B4-BE49-F238E27FC236}">
                <a16:creationId xmlns:a16="http://schemas.microsoft.com/office/drawing/2014/main" id="{CEAB2A7B-04B3-675C-4972-88E30C969479}"/>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6D0A2EE5-D400-2397-4366-03EEEBF1D98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084399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A2EBD-6BAB-0C11-7403-602CEFD170EE}"/>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F2FC1C51-AA64-A376-D82B-21B9A922F967}"/>
              </a:ext>
            </a:extLst>
          </p:cNvPr>
          <p:cNvSpPr>
            <a:spLocks noGrp="1" noChangeArrowheads="1"/>
          </p:cNvSpPr>
          <p:nvPr>
            <p:ph type="sldNum" sz="quarter" idx="5"/>
          </p:nvPr>
        </p:nvSpPr>
        <p:spPr>
          <a:ln/>
        </p:spPr>
        <p:txBody>
          <a:bodyPr/>
          <a:lstStyle/>
          <a:p>
            <a:fld id="{3B718AD7-1ED8-4B59-9629-422BFDC605D3}" type="slidenum">
              <a:rPr lang="en-US" altLang="en-US"/>
              <a:pPr/>
              <a:t>35</a:t>
            </a:fld>
            <a:endParaRPr lang="en-US" altLang="en-US" dirty="0"/>
          </a:p>
        </p:txBody>
      </p:sp>
      <p:sp>
        <p:nvSpPr>
          <p:cNvPr id="2304002" name="Rectangle 2">
            <a:extLst>
              <a:ext uri="{FF2B5EF4-FFF2-40B4-BE49-F238E27FC236}">
                <a16:creationId xmlns:a16="http://schemas.microsoft.com/office/drawing/2014/main" id="{2F6DAA0A-5C85-AC10-D86D-2AA7508C514E}"/>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B4C3A034-5975-4E6B-C073-74EDCECFD49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361522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EA3EB-371E-B807-99FB-C12AD8F785DB}"/>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4A5DC8B6-B4DD-BB66-9470-80C524B9C6E3}"/>
              </a:ext>
            </a:extLst>
          </p:cNvPr>
          <p:cNvSpPr>
            <a:spLocks noGrp="1" noChangeArrowheads="1"/>
          </p:cNvSpPr>
          <p:nvPr>
            <p:ph type="sldNum" sz="quarter" idx="5"/>
          </p:nvPr>
        </p:nvSpPr>
        <p:spPr>
          <a:ln/>
        </p:spPr>
        <p:txBody>
          <a:bodyPr/>
          <a:lstStyle/>
          <a:p>
            <a:fld id="{3B718AD7-1ED8-4B59-9629-422BFDC605D3}" type="slidenum">
              <a:rPr lang="en-US" altLang="en-US"/>
              <a:pPr/>
              <a:t>36</a:t>
            </a:fld>
            <a:endParaRPr lang="en-US" altLang="en-US" dirty="0"/>
          </a:p>
        </p:txBody>
      </p:sp>
      <p:sp>
        <p:nvSpPr>
          <p:cNvPr id="2304002" name="Rectangle 2">
            <a:extLst>
              <a:ext uri="{FF2B5EF4-FFF2-40B4-BE49-F238E27FC236}">
                <a16:creationId xmlns:a16="http://schemas.microsoft.com/office/drawing/2014/main" id="{FC8F26F3-BE38-E238-2FB2-F09253456692}"/>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C2968B4B-0E1C-B0DF-587C-4576D5B2D7E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753148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35BA7-382B-D1A5-2D4B-0309776FB0B2}"/>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DCDFF97F-5056-7215-6891-B9C0AFD8128F}"/>
              </a:ext>
            </a:extLst>
          </p:cNvPr>
          <p:cNvSpPr>
            <a:spLocks noGrp="1" noChangeArrowheads="1"/>
          </p:cNvSpPr>
          <p:nvPr>
            <p:ph type="sldNum" sz="quarter" idx="5"/>
          </p:nvPr>
        </p:nvSpPr>
        <p:spPr>
          <a:ln/>
        </p:spPr>
        <p:txBody>
          <a:bodyPr/>
          <a:lstStyle/>
          <a:p>
            <a:fld id="{3B718AD7-1ED8-4B59-9629-422BFDC605D3}" type="slidenum">
              <a:rPr lang="en-US" altLang="en-US"/>
              <a:pPr/>
              <a:t>37</a:t>
            </a:fld>
            <a:endParaRPr lang="en-US" altLang="en-US" dirty="0"/>
          </a:p>
        </p:txBody>
      </p:sp>
      <p:sp>
        <p:nvSpPr>
          <p:cNvPr id="2304002" name="Rectangle 2">
            <a:extLst>
              <a:ext uri="{FF2B5EF4-FFF2-40B4-BE49-F238E27FC236}">
                <a16:creationId xmlns:a16="http://schemas.microsoft.com/office/drawing/2014/main" id="{7070A697-E408-300A-8613-90E57DD9D7EE}"/>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F14F5A2E-7C91-A1C7-F85D-985C578B776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638239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8120D-8208-AF41-575A-EC6995EA2526}"/>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2AA4F060-1039-8037-4AE7-24AFE85C7B1F}"/>
              </a:ext>
            </a:extLst>
          </p:cNvPr>
          <p:cNvSpPr>
            <a:spLocks noGrp="1" noChangeArrowheads="1"/>
          </p:cNvSpPr>
          <p:nvPr>
            <p:ph type="sldNum" sz="quarter" idx="5"/>
          </p:nvPr>
        </p:nvSpPr>
        <p:spPr>
          <a:ln/>
        </p:spPr>
        <p:txBody>
          <a:bodyPr/>
          <a:lstStyle/>
          <a:p>
            <a:fld id="{3B718AD7-1ED8-4B59-9629-422BFDC605D3}" type="slidenum">
              <a:rPr lang="en-US" altLang="en-US"/>
              <a:pPr/>
              <a:t>38</a:t>
            </a:fld>
            <a:endParaRPr lang="en-US" altLang="en-US" dirty="0"/>
          </a:p>
        </p:txBody>
      </p:sp>
      <p:sp>
        <p:nvSpPr>
          <p:cNvPr id="2304002" name="Rectangle 2">
            <a:extLst>
              <a:ext uri="{FF2B5EF4-FFF2-40B4-BE49-F238E27FC236}">
                <a16:creationId xmlns:a16="http://schemas.microsoft.com/office/drawing/2014/main" id="{3D7EF597-BDB2-352F-3917-6247C328646A}"/>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8230550C-3929-EFA7-306C-464AC202BD3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6756861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A5FAB-6DC9-0EE2-D569-1C083EE44399}"/>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6683E7B8-02EC-B6FC-64F7-C69F15A43248}"/>
              </a:ext>
            </a:extLst>
          </p:cNvPr>
          <p:cNvSpPr>
            <a:spLocks noGrp="1" noChangeArrowheads="1"/>
          </p:cNvSpPr>
          <p:nvPr>
            <p:ph type="sldNum" sz="quarter" idx="5"/>
          </p:nvPr>
        </p:nvSpPr>
        <p:spPr>
          <a:ln/>
        </p:spPr>
        <p:txBody>
          <a:bodyPr/>
          <a:lstStyle/>
          <a:p>
            <a:fld id="{3B718AD7-1ED8-4B59-9629-422BFDC605D3}" type="slidenum">
              <a:rPr lang="en-US" altLang="en-US"/>
              <a:pPr/>
              <a:t>39</a:t>
            </a:fld>
            <a:endParaRPr lang="en-US" altLang="en-US" dirty="0"/>
          </a:p>
        </p:txBody>
      </p:sp>
      <p:sp>
        <p:nvSpPr>
          <p:cNvPr id="2304002" name="Rectangle 2">
            <a:extLst>
              <a:ext uri="{FF2B5EF4-FFF2-40B4-BE49-F238E27FC236}">
                <a16:creationId xmlns:a16="http://schemas.microsoft.com/office/drawing/2014/main" id="{0F7A9BDD-BCC6-6850-AB57-28E52921B85D}"/>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6FCE6100-A5E6-2378-1788-59ABF50CE01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56371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37E2E-C7B8-CE26-0A9F-2DCA234AE53E}"/>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F4623970-015F-470F-E0B7-A55B44FF66E4}"/>
              </a:ext>
            </a:extLst>
          </p:cNvPr>
          <p:cNvSpPr>
            <a:spLocks noGrp="1" noChangeArrowheads="1"/>
          </p:cNvSpPr>
          <p:nvPr>
            <p:ph type="sldNum" sz="quarter" idx="5"/>
          </p:nvPr>
        </p:nvSpPr>
        <p:spPr>
          <a:ln/>
        </p:spPr>
        <p:txBody>
          <a:bodyPr/>
          <a:lstStyle/>
          <a:p>
            <a:fld id="{3B718AD7-1ED8-4B59-9629-422BFDC605D3}" type="slidenum">
              <a:rPr lang="en-US" altLang="en-US"/>
              <a:pPr/>
              <a:t>4</a:t>
            </a:fld>
            <a:endParaRPr lang="en-US" altLang="en-US" dirty="0"/>
          </a:p>
        </p:txBody>
      </p:sp>
      <p:sp>
        <p:nvSpPr>
          <p:cNvPr id="2304002" name="Rectangle 2">
            <a:extLst>
              <a:ext uri="{FF2B5EF4-FFF2-40B4-BE49-F238E27FC236}">
                <a16:creationId xmlns:a16="http://schemas.microsoft.com/office/drawing/2014/main" id="{FCF3A430-8AF2-D88D-47BC-94D7F3CBA4BD}"/>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1395ADD7-25D5-183A-2D10-6514BD735AC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5790477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56803-3DEF-E92D-F9FE-C2FB73643CF5}"/>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ADCDCB23-CCCD-4B55-3A2F-5489EDF8CA5F}"/>
              </a:ext>
            </a:extLst>
          </p:cNvPr>
          <p:cNvSpPr>
            <a:spLocks noGrp="1" noChangeArrowheads="1"/>
          </p:cNvSpPr>
          <p:nvPr>
            <p:ph type="sldNum" sz="quarter" idx="5"/>
          </p:nvPr>
        </p:nvSpPr>
        <p:spPr>
          <a:ln/>
        </p:spPr>
        <p:txBody>
          <a:bodyPr/>
          <a:lstStyle/>
          <a:p>
            <a:fld id="{3B718AD7-1ED8-4B59-9629-422BFDC605D3}" type="slidenum">
              <a:rPr lang="en-US" altLang="en-US"/>
              <a:pPr/>
              <a:t>40</a:t>
            </a:fld>
            <a:endParaRPr lang="en-US" altLang="en-US" dirty="0"/>
          </a:p>
        </p:txBody>
      </p:sp>
      <p:sp>
        <p:nvSpPr>
          <p:cNvPr id="2304002" name="Rectangle 2">
            <a:extLst>
              <a:ext uri="{FF2B5EF4-FFF2-40B4-BE49-F238E27FC236}">
                <a16:creationId xmlns:a16="http://schemas.microsoft.com/office/drawing/2014/main" id="{7E42F1B1-5134-17D3-FA8D-74320588EB8B}"/>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0521B215-2AE7-6BF7-9C40-4F2468B2009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439321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DC45B-58FC-38F2-FF5D-11D5CDB8313A}"/>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CC16EE77-3BE8-C0B2-E76C-93E6F94EB636}"/>
              </a:ext>
            </a:extLst>
          </p:cNvPr>
          <p:cNvSpPr>
            <a:spLocks noGrp="1" noChangeArrowheads="1"/>
          </p:cNvSpPr>
          <p:nvPr>
            <p:ph type="sldNum" sz="quarter" idx="5"/>
          </p:nvPr>
        </p:nvSpPr>
        <p:spPr>
          <a:ln/>
        </p:spPr>
        <p:txBody>
          <a:bodyPr/>
          <a:lstStyle/>
          <a:p>
            <a:fld id="{3B718AD7-1ED8-4B59-9629-422BFDC605D3}" type="slidenum">
              <a:rPr lang="en-US" altLang="en-US"/>
              <a:pPr/>
              <a:t>41</a:t>
            </a:fld>
            <a:endParaRPr lang="en-US" altLang="en-US" dirty="0"/>
          </a:p>
        </p:txBody>
      </p:sp>
      <p:sp>
        <p:nvSpPr>
          <p:cNvPr id="2304002" name="Rectangle 2">
            <a:extLst>
              <a:ext uri="{FF2B5EF4-FFF2-40B4-BE49-F238E27FC236}">
                <a16:creationId xmlns:a16="http://schemas.microsoft.com/office/drawing/2014/main" id="{03789434-D3B4-D542-F5BA-C1987047ED98}"/>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DBE30A3F-CC3B-9A14-4F3C-4791036E521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0103452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43D30-FC8F-A257-1C87-BEC0448D4B88}"/>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B5CFEADC-2C44-0E23-8E78-6E7159545F3D}"/>
              </a:ext>
            </a:extLst>
          </p:cNvPr>
          <p:cNvSpPr>
            <a:spLocks noGrp="1" noChangeArrowheads="1"/>
          </p:cNvSpPr>
          <p:nvPr>
            <p:ph type="sldNum" sz="quarter" idx="5"/>
          </p:nvPr>
        </p:nvSpPr>
        <p:spPr>
          <a:ln/>
        </p:spPr>
        <p:txBody>
          <a:bodyPr/>
          <a:lstStyle/>
          <a:p>
            <a:fld id="{3B718AD7-1ED8-4B59-9629-422BFDC605D3}" type="slidenum">
              <a:rPr lang="en-US" altLang="en-US"/>
              <a:pPr/>
              <a:t>42</a:t>
            </a:fld>
            <a:endParaRPr lang="en-US" altLang="en-US" dirty="0"/>
          </a:p>
        </p:txBody>
      </p:sp>
      <p:sp>
        <p:nvSpPr>
          <p:cNvPr id="2304002" name="Rectangle 2">
            <a:extLst>
              <a:ext uri="{FF2B5EF4-FFF2-40B4-BE49-F238E27FC236}">
                <a16:creationId xmlns:a16="http://schemas.microsoft.com/office/drawing/2014/main" id="{FEFAB25C-F17A-E754-688C-8A01D9BC1C58}"/>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05A1B18E-3775-6514-E8B6-22A5154DC8E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0090691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16C6AD4-6C58-E00A-566D-1A28B3E1B587}"/>
              </a:ext>
            </a:extLst>
          </p:cNvPr>
          <p:cNvSpPr>
            <a:spLocks noGrp="1" noChangeArrowheads="1"/>
          </p:cNvSpPr>
          <p:nvPr>
            <p:ph type="sldNum" sz="quarter" idx="5"/>
          </p:nvPr>
        </p:nvSpPr>
        <p:spPr>
          <a:ln/>
        </p:spPr>
        <p:txBody>
          <a:bodyPr/>
          <a:lstStyle/>
          <a:p>
            <a:fld id="{87526161-E830-40A7-A7DA-880B809A670B}" type="slidenum">
              <a:rPr lang="en-US" altLang="en-US"/>
              <a:pPr/>
              <a:t>43</a:t>
            </a:fld>
            <a:endParaRPr lang="en-US" altLang="en-US" dirty="0"/>
          </a:p>
        </p:txBody>
      </p:sp>
      <p:sp>
        <p:nvSpPr>
          <p:cNvPr id="115714" name="Rectangle 2">
            <a:extLst>
              <a:ext uri="{FF2B5EF4-FFF2-40B4-BE49-F238E27FC236}">
                <a16:creationId xmlns:a16="http://schemas.microsoft.com/office/drawing/2014/main" id="{902903EA-4C11-002F-0E45-1D9D5927D635}"/>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5715" name="Rectangle 3">
            <a:extLst>
              <a:ext uri="{FF2B5EF4-FFF2-40B4-BE49-F238E27FC236}">
                <a16:creationId xmlns:a16="http://schemas.microsoft.com/office/drawing/2014/main" id="{B280F05E-4F7B-6512-E1FD-7BCEC3D8D3F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FB16392-252E-9CA6-97C8-F6A3289E8776}"/>
              </a:ext>
            </a:extLst>
          </p:cNvPr>
          <p:cNvSpPr>
            <a:spLocks noGrp="1" noChangeArrowheads="1"/>
          </p:cNvSpPr>
          <p:nvPr>
            <p:ph type="sldNum" sz="quarter" idx="5"/>
          </p:nvPr>
        </p:nvSpPr>
        <p:spPr>
          <a:ln/>
        </p:spPr>
        <p:txBody>
          <a:bodyPr/>
          <a:lstStyle/>
          <a:p>
            <a:fld id="{BDD8FEC3-7365-4558-ABEE-E899D920F5BB}" type="slidenum">
              <a:rPr lang="en-US" altLang="en-US"/>
              <a:pPr/>
              <a:t>44</a:t>
            </a:fld>
            <a:endParaRPr lang="en-US" altLang="en-US" dirty="0"/>
          </a:p>
        </p:txBody>
      </p:sp>
      <p:sp>
        <p:nvSpPr>
          <p:cNvPr id="211970" name="Rectangle 2">
            <a:extLst>
              <a:ext uri="{FF2B5EF4-FFF2-40B4-BE49-F238E27FC236}">
                <a16:creationId xmlns:a16="http://schemas.microsoft.com/office/drawing/2014/main" id="{B90BEC12-04F2-CEE5-2BD7-F20E03338D20}"/>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11971" name="Rectangle 3">
            <a:extLst>
              <a:ext uri="{FF2B5EF4-FFF2-40B4-BE49-F238E27FC236}">
                <a16:creationId xmlns:a16="http://schemas.microsoft.com/office/drawing/2014/main" id="{965E4E52-E996-00C9-6918-C2E42E900C6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lgn="ctr">
              <a:spcBef>
                <a:spcPct val="50000"/>
              </a:spcBef>
            </a:pPr>
            <a:r>
              <a:rPr kumimoji="0" lang="es-MX" altLang="en-US" sz="1600" b="1" dirty="0">
                <a:solidFill>
                  <a:srgbClr val="000000"/>
                </a:solidFill>
                <a:latin typeface="Arial" panose="020B0604020202020204" pitchFamily="34" charset="0"/>
              </a:rPr>
              <a:t>Preparado por:</a:t>
            </a:r>
          </a:p>
          <a:p>
            <a:pPr algn="ctr">
              <a:spcBef>
                <a:spcPct val="50000"/>
              </a:spcBef>
            </a:pPr>
            <a:r>
              <a:rPr kumimoji="0" lang="es-MX" altLang="en-US" sz="1600" b="1" dirty="0">
                <a:solidFill>
                  <a:srgbClr val="000000"/>
                </a:solidFill>
                <a:latin typeface="Arial" panose="020B0604020202020204" pitchFamily="34" charset="0"/>
              </a:rPr>
              <a:t>Stuart Allsop</a:t>
            </a:r>
          </a:p>
          <a:p>
            <a:pPr algn="ctr">
              <a:spcBef>
                <a:spcPct val="50000"/>
              </a:spcBef>
            </a:pPr>
            <a:r>
              <a:rPr kumimoji="0" lang="es-MX" altLang="en-US" sz="1600" b="1" dirty="0">
                <a:solidFill>
                  <a:srgbClr val="000000"/>
                </a:solidFill>
                <a:latin typeface="Arial" panose="020B0604020202020204" pitchFamily="34" charset="0"/>
              </a:rPr>
              <a:t>IBPA</a:t>
            </a:r>
          </a:p>
          <a:p>
            <a:pPr algn="ctr">
              <a:spcBef>
                <a:spcPct val="50000"/>
              </a:spcBef>
            </a:pPr>
            <a:r>
              <a:rPr kumimoji="0" lang="es-MX" altLang="en-US" sz="1600" b="1" dirty="0">
                <a:solidFill>
                  <a:srgbClr val="000000"/>
                </a:solidFill>
                <a:latin typeface="Arial" panose="020B0604020202020204" pitchFamily="34" charset="0"/>
              </a:rPr>
              <a:t>Santiago, CHILE</a:t>
            </a:r>
          </a:p>
          <a:p>
            <a:pPr algn="ctr">
              <a:spcBef>
                <a:spcPct val="50000"/>
              </a:spcBef>
            </a:pPr>
            <a:r>
              <a:rPr kumimoji="0" lang="es-MX" altLang="en-US" sz="1600" b="1" dirty="0">
                <a:solidFill>
                  <a:srgbClr val="000000"/>
                </a:solidFill>
                <a:latin typeface="Arial" panose="020B0604020202020204" pitchFamily="34" charset="0"/>
              </a:rPr>
              <a:t>www.i-ccc.cl</a:t>
            </a:r>
            <a:endParaRPr kumimoji="0" lang="es-ES_tradnl" altLang="en-US" sz="1600" dirty="0">
              <a:solidFill>
                <a:srgbClr val="000000"/>
              </a:solidFill>
              <a:latin typeface="Arial" panose="020B0604020202020204" pitchFamily="34" charset="0"/>
            </a:endParaRPr>
          </a:p>
          <a:p>
            <a:endParaRPr lang="es-ES_tradnl"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58124-65EB-3B5B-4F6A-A507171E7F45}"/>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D2249526-F6EA-9F2F-9377-FCA971BD4AFC}"/>
              </a:ext>
            </a:extLst>
          </p:cNvPr>
          <p:cNvSpPr>
            <a:spLocks noGrp="1" noChangeArrowheads="1"/>
          </p:cNvSpPr>
          <p:nvPr>
            <p:ph type="sldNum" sz="quarter" idx="5"/>
          </p:nvPr>
        </p:nvSpPr>
        <p:spPr>
          <a:ln/>
        </p:spPr>
        <p:txBody>
          <a:bodyPr/>
          <a:lstStyle/>
          <a:p>
            <a:fld id="{3B718AD7-1ED8-4B59-9629-422BFDC605D3}" type="slidenum">
              <a:rPr lang="en-US" altLang="en-US"/>
              <a:pPr/>
              <a:t>5</a:t>
            </a:fld>
            <a:endParaRPr lang="en-US" altLang="en-US" dirty="0"/>
          </a:p>
        </p:txBody>
      </p:sp>
      <p:sp>
        <p:nvSpPr>
          <p:cNvPr id="2304002" name="Rectangle 2">
            <a:extLst>
              <a:ext uri="{FF2B5EF4-FFF2-40B4-BE49-F238E27FC236}">
                <a16:creationId xmlns:a16="http://schemas.microsoft.com/office/drawing/2014/main" id="{3BFD46A0-2BB3-8E8E-C773-CA953A6297B2}"/>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6726D6A0-7E6D-CEDF-EAC0-4D192B99967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910641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5EF80-E440-235C-7F28-C5B4D94C8FC2}"/>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38D89E4A-2A8E-D1C7-0079-E179246FD7CB}"/>
              </a:ext>
            </a:extLst>
          </p:cNvPr>
          <p:cNvSpPr>
            <a:spLocks noGrp="1" noChangeArrowheads="1"/>
          </p:cNvSpPr>
          <p:nvPr>
            <p:ph type="sldNum" sz="quarter" idx="5"/>
          </p:nvPr>
        </p:nvSpPr>
        <p:spPr>
          <a:ln/>
        </p:spPr>
        <p:txBody>
          <a:bodyPr/>
          <a:lstStyle/>
          <a:p>
            <a:fld id="{3B718AD7-1ED8-4B59-9629-422BFDC605D3}" type="slidenum">
              <a:rPr lang="en-US" altLang="en-US"/>
              <a:pPr/>
              <a:t>6</a:t>
            </a:fld>
            <a:endParaRPr lang="en-US" altLang="en-US" dirty="0"/>
          </a:p>
        </p:txBody>
      </p:sp>
      <p:sp>
        <p:nvSpPr>
          <p:cNvPr id="2304002" name="Rectangle 2">
            <a:extLst>
              <a:ext uri="{FF2B5EF4-FFF2-40B4-BE49-F238E27FC236}">
                <a16:creationId xmlns:a16="http://schemas.microsoft.com/office/drawing/2014/main" id="{F86F1964-38DD-0409-5344-C82A8629C5E1}"/>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C31EC387-447E-C712-6103-78DB936A8DD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852525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F4170-BD88-5F6F-9AF1-0B4F082A91D1}"/>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C98A2BE5-5F37-EF14-A9FC-D5913585BCF0}"/>
              </a:ext>
            </a:extLst>
          </p:cNvPr>
          <p:cNvSpPr>
            <a:spLocks noGrp="1" noChangeArrowheads="1"/>
          </p:cNvSpPr>
          <p:nvPr>
            <p:ph type="sldNum" sz="quarter" idx="5"/>
          </p:nvPr>
        </p:nvSpPr>
        <p:spPr>
          <a:ln/>
        </p:spPr>
        <p:txBody>
          <a:bodyPr/>
          <a:lstStyle/>
          <a:p>
            <a:fld id="{3B718AD7-1ED8-4B59-9629-422BFDC605D3}" type="slidenum">
              <a:rPr lang="en-US" altLang="en-US"/>
              <a:pPr/>
              <a:t>7</a:t>
            </a:fld>
            <a:endParaRPr lang="en-US" altLang="en-US" dirty="0"/>
          </a:p>
        </p:txBody>
      </p:sp>
      <p:sp>
        <p:nvSpPr>
          <p:cNvPr id="2304002" name="Rectangle 2">
            <a:extLst>
              <a:ext uri="{FF2B5EF4-FFF2-40B4-BE49-F238E27FC236}">
                <a16:creationId xmlns:a16="http://schemas.microsoft.com/office/drawing/2014/main" id="{39478F0A-0E28-E658-6731-AD27CA9950E1}"/>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2ED36F60-074A-9CFB-3D90-80FFFC35A3F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340325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9E144-ECDE-BDED-829E-100467B4B57F}"/>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623CA3C9-796D-EFA3-9ED7-6E923454126D}"/>
              </a:ext>
            </a:extLst>
          </p:cNvPr>
          <p:cNvSpPr>
            <a:spLocks noGrp="1" noChangeArrowheads="1"/>
          </p:cNvSpPr>
          <p:nvPr>
            <p:ph type="sldNum" sz="quarter" idx="5"/>
          </p:nvPr>
        </p:nvSpPr>
        <p:spPr>
          <a:ln/>
        </p:spPr>
        <p:txBody>
          <a:bodyPr/>
          <a:lstStyle/>
          <a:p>
            <a:fld id="{3B718AD7-1ED8-4B59-9629-422BFDC605D3}" type="slidenum">
              <a:rPr lang="en-US" altLang="en-US"/>
              <a:pPr/>
              <a:t>8</a:t>
            </a:fld>
            <a:endParaRPr lang="en-US" altLang="en-US" dirty="0"/>
          </a:p>
        </p:txBody>
      </p:sp>
      <p:sp>
        <p:nvSpPr>
          <p:cNvPr id="2304002" name="Rectangle 2">
            <a:extLst>
              <a:ext uri="{FF2B5EF4-FFF2-40B4-BE49-F238E27FC236}">
                <a16:creationId xmlns:a16="http://schemas.microsoft.com/office/drawing/2014/main" id="{08DBF5C1-5649-5D02-CD50-B58DCD2C3CF7}"/>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607E7E00-F52C-ADA2-AA22-414BE844AC9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735995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EC92F-87EB-D3D7-6BED-C665CB146422}"/>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13A4B5A4-687F-874F-F725-1E8BB0752711}"/>
              </a:ext>
            </a:extLst>
          </p:cNvPr>
          <p:cNvSpPr>
            <a:spLocks noGrp="1" noChangeArrowheads="1"/>
          </p:cNvSpPr>
          <p:nvPr>
            <p:ph type="sldNum" sz="quarter" idx="5"/>
          </p:nvPr>
        </p:nvSpPr>
        <p:spPr>
          <a:ln/>
        </p:spPr>
        <p:txBody>
          <a:bodyPr/>
          <a:lstStyle/>
          <a:p>
            <a:fld id="{3B718AD7-1ED8-4B59-9629-422BFDC605D3}" type="slidenum">
              <a:rPr lang="en-US" altLang="en-US"/>
              <a:pPr/>
              <a:t>9</a:t>
            </a:fld>
            <a:endParaRPr lang="en-US" altLang="en-US" dirty="0"/>
          </a:p>
        </p:txBody>
      </p:sp>
      <p:sp>
        <p:nvSpPr>
          <p:cNvPr id="2304002" name="Rectangle 2">
            <a:extLst>
              <a:ext uri="{FF2B5EF4-FFF2-40B4-BE49-F238E27FC236}">
                <a16:creationId xmlns:a16="http://schemas.microsoft.com/office/drawing/2014/main" id="{19930563-6581-8772-BAFC-05A64E94A904}"/>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03" name="Rectangle 3">
            <a:extLst>
              <a:ext uri="{FF2B5EF4-FFF2-40B4-BE49-F238E27FC236}">
                <a16:creationId xmlns:a16="http://schemas.microsoft.com/office/drawing/2014/main" id="{A75C33EA-570A-6C4C-2B47-89CE1B698EA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506340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3220081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77268AE-3EAF-4534-84BC-8649AB3FD343}" type="slidenum">
              <a:rPr lang="en-US" altLang="en-US" smtClean="0"/>
              <a:pPr/>
              <a:t>‹#›</a:t>
            </a:fld>
            <a:endParaRPr lang="en-US" altLang="en-US" dirty="0"/>
          </a:p>
        </p:txBody>
      </p:sp>
    </p:spTree>
    <p:extLst>
      <p:ext uri="{BB962C8B-B14F-4D97-AF65-F5344CB8AC3E}">
        <p14:creationId xmlns:p14="http://schemas.microsoft.com/office/powerpoint/2010/main" val="43672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870480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4253088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554614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491746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dirty="0"/>
          </a:p>
        </p:txBody>
      </p:sp>
      <p:sp>
        <p:nvSpPr>
          <p:cNvPr id="8" name="Footer Placeholder 7"/>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109864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ltLang="en-US" dirty="0"/>
          </a:p>
        </p:txBody>
      </p:sp>
      <p:sp>
        <p:nvSpPr>
          <p:cNvPr id="4" name="Footer Placeholder 3"/>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3641526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dirty="0"/>
          </a:p>
        </p:txBody>
      </p:sp>
      <p:sp>
        <p:nvSpPr>
          <p:cNvPr id="3" name="Footer Placeholder 2"/>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290190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1779521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3969625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ltLang="en-US" dirty="0"/>
          </a:p>
        </p:txBody>
      </p:sp>
      <p:sp>
        <p:nvSpPr>
          <p:cNvPr id="9" name="Rectangle 8">
            <a:extLst>
              <a:ext uri="{FF2B5EF4-FFF2-40B4-BE49-F238E27FC236}">
                <a16:creationId xmlns:a16="http://schemas.microsoft.com/office/drawing/2014/main" id="{C677FA85-268B-85A1-BFBE-CABB6352B4FF}"/>
              </a:ext>
            </a:extLst>
          </p:cNvPr>
          <p:cNvSpPr/>
          <p:nvPr userDrawn="1"/>
        </p:nvSpPr>
        <p:spPr>
          <a:xfrm>
            <a:off x="8328248" y="6356350"/>
            <a:ext cx="3025552" cy="3651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fld id="{D0FBEFB9-879F-4220-ABDD-F9EA9892F329}" type="slidenum">
              <a:rPr lang="en-US" sz="1200" smtClean="0">
                <a:solidFill>
                  <a:srgbClr val="017BA1"/>
                </a:solidFill>
                <a:effectLst/>
              </a:rPr>
              <a:pPr algn="r"/>
              <a:t>‹#›</a:t>
            </a:fld>
            <a:endParaRPr lang="en-US" sz="1200" dirty="0">
              <a:solidFill>
                <a:srgbClr val="017BA1"/>
              </a:solidFill>
              <a:effectLst/>
            </a:endParaRPr>
          </a:p>
        </p:txBody>
      </p:sp>
    </p:spTree>
    <p:extLst>
      <p:ext uri="{BB962C8B-B14F-4D97-AF65-F5344CB8AC3E}">
        <p14:creationId xmlns:p14="http://schemas.microsoft.com/office/powerpoint/2010/main" val="31080008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ertical sidebarPicture 2">
            <a:extLst>
              <a:ext uri="{FF2B5EF4-FFF2-40B4-BE49-F238E27FC236}">
                <a16:creationId xmlns:a16="http://schemas.microsoft.com/office/drawing/2014/main" id="{95FB0180-A65A-209B-9D50-3AC5A3C6859D}"/>
              </a:ext>
            </a:extLst>
          </p:cNvPr>
          <p:cNvPicPr>
            <a:picLocks noChangeAspect="1"/>
          </p:cNvPicPr>
          <p:nvPr/>
        </p:nvPicPr>
        <p:blipFill>
          <a:blip r:embed="rId3">
            <a:duotone>
              <a:schemeClr val="accent4">
                <a:shade val="45000"/>
                <a:satMod val="135000"/>
              </a:schemeClr>
              <a:prstClr val="white"/>
            </a:duotone>
            <a:lum bright="-4000" contrast="-35000"/>
            <a:alphaModFix amt="23000"/>
          </a:blip>
          <a:srcRect r="91347"/>
          <a:stretch>
            <a:fillRect/>
          </a:stretch>
        </p:blipFill>
        <p:spPr>
          <a:xfrm>
            <a:off x="0" y="0"/>
            <a:ext cx="1054848" cy="6858000"/>
          </a:xfrm>
          <a:prstGeom prst="rect">
            <a:avLst/>
          </a:prstGeom>
        </p:spPr>
      </p:pic>
      <p:sp>
        <p:nvSpPr>
          <p:cNvPr id="4" name="TITLE: Prioridades - Rectangle 5">
            <a:extLst>
              <a:ext uri="{FF2B5EF4-FFF2-40B4-BE49-F238E27FC236}">
                <a16:creationId xmlns:a16="http://schemas.microsoft.com/office/drawing/2014/main" id="{A406A9A5-422A-5622-DB6D-2534F0E7CD71}"/>
              </a:ext>
            </a:extLst>
          </p:cNvPr>
          <p:cNvSpPr>
            <a:spLocks noChangeArrowheads="1"/>
          </p:cNvSpPr>
          <p:nvPr/>
        </p:nvSpPr>
        <p:spPr bwMode="auto">
          <a:xfrm>
            <a:off x="1919536" y="1078632"/>
            <a:ext cx="9217024" cy="2134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357188" indent="-242888">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lvl="1">
              <a:lnSpc>
                <a:spcPct val="90000"/>
              </a:lnSpc>
              <a:spcBef>
                <a:spcPts val="0"/>
              </a:spcBef>
              <a:spcAft>
                <a:spcPts val="3000"/>
              </a:spcAft>
              <a:buClr>
                <a:srgbClr val="5FF0FF"/>
              </a:buClr>
              <a:buFont typeface="Symbol" panose="05050102010706020507" pitchFamily="18" charset="2"/>
              <a:buNone/>
            </a:pPr>
            <a:r>
              <a:rPr lang="es-419" sz="6000" b="1" i="1" spc="300" noProof="0" dirty="0">
                <a:solidFill>
                  <a:srgbClr val="FFFF00"/>
                </a:solidFill>
                <a:effectLst>
                  <a:outerShdw blurRad="50800" dist="50800" dir="3300000" algn="tl">
                    <a:srgbClr val="000000">
                      <a:alpha val="80000"/>
                    </a:srgbClr>
                  </a:outerShdw>
                </a:effectLst>
              </a:rPr>
              <a:t>Planes, Propósitos... </a:t>
            </a:r>
          </a:p>
          <a:p>
            <a:pPr lvl="1">
              <a:lnSpc>
                <a:spcPct val="90000"/>
              </a:lnSpc>
              <a:spcBef>
                <a:spcPts val="0"/>
              </a:spcBef>
              <a:spcAft>
                <a:spcPts val="3000"/>
              </a:spcAft>
              <a:buClr>
                <a:srgbClr val="5FF0FF"/>
              </a:buClr>
              <a:buFont typeface="Symbol" panose="05050102010706020507" pitchFamily="18" charset="2"/>
              <a:buNone/>
            </a:pPr>
            <a:r>
              <a:rPr lang="es-419" sz="6000" b="1" i="1" spc="300" noProof="0" dirty="0">
                <a:solidFill>
                  <a:srgbClr val="FFFF00"/>
                </a:solidFill>
                <a:effectLst>
                  <a:outerShdw blurRad="50800" dist="50800" dir="3300000" algn="tl">
                    <a:srgbClr val="000000">
                      <a:alpha val="80000"/>
                    </a:srgbClr>
                  </a:outerShdw>
                </a:effectLst>
              </a:rPr>
              <a:t>      y Prioridades...</a:t>
            </a:r>
          </a:p>
        </p:txBody>
      </p:sp>
      <p:pic>
        <p:nvPicPr>
          <p:cNvPr id="5" name="Horizontal bar 2 - Picture 4">
            <a:extLst>
              <a:ext uri="{FF2B5EF4-FFF2-40B4-BE49-F238E27FC236}">
                <a16:creationId xmlns:a16="http://schemas.microsoft.com/office/drawing/2014/main" id="{E837AE07-2A87-6C41-07A5-9CAEA4AE3EFA}"/>
              </a:ext>
            </a:extLst>
          </p:cNvPr>
          <p:cNvPicPr>
            <a:picLocks noChangeAspect="1"/>
          </p:cNvPicPr>
          <p:nvPr/>
        </p:nvPicPr>
        <p:blipFill>
          <a:blip r:embed="rId3">
            <a:duotone>
              <a:schemeClr val="accent4">
                <a:shade val="45000"/>
                <a:satMod val="135000"/>
              </a:schemeClr>
              <a:prstClr val="white"/>
            </a:duotone>
            <a:lum bright="-4000" contrast="-35000"/>
            <a:alphaModFix amt="23000"/>
          </a:blip>
          <a:srcRect l="2974" t="38238" r="65427" b="58256"/>
          <a:stretch>
            <a:fillRect/>
          </a:stretch>
        </p:blipFill>
        <p:spPr>
          <a:xfrm>
            <a:off x="371872" y="3501008"/>
            <a:ext cx="3851920" cy="240432"/>
          </a:xfrm>
          <a:prstGeom prst="rect">
            <a:avLst/>
          </a:prstGeom>
        </p:spPr>
      </p:pic>
      <p:pic>
        <p:nvPicPr>
          <p:cNvPr id="6" name="Horizontal bar - Picture 5">
            <a:extLst>
              <a:ext uri="{FF2B5EF4-FFF2-40B4-BE49-F238E27FC236}">
                <a16:creationId xmlns:a16="http://schemas.microsoft.com/office/drawing/2014/main" id="{BCE6D730-BBA9-B5CB-BB21-83BD03C79AD7}"/>
              </a:ext>
            </a:extLst>
          </p:cNvPr>
          <p:cNvPicPr>
            <a:picLocks noChangeAspect="1"/>
          </p:cNvPicPr>
          <p:nvPr/>
        </p:nvPicPr>
        <p:blipFill>
          <a:blip r:embed="rId3">
            <a:duotone>
              <a:schemeClr val="accent4">
                <a:shade val="45000"/>
                <a:satMod val="135000"/>
              </a:schemeClr>
              <a:prstClr val="white"/>
            </a:duotone>
            <a:lum bright="-4000" contrast="-35000"/>
            <a:alphaModFix amt="9000"/>
          </a:blip>
          <a:srcRect l="2974" t="38238" r="65427" b="58256"/>
          <a:stretch>
            <a:fillRect/>
          </a:stretch>
        </p:blipFill>
        <p:spPr>
          <a:xfrm>
            <a:off x="335360" y="3501008"/>
            <a:ext cx="3851920" cy="240432"/>
          </a:xfrm>
          <a:prstGeom prst="rect">
            <a:avLst/>
          </a:prstGeom>
        </p:spPr>
      </p:pic>
      <p:pic>
        <p:nvPicPr>
          <p:cNvPr id="7" name="Logo retiro - Picture 6">
            <a:extLst>
              <a:ext uri="{FF2B5EF4-FFF2-40B4-BE49-F238E27FC236}">
                <a16:creationId xmlns:a16="http://schemas.microsoft.com/office/drawing/2014/main" id="{DE6619D0-53F9-6B7B-FEDE-231243971C37}"/>
              </a:ext>
            </a:extLst>
          </p:cNvPr>
          <p:cNvPicPr>
            <a:picLocks noChangeAspect="1"/>
          </p:cNvPicPr>
          <p:nvPr/>
        </p:nvPicPr>
        <p:blipFill>
          <a:blip r:embed="rId4">
            <a:extLst>
              <a:ext uri="{28A0092B-C50C-407E-A947-70E740481C1C}">
                <a14:useLocalDpi xmlns:a14="http://schemas.microsoft.com/office/drawing/2010/main" val="0"/>
              </a:ext>
            </a:extLst>
          </a:blip>
          <a:srcRect b="36199"/>
          <a:stretch>
            <a:fillRect/>
          </a:stretch>
        </p:blipFill>
        <p:spPr>
          <a:xfrm>
            <a:off x="6384032" y="3645025"/>
            <a:ext cx="4365104" cy="2784964"/>
          </a:xfrm>
          <a:prstGeom prst="rect">
            <a:avLst/>
          </a:prstGeom>
          <a:effectLst>
            <a:softEdge rad="2921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par>
                                <p:cTn id="13" presetID="12" presetClass="entr" presetSubtype="8" fill="hold" grpId="0" nodeType="withEffect">
                                  <p:stCondLst>
                                    <p:cond delay="250"/>
                                  </p:stCondLst>
                                  <p:iterate type="wd">
                                    <p:tmPct val="85000"/>
                                  </p:iterate>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p:tgtEl>
                                          <p:spTgt spid="4">
                                            <p:txEl>
                                              <p:pRg st="0" end="0"/>
                                            </p:txEl>
                                          </p:spTgt>
                                        </p:tgtEl>
                                        <p:attrNameLst>
                                          <p:attrName>ppt_x</p:attrName>
                                        </p:attrNameLst>
                                      </p:cBhvr>
                                      <p:tavLst>
                                        <p:tav tm="0">
                                          <p:val>
                                            <p:strVal val="#ppt_x-#ppt_w*1.125000"/>
                                          </p:val>
                                        </p:tav>
                                        <p:tav tm="100000">
                                          <p:val>
                                            <p:strVal val="#ppt_x"/>
                                          </p:val>
                                        </p:tav>
                                      </p:tavLst>
                                    </p:anim>
                                    <p:animEffect transition="in" filter="wipe(right)">
                                      <p:cBhvr>
                                        <p:cTn id="16" dur="500"/>
                                        <p:tgtEl>
                                          <p:spTgt spid="4">
                                            <p:txEl>
                                              <p:pRg st="0" end="0"/>
                                            </p:txEl>
                                          </p:spTgt>
                                        </p:tgtEl>
                                      </p:cBhvr>
                                    </p:animEffect>
                                  </p:childTnLst>
                                </p:cTn>
                              </p:par>
                            </p:childTnLst>
                          </p:cTn>
                        </p:par>
                        <p:par>
                          <p:cTn id="17" fill="hold">
                            <p:stCondLst>
                              <p:cond delay="2025"/>
                            </p:stCondLst>
                            <p:childTnLst>
                              <p:par>
                                <p:cTn id="18" presetID="12" presetClass="entr" presetSubtype="1" fill="hold" grpId="0"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75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21" dur="75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par>
                          <p:cTn id="27" fill="hold">
                            <p:stCondLst>
                              <p:cond delay="500"/>
                            </p:stCondLst>
                            <p:childTnLst>
                              <p:par>
                                <p:cTn id="28" presetID="2" presetClass="entr" presetSubtype="8"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0-#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0CB99-60C0-B784-4254-ADCB369FBC20}"/>
            </a:ext>
          </a:extLst>
        </p:cNvPr>
        <p:cNvGrpSpPr/>
        <p:nvPr/>
      </p:nvGrpSpPr>
      <p:grpSpPr>
        <a:xfrm>
          <a:off x="0" y="0"/>
          <a:ext cx="0" cy="0"/>
          <a:chOff x="0" y="0"/>
          <a:chExt cx="0" cy="0"/>
        </a:xfrm>
      </p:grpSpPr>
      <p:sp>
        <p:nvSpPr>
          <p:cNvPr id="4" name="Verse Box FRONT - Rectangle 22">
            <a:extLst>
              <a:ext uri="{FF2B5EF4-FFF2-40B4-BE49-F238E27FC236}">
                <a16:creationId xmlns:a16="http://schemas.microsoft.com/office/drawing/2014/main" id="{227F8BED-F655-2778-BD31-750489AFDB28}"/>
              </a:ext>
            </a:extLst>
          </p:cNvPr>
          <p:cNvSpPr>
            <a:spLocks noChangeArrowheads="1"/>
          </p:cNvSpPr>
          <p:nvPr/>
        </p:nvSpPr>
        <p:spPr bwMode="auto">
          <a:xfrm>
            <a:off x="1055440" y="1268760"/>
            <a:ext cx="10081120" cy="3384000"/>
          </a:xfrm>
          <a:prstGeom prst="rect">
            <a:avLst/>
          </a:prstGeom>
          <a:solidFill>
            <a:srgbClr val="333333"/>
          </a:solidFill>
          <a:ln w="38100">
            <a:solidFill>
              <a:srgbClr val="FFFF00"/>
            </a:solidFill>
            <a:miter lim="800000"/>
            <a:headEnd/>
            <a:tailEnd/>
          </a:ln>
        </p:spPr>
        <p:txBody>
          <a:bodyPr lIns="144000" tIns="90000" rIns="144000" b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buClr>
                <a:srgbClr val="5FF0FF"/>
              </a:buClr>
              <a:buFont typeface="Symbol" panose="05050102010706020507" pitchFamily="18" charset="2"/>
              <a:buNone/>
            </a:pPr>
            <a:r>
              <a:rPr kumimoji="0" lang="es-419" sz="2900" noProof="0" dirty="0">
                <a:solidFill>
                  <a:srgbClr val="EFF9FF"/>
                </a:solidFill>
                <a:latin typeface="Arial" panose="020B0604020202020204" pitchFamily="34" charset="0"/>
                <a:cs typeface="Times New Roman" panose="02020603050405020304" pitchFamily="18" charset="0"/>
              </a:rPr>
              <a:t>                                     </a:t>
            </a:r>
            <a:r>
              <a:rPr kumimoji="0" lang="es-419" sz="2900" noProof="0" dirty="0">
                <a:solidFill>
                  <a:schemeClr val="bg2">
                    <a:lumMod val="50000"/>
                  </a:schemeClr>
                </a:solidFill>
                <a:effectLst/>
                <a:latin typeface="Arial" panose="020B0604020202020204" pitchFamily="34" charset="0"/>
                <a:cs typeface="Times New Roman" panose="02020603050405020304" pitchFamily="18" charset="0"/>
              </a:rPr>
              <a:t>Ahora bien,</a:t>
            </a:r>
            <a:r>
              <a:rPr kumimoji="0" lang="es-419" sz="2900" noProof="0" dirty="0">
                <a:solidFill>
                  <a:srgbClr val="EFF9FF"/>
                </a:solidFill>
                <a:latin typeface="Arial" panose="020B0604020202020204" pitchFamily="34" charset="0"/>
                <a:cs typeface="Times New Roman" panose="02020603050405020304" pitchFamily="18" charset="0"/>
              </a:rPr>
              <a:t> </a:t>
            </a:r>
            <a:r>
              <a:rPr kumimoji="0" lang="es-419" sz="2900" u="sng" noProof="0" dirty="0">
                <a:solidFill>
                  <a:srgbClr val="3CFF22"/>
                </a:solidFill>
                <a:latin typeface="Arial" panose="020B0604020202020204" pitchFamily="34" charset="0"/>
                <a:cs typeface="Times New Roman" panose="02020603050405020304" pitchFamily="18" charset="0"/>
              </a:rPr>
              <a:t>Dios ha colocado</a:t>
            </a:r>
            <a:r>
              <a:rPr kumimoji="0" lang="es-419" sz="2900" noProof="0" dirty="0">
                <a:solidFill>
                  <a:srgbClr val="3CFF22"/>
                </a:solidFill>
                <a:latin typeface="Arial" panose="020B0604020202020204" pitchFamily="34" charset="0"/>
                <a:cs typeface="Times New Roman" panose="02020603050405020304" pitchFamily="18" charset="0"/>
              </a:rPr>
              <a:t> a cada uno de los miembros en el cuerpo </a:t>
            </a:r>
            <a:r>
              <a:rPr kumimoji="0" lang="es-419" sz="2900" u="sng" noProof="0" dirty="0">
                <a:solidFill>
                  <a:srgbClr val="3CFF22"/>
                </a:solidFill>
                <a:latin typeface="Arial" panose="020B0604020202020204" pitchFamily="34" charset="0"/>
                <a:cs typeface="Times New Roman" panose="02020603050405020304" pitchFamily="18" charset="0"/>
              </a:rPr>
              <a:t>según le agradó</a:t>
            </a:r>
            <a:r>
              <a:rPr kumimoji="0" lang="es-419" sz="2900" noProof="0" dirty="0">
                <a:solidFill>
                  <a:srgbClr val="EFF9FF"/>
                </a:solidFill>
                <a:latin typeface="Arial" panose="020B0604020202020204" pitchFamily="34" charset="0"/>
                <a:cs typeface="Times New Roman" panose="02020603050405020304" pitchFamily="18" charset="0"/>
              </a:rPr>
              <a:t>. </a:t>
            </a:r>
          </a:p>
          <a:p>
            <a:pPr algn="just">
              <a:lnSpc>
                <a:spcPct val="90000"/>
              </a:lnSpc>
              <a:spcBef>
                <a:spcPts val="0"/>
              </a:spcBef>
              <a:buClr>
                <a:srgbClr val="5FF0FF"/>
              </a:buClr>
              <a:buFont typeface="Symbol" panose="05050102010706020507" pitchFamily="18" charset="2"/>
              <a:buNone/>
            </a:pPr>
            <a:r>
              <a:rPr kumimoji="0" lang="es-419" sz="2900" noProof="0" dirty="0">
                <a:solidFill>
                  <a:schemeClr val="bg2">
                    <a:lumMod val="50000"/>
                  </a:schemeClr>
                </a:solidFill>
                <a:effectLst/>
                <a:latin typeface="Arial" panose="020B0604020202020204" pitchFamily="34" charset="0"/>
                <a:cs typeface="Times New Roman" panose="02020603050405020304" pitchFamily="18" charset="0"/>
              </a:rPr>
              <a:t>Y si todos fueran un solo miembro, ¿qué sería del  cuerpo? </a:t>
            </a:r>
          </a:p>
          <a:p>
            <a:pPr algn="just">
              <a:lnSpc>
                <a:spcPct val="90000"/>
              </a:lnSpc>
              <a:spcBef>
                <a:spcPts val="0"/>
              </a:spcBef>
              <a:buClr>
                <a:srgbClr val="5FF0FF"/>
              </a:buClr>
              <a:buFont typeface="Symbol" panose="05050102010706020507" pitchFamily="18" charset="2"/>
              <a:buNone/>
            </a:pPr>
            <a:r>
              <a:rPr kumimoji="0" lang="es-419" sz="2900" noProof="0" dirty="0">
                <a:solidFill>
                  <a:schemeClr val="bg2">
                    <a:lumMod val="50000"/>
                  </a:schemeClr>
                </a:solidFill>
                <a:effectLst/>
                <a:latin typeface="Arial" panose="020B0604020202020204" pitchFamily="34" charset="0"/>
                <a:cs typeface="Times New Roman" panose="02020603050405020304" pitchFamily="18" charset="0"/>
              </a:rPr>
              <a:t>Sin embargo, hay muchos miembros, pero un solo cuerpo.</a:t>
            </a:r>
          </a:p>
          <a:p>
            <a:pPr algn="just">
              <a:lnSpc>
                <a:spcPct val="90000"/>
              </a:lnSpc>
              <a:spcBef>
                <a:spcPts val="0"/>
              </a:spcBef>
              <a:buClr>
                <a:srgbClr val="5FF0FF"/>
              </a:buClr>
              <a:buFont typeface="Symbol" panose="05050102010706020507" pitchFamily="18" charset="2"/>
              <a:buNone/>
            </a:pPr>
            <a:r>
              <a:rPr kumimoji="0" lang="es-419" sz="2900" noProof="0" dirty="0">
                <a:solidFill>
                  <a:schemeClr val="bg2">
                    <a:lumMod val="50000"/>
                  </a:schemeClr>
                </a:solidFill>
                <a:effectLst/>
                <a:latin typeface="Arial" panose="020B0604020202020204" pitchFamily="34" charset="0"/>
                <a:cs typeface="Times New Roman" panose="02020603050405020304" pitchFamily="18" charset="0"/>
              </a:rPr>
              <a:t>Y el ojo no puede decirle a la mano: "No te necesito"; ni tampoco la cabeza a los pies: "No los necesito".</a:t>
            </a:r>
            <a:r>
              <a:rPr kumimoji="0" lang="es-419" sz="2900" noProof="0" dirty="0">
                <a:solidFill>
                  <a:schemeClr val="bg2">
                    <a:lumMod val="75000"/>
                  </a:schemeClr>
                </a:solidFill>
                <a:effectLst/>
                <a:latin typeface="Arial" panose="020B0604020202020204" pitchFamily="34" charset="0"/>
                <a:cs typeface="Times New Roman" panose="02020603050405020304" pitchFamily="18" charset="0"/>
              </a:rPr>
              <a:t> </a:t>
            </a:r>
          </a:p>
          <a:p>
            <a:pPr algn="just">
              <a:lnSpc>
                <a:spcPct val="90000"/>
              </a:lnSpc>
              <a:spcBef>
                <a:spcPts val="0"/>
              </a:spcBef>
              <a:buClr>
                <a:srgbClr val="5FF0FF"/>
              </a:buClr>
              <a:buFont typeface="Symbol" panose="05050102010706020507" pitchFamily="18" charset="2"/>
              <a:buNone/>
            </a:pPr>
            <a:r>
              <a:rPr kumimoji="0" lang="es-419" sz="2900" noProof="0" dirty="0">
                <a:solidFill>
                  <a:schemeClr val="bg2">
                    <a:lumMod val="50000"/>
                  </a:schemeClr>
                </a:solidFill>
                <a:effectLst/>
                <a:latin typeface="Arial" panose="020B0604020202020204" pitchFamily="34" charset="0"/>
                <a:cs typeface="Times New Roman" panose="02020603050405020304" pitchFamily="18" charset="0"/>
              </a:rPr>
              <a:t>Por el contrario,</a:t>
            </a:r>
            <a:r>
              <a:rPr kumimoji="0" lang="es-419" sz="2900" noProof="0" dirty="0">
                <a:solidFill>
                  <a:schemeClr val="bg2">
                    <a:lumMod val="75000"/>
                  </a:schemeClr>
                </a:solidFill>
                <a:effectLst/>
                <a:latin typeface="Arial" panose="020B0604020202020204" pitchFamily="34" charset="0"/>
                <a:cs typeface="Times New Roman" panose="02020603050405020304" pitchFamily="18" charset="0"/>
              </a:rPr>
              <a:t> </a:t>
            </a:r>
            <a:r>
              <a:rPr kumimoji="0" lang="es-419" sz="2900" u="sng" noProof="0" dirty="0">
                <a:solidFill>
                  <a:srgbClr val="44DFFE"/>
                </a:solidFill>
                <a:effectLst>
                  <a:outerShdw blurRad="50800" dist="50800" dir="3300000" algn="tl">
                    <a:srgbClr val="000000">
                      <a:alpha val="80000"/>
                    </a:srgbClr>
                  </a:outerShdw>
                </a:effectLst>
                <a:latin typeface="Arial" panose="020B0604020202020204" pitchFamily="34" charset="0"/>
                <a:cs typeface="Times New Roman" panose="02020603050405020304" pitchFamily="18" charset="0"/>
              </a:rPr>
              <a:t>la verdad es que los miembros del cuerpo que parecen ser los más débiles, son los más necesarios</a:t>
            </a:r>
            <a:r>
              <a:rPr kumimoji="0" lang="es-419" sz="2900" noProof="0" dirty="0">
                <a:solidFill>
                  <a:schemeClr val="bg2">
                    <a:lumMod val="75000"/>
                  </a:schemeClr>
                </a:solidFill>
                <a:effectLst/>
                <a:latin typeface="Arial" panose="020B0604020202020204" pitchFamily="34" charset="0"/>
                <a:cs typeface="Times New Roman" panose="02020603050405020304" pitchFamily="18" charset="0"/>
              </a:rPr>
              <a:t>;</a:t>
            </a:r>
          </a:p>
        </p:txBody>
      </p:sp>
      <p:sp>
        <p:nvSpPr>
          <p:cNvPr id="2" name="TITLE: Planes - Rectangle 17">
            <a:extLst>
              <a:ext uri="{FF2B5EF4-FFF2-40B4-BE49-F238E27FC236}">
                <a16:creationId xmlns:a16="http://schemas.microsoft.com/office/drawing/2014/main" id="{0204508C-F02D-320D-FDD0-2B83E1481607}"/>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3" name="Underline title - Rectangle 18">
            <a:extLst>
              <a:ext uri="{FF2B5EF4-FFF2-40B4-BE49-F238E27FC236}">
                <a16:creationId xmlns:a16="http://schemas.microsoft.com/office/drawing/2014/main" id="{7B29B714-355C-F6AC-BCE4-262616C8F4DF}"/>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10" name="Verse ID - Rectangle 30">
            <a:extLst>
              <a:ext uri="{FF2B5EF4-FFF2-40B4-BE49-F238E27FC236}">
                <a16:creationId xmlns:a16="http://schemas.microsoft.com/office/drawing/2014/main" id="{98F619B6-C707-2E28-8B5D-4B8921E7C3D3}"/>
              </a:ext>
            </a:extLst>
          </p:cNvPr>
          <p:cNvSpPr>
            <a:spLocks noChangeArrowheads="1"/>
          </p:cNvSpPr>
          <p:nvPr/>
        </p:nvSpPr>
        <p:spPr bwMode="auto">
          <a:xfrm>
            <a:off x="1055439" y="1268760"/>
            <a:ext cx="3822228" cy="520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4000" tIns="72000" rIns="144000">
            <a:spAutoFit/>
          </a:bodyPr>
          <a:lstStyle/>
          <a:p>
            <a:pPr>
              <a:lnSpc>
                <a:spcPct val="90000"/>
              </a:lnSpc>
            </a:pPr>
            <a:r>
              <a:rPr kumimoji="1" lang="es-419" sz="2900" b="1" i="1" u="sng" noProof="0"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rPr>
              <a:t>1 Corintios 12:18-22</a:t>
            </a:r>
          </a:p>
        </p:txBody>
      </p:sp>
      <p:sp>
        <p:nvSpPr>
          <p:cNvPr id="6" name="Para 2 - Rectangle 5">
            <a:extLst>
              <a:ext uri="{FF2B5EF4-FFF2-40B4-BE49-F238E27FC236}">
                <a16:creationId xmlns:a16="http://schemas.microsoft.com/office/drawing/2014/main" id="{6EC183E3-9106-3AC0-731B-71FDFF045E81}"/>
              </a:ext>
            </a:extLst>
          </p:cNvPr>
          <p:cNvSpPr>
            <a:spLocks noChangeArrowheads="1"/>
          </p:cNvSpPr>
          <p:nvPr/>
        </p:nvSpPr>
        <p:spPr bwMode="auto">
          <a:xfrm>
            <a:off x="1055440" y="4763469"/>
            <a:ext cx="10081120" cy="96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Según 1 Corintios, estás sirviendo porque Dios quiere que sirvas </a:t>
            </a:r>
            <a:r>
              <a:rPr lang="es-ES" dirty="0">
                <a:solidFill>
                  <a:srgbClr val="EFF9FF"/>
                </a:solidFill>
                <a:latin typeface="Arial" panose="020B0604020202020204" pitchFamily="34" charset="0"/>
                <a:cs typeface="Times New Roman" panose="02020603050405020304" pitchFamily="18" charset="0"/>
              </a:rPr>
              <a:t>en el lugar donde Él te ha puesto</a:t>
            </a:r>
            <a:r>
              <a:rPr lang="es-419" noProof="0" dirty="0">
                <a:solidFill>
                  <a:srgbClr val="EFF9FF"/>
                </a:solidFill>
                <a:latin typeface="Arial" panose="020B0604020202020204" pitchFamily="34" charset="0"/>
                <a:cs typeface="Times New Roman" panose="02020603050405020304" pitchFamily="18" charset="0"/>
              </a:rPr>
              <a:t>: es parte de su </a:t>
            </a:r>
            <a:r>
              <a:rPr lang="es-419" i="1" u="sng" noProof="0" dirty="0">
                <a:solidFill>
                  <a:srgbClr val="EFF9FF"/>
                </a:solidFill>
                <a:latin typeface="Arial" panose="020B0604020202020204" pitchFamily="34" charset="0"/>
                <a:cs typeface="Times New Roman" panose="02020603050405020304" pitchFamily="18" charset="0"/>
              </a:rPr>
              <a:t>plan</a:t>
            </a:r>
            <a:r>
              <a:rPr lang="es-419" noProof="0" dirty="0">
                <a:solidFill>
                  <a:srgbClr val="EFF9FF"/>
                </a:solidFill>
                <a:latin typeface="Arial" panose="020B0604020202020204" pitchFamily="34" charset="0"/>
                <a:cs typeface="Times New Roman" panose="02020603050405020304" pitchFamily="18" charset="0"/>
              </a:rPr>
              <a:t> para ti, y parte de su </a:t>
            </a:r>
            <a:r>
              <a:rPr lang="es-419" i="1" u="sng" noProof="0" dirty="0">
                <a:solidFill>
                  <a:srgbClr val="EFF9FF"/>
                </a:solidFill>
                <a:latin typeface="Arial" panose="020B0604020202020204" pitchFamily="34" charset="0"/>
                <a:cs typeface="Times New Roman" panose="02020603050405020304" pitchFamily="18" charset="0"/>
              </a:rPr>
              <a:t>propósito</a:t>
            </a:r>
            <a:r>
              <a:rPr lang="es-419" noProof="0" dirty="0">
                <a:solidFill>
                  <a:srgbClr val="EFF9FF"/>
                </a:solidFill>
                <a:latin typeface="Arial" panose="020B0604020202020204" pitchFamily="34" charset="0"/>
                <a:cs typeface="Times New Roman" panose="02020603050405020304" pitchFamily="18" charset="0"/>
              </a:rPr>
              <a:t> para ti.</a:t>
            </a:r>
          </a:p>
        </p:txBody>
      </p:sp>
      <p:sp>
        <p:nvSpPr>
          <p:cNvPr id="7" name="Rectangle 6">
            <a:extLst>
              <a:ext uri="{FF2B5EF4-FFF2-40B4-BE49-F238E27FC236}">
                <a16:creationId xmlns:a16="http://schemas.microsoft.com/office/drawing/2014/main" id="{2A44F370-840D-6E68-4923-F1BDD9DF4851}"/>
              </a:ext>
            </a:extLst>
          </p:cNvPr>
          <p:cNvSpPr/>
          <p:nvPr/>
        </p:nvSpPr>
        <p:spPr>
          <a:xfrm>
            <a:off x="6729214" y="1268760"/>
            <a:ext cx="3183210" cy="969410"/>
          </a:xfrm>
          <a:prstGeom prst="rect">
            <a:avLst/>
          </a:prstGeom>
          <a:solidFill>
            <a:schemeClr val="tx2">
              <a:lumMod val="10000"/>
              <a:lumOff val="90000"/>
              <a:alpha val="12000"/>
            </a:schemeClr>
          </a:solidFill>
          <a:ln w="63500">
            <a:solidFill>
              <a:srgbClr val="99FF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noProof="0" dirty="0"/>
          </a:p>
        </p:txBody>
      </p:sp>
    </p:spTree>
    <p:extLst>
      <p:ext uri="{BB962C8B-B14F-4D97-AF65-F5344CB8AC3E}">
        <p14:creationId xmlns:p14="http://schemas.microsoft.com/office/powerpoint/2010/main" val="12102848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4E4B0-348F-2EE8-0C06-5564CA99ACCB}"/>
            </a:ext>
          </a:extLst>
        </p:cNvPr>
        <p:cNvGrpSpPr/>
        <p:nvPr/>
      </p:nvGrpSpPr>
      <p:grpSpPr>
        <a:xfrm>
          <a:off x="0" y="0"/>
          <a:ext cx="0" cy="0"/>
          <a:chOff x="0" y="0"/>
          <a:chExt cx="0" cy="0"/>
        </a:xfrm>
      </p:grpSpPr>
      <p:sp>
        <p:nvSpPr>
          <p:cNvPr id="2302980" name="Rectangle 4">
            <a:extLst>
              <a:ext uri="{FF2B5EF4-FFF2-40B4-BE49-F238E27FC236}">
                <a16:creationId xmlns:a16="http://schemas.microsoft.com/office/drawing/2014/main" id="{098F9724-CC98-A458-1891-B5451362293B}"/>
              </a:ext>
            </a:extLst>
          </p:cNvPr>
          <p:cNvSpPr>
            <a:spLocks noChangeArrowheads="1"/>
          </p:cNvSpPr>
          <p:nvPr/>
        </p:nvSpPr>
        <p:spPr bwMode="auto">
          <a:xfrm>
            <a:off x="1055440" y="1124744"/>
            <a:ext cx="10081120" cy="1916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buClr>
                <a:srgbClr val="5FF0FF"/>
              </a:buClr>
              <a:buFont typeface="Symbol" panose="05050102010706020507" pitchFamily="18" charset="2"/>
              <a:buNone/>
            </a:pPr>
            <a:r>
              <a:rPr lang="es-419" noProof="0" dirty="0">
                <a:solidFill>
                  <a:srgbClr val="EFF9FF"/>
                </a:solidFill>
                <a:effectLst>
                  <a:outerShdw blurRad="50800" dist="50800" dir="2700000" algn="tl">
                    <a:srgbClr val="000000"/>
                  </a:outerShdw>
                </a:effectLst>
                <a:latin typeface="Arial" panose="020B0604020202020204" pitchFamily="34" charset="0"/>
                <a:cs typeface="Times New Roman" panose="02020603050405020304" pitchFamily="18" charset="0"/>
              </a:rPr>
              <a:t>Probablemente sabes que Dios tiene planes para tu vida.</a:t>
            </a:r>
          </a:p>
          <a:p>
            <a:pPr algn="just">
              <a:lnSpc>
                <a:spcPct val="87000"/>
              </a:lnSpc>
              <a:buClr>
                <a:srgbClr val="5FF0FF"/>
              </a:buClr>
              <a:buFont typeface="Symbol" panose="05050102010706020507" pitchFamily="18" charset="2"/>
              <a:buNone/>
            </a:pPr>
            <a:r>
              <a:rPr lang="es-419" noProof="0" dirty="0">
                <a:solidFill>
                  <a:srgbClr val="EFF9FF"/>
                </a:solidFill>
                <a:effectLst>
                  <a:outerShdw blurRad="50800" dist="50800" dir="2700000" algn="tl">
                    <a:srgbClr val="000000"/>
                  </a:outerShdw>
                </a:effectLst>
                <a:latin typeface="Arial" panose="020B0604020202020204" pitchFamily="34" charset="0"/>
                <a:cs typeface="Times New Roman" panose="02020603050405020304" pitchFamily="18" charset="0"/>
              </a:rPr>
              <a:t>Y estoy seguro de que tú también tienes tus propios planes para tu vida.</a:t>
            </a:r>
          </a:p>
        </p:txBody>
      </p:sp>
      <p:sp>
        <p:nvSpPr>
          <p:cNvPr id="2" name="TITLE: Planes - Rectangle 17">
            <a:extLst>
              <a:ext uri="{FF2B5EF4-FFF2-40B4-BE49-F238E27FC236}">
                <a16:creationId xmlns:a16="http://schemas.microsoft.com/office/drawing/2014/main" id="{6F8FD696-4C85-8885-188E-5AC01F4AA8FE}"/>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3" name="Underline title - Rectangle 18">
            <a:extLst>
              <a:ext uri="{FF2B5EF4-FFF2-40B4-BE49-F238E27FC236}">
                <a16:creationId xmlns:a16="http://schemas.microsoft.com/office/drawing/2014/main" id="{E9472370-468C-E185-F16B-DD4AB357D281}"/>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4" name="Rectangle 4">
            <a:extLst>
              <a:ext uri="{FF2B5EF4-FFF2-40B4-BE49-F238E27FC236}">
                <a16:creationId xmlns:a16="http://schemas.microsoft.com/office/drawing/2014/main" id="{9D53083C-F5B6-6CCB-A610-0866156A2109}"/>
              </a:ext>
            </a:extLst>
          </p:cNvPr>
          <p:cNvSpPr>
            <a:spLocks noChangeArrowheads="1"/>
          </p:cNvSpPr>
          <p:nvPr/>
        </p:nvSpPr>
        <p:spPr bwMode="auto">
          <a:xfrm>
            <a:off x="1055440" y="3068960"/>
            <a:ext cx="576064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buClr>
                <a:srgbClr val="5FF0FF"/>
              </a:buClr>
              <a:buFont typeface="Symbol" panose="05050102010706020507" pitchFamily="18" charset="2"/>
              <a:buNone/>
            </a:pPr>
            <a:r>
              <a:rPr lang="es-419" noProof="0" dirty="0">
                <a:solidFill>
                  <a:srgbClr val="EFF9FF"/>
                </a:solidFill>
                <a:effectLst>
                  <a:outerShdw blurRad="50800" dist="50800" dir="2700000" algn="tl">
                    <a:srgbClr val="000000"/>
                  </a:outerShdw>
                </a:effectLst>
                <a:latin typeface="Arial" panose="020B0604020202020204" pitchFamily="34" charset="0"/>
                <a:cs typeface="Times New Roman" panose="02020603050405020304" pitchFamily="18" charset="0"/>
              </a:rPr>
              <a:t>El problema surge cuando tus planes ¡no están de acuerdo con los planes de Dios!</a:t>
            </a:r>
          </a:p>
        </p:txBody>
      </p:sp>
      <p:sp>
        <p:nvSpPr>
          <p:cNvPr id="7" name="Rectangle 4">
            <a:extLst>
              <a:ext uri="{FF2B5EF4-FFF2-40B4-BE49-F238E27FC236}">
                <a16:creationId xmlns:a16="http://schemas.microsoft.com/office/drawing/2014/main" id="{65F47D18-D9A3-C390-147D-5D17550FE4DC}"/>
              </a:ext>
            </a:extLst>
          </p:cNvPr>
          <p:cNvSpPr>
            <a:spLocks noChangeArrowheads="1"/>
          </p:cNvSpPr>
          <p:nvPr/>
        </p:nvSpPr>
        <p:spPr bwMode="auto">
          <a:xfrm>
            <a:off x="1055440" y="4365104"/>
            <a:ext cx="576064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buClr>
                <a:srgbClr val="5FF0FF"/>
              </a:buClr>
              <a:buFont typeface="Symbol" panose="05050102010706020507" pitchFamily="18" charset="2"/>
              <a:buNone/>
            </a:pPr>
            <a:r>
              <a:rPr lang="es-419" noProof="0" dirty="0">
                <a:solidFill>
                  <a:srgbClr val="EFF9FF"/>
                </a:solidFill>
                <a:effectLst>
                  <a:outerShdw blurRad="50800" dist="50800" dir="2700000" algn="tl">
                    <a:srgbClr val="000000"/>
                  </a:outerShdw>
                </a:effectLst>
                <a:latin typeface="Arial" panose="020B0604020202020204" pitchFamily="34" charset="0"/>
                <a:cs typeface="Times New Roman" panose="02020603050405020304" pitchFamily="18" charset="0"/>
              </a:rPr>
              <a:t>Cuando Dios quiere que gires a la derecha, pero tú quieres girar a la izquierda, eso es un problema.</a:t>
            </a:r>
          </a:p>
        </p:txBody>
      </p:sp>
      <p:pic>
        <p:nvPicPr>
          <p:cNvPr id="6" name="Picture 5">
            <a:extLst>
              <a:ext uri="{FF2B5EF4-FFF2-40B4-BE49-F238E27FC236}">
                <a16:creationId xmlns:a16="http://schemas.microsoft.com/office/drawing/2014/main" id="{FC5E3688-007C-09C8-43C1-D5FCE6472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088" y="3205630"/>
            <a:ext cx="4248472" cy="2837656"/>
          </a:xfrm>
          <a:prstGeom prst="rect">
            <a:avLst/>
          </a:prstGeom>
        </p:spPr>
      </p:pic>
      <p:cxnSp>
        <p:nvCxnSpPr>
          <p:cNvPr id="9" name="Straight Arrow Connector 8">
            <a:extLst>
              <a:ext uri="{FF2B5EF4-FFF2-40B4-BE49-F238E27FC236}">
                <a16:creationId xmlns:a16="http://schemas.microsoft.com/office/drawing/2014/main" id="{52323D02-494E-0E93-D748-8AAE0392440C}"/>
              </a:ext>
            </a:extLst>
          </p:cNvPr>
          <p:cNvCxnSpPr>
            <a:cxnSpLocks/>
          </p:cNvCxnSpPr>
          <p:nvPr/>
        </p:nvCxnSpPr>
        <p:spPr>
          <a:xfrm flipH="1" flipV="1">
            <a:off x="7755308" y="3986213"/>
            <a:ext cx="1643063" cy="704850"/>
          </a:xfrm>
          <a:prstGeom prst="straightConnector1">
            <a:avLst/>
          </a:prstGeom>
          <a:ln w="66675" cap="rnd">
            <a:solidFill>
              <a:srgbClr val="FCF8FA"/>
            </a:solidFill>
            <a:bevel/>
            <a:tailEnd type="triangle"/>
          </a:ln>
          <a:effectLst>
            <a:softEdge rad="10160"/>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E568F82B-D5E6-8660-DD16-65A775F25880}"/>
              </a:ext>
            </a:extLst>
          </p:cNvPr>
          <p:cNvCxnSpPr>
            <a:cxnSpLocks/>
          </p:cNvCxnSpPr>
          <p:nvPr/>
        </p:nvCxnSpPr>
        <p:spPr>
          <a:xfrm flipV="1">
            <a:off x="7300913" y="5219700"/>
            <a:ext cx="3657600" cy="409575"/>
          </a:xfrm>
          <a:prstGeom prst="straightConnector1">
            <a:avLst/>
          </a:prstGeom>
          <a:ln w="63500" cap="rnd">
            <a:solidFill>
              <a:srgbClr val="F0E4E4"/>
            </a:solidFill>
            <a:bevel/>
            <a:tailEnd type="triangle"/>
          </a:ln>
          <a:effectLst>
            <a:softEdge rad="2540"/>
          </a:effectLst>
        </p:spPr>
        <p:style>
          <a:lnRef idx="2">
            <a:schemeClr val="accent1"/>
          </a:lnRef>
          <a:fillRef idx="0">
            <a:schemeClr val="accent1"/>
          </a:fillRef>
          <a:effectRef idx="1">
            <a:schemeClr val="accent1"/>
          </a:effectRef>
          <a:fontRef idx="minor">
            <a:schemeClr val="tx1"/>
          </a:fontRef>
        </p:style>
      </p:cxnSp>
      <p:sp>
        <p:nvSpPr>
          <p:cNvPr id="24" name="TITLE: Planes - Rectangle 17">
            <a:extLst>
              <a:ext uri="{FF2B5EF4-FFF2-40B4-BE49-F238E27FC236}">
                <a16:creationId xmlns:a16="http://schemas.microsoft.com/office/drawing/2014/main" id="{4A66BC4A-05E0-93AA-83F4-D87CEB980B51}"/>
              </a:ext>
            </a:extLst>
          </p:cNvPr>
          <p:cNvSpPr>
            <a:spLocks noChangeArrowheads="1"/>
          </p:cNvSpPr>
          <p:nvPr/>
        </p:nvSpPr>
        <p:spPr bwMode="auto">
          <a:xfrm>
            <a:off x="2359968" y="539156"/>
            <a:ext cx="2583904" cy="2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700" b="1" noProof="0" dirty="0">
                <a:solidFill>
                  <a:srgbClr val="FFFF01"/>
                </a:solidFill>
                <a:effectLst>
                  <a:outerShdw blurRad="50800" dist="50800" dir="3300000" algn="tl">
                    <a:schemeClr val="tx1">
                      <a:alpha val="80000"/>
                    </a:schemeClr>
                  </a:outerShdw>
                </a:effectLst>
                <a:latin typeface="Arial" panose="020B0604020202020204" pitchFamily="34" charset="0"/>
              </a:rPr>
              <a:t>Planes</a:t>
            </a:r>
            <a:endParaRPr lang="es-419" sz="2200" b="1" noProof="0" dirty="0">
              <a:solidFill>
                <a:srgbClr val="FFFF01"/>
              </a:solidFill>
              <a:effectLst>
                <a:outerShdw blurRad="50800" dist="50800" dir="3300000" algn="tl">
                  <a:schemeClr val="tx1">
                    <a:alpha val="80000"/>
                  </a:schemeClr>
                </a:outerShdw>
              </a:effectLst>
              <a:latin typeface="Arial" panose="020B0604020202020204" pitchFamily="34" charset="0"/>
            </a:endParaRPr>
          </a:p>
        </p:txBody>
      </p:sp>
    </p:spTree>
    <p:extLst>
      <p:ext uri="{BB962C8B-B14F-4D97-AF65-F5344CB8AC3E}">
        <p14:creationId xmlns:p14="http://schemas.microsoft.com/office/powerpoint/2010/main" val="1917467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02980">
                                            <p:txEl>
                                              <p:pRg st="0" end="0"/>
                                            </p:txEl>
                                          </p:spTgt>
                                        </p:tgtEl>
                                        <p:attrNameLst>
                                          <p:attrName>style.visibility</p:attrName>
                                        </p:attrNameLst>
                                      </p:cBhvr>
                                      <p:to>
                                        <p:strVal val="visible"/>
                                      </p:to>
                                    </p:set>
                                    <p:animEffect transition="in" filter="wipe(up)">
                                      <p:cBhvr>
                                        <p:cTn id="7" dur="500"/>
                                        <p:tgtEl>
                                          <p:spTgt spid="2302980">
                                            <p:txEl>
                                              <p:pRg st="0" end="0"/>
                                            </p:txEl>
                                          </p:spTgt>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strVal val="4*#ppt_w"/>
                                          </p:val>
                                        </p:tav>
                                        <p:tav tm="100000">
                                          <p:val>
                                            <p:strVal val="#ppt_w"/>
                                          </p:val>
                                        </p:tav>
                                      </p:tavLst>
                                    </p:anim>
                                    <p:anim calcmode="lin" valueType="num">
                                      <p:cBhvr>
                                        <p:cTn id="12" dur="500" fill="hold"/>
                                        <p:tgtEl>
                                          <p:spTgt spid="24"/>
                                        </p:tgtEl>
                                        <p:attrNameLst>
                                          <p:attrName>ppt_h</p:attrName>
                                        </p:attrNameLst>
                                      </p:cBhvr>
                                      <p:tavLst>
                                        <p:tav tm="0">
                                          <p:val>
                                            <p:strVal val="4*#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302980">
                                            <p:txEl>
                                              <p:pRg st="1" end="1"/>
                                            </p:txEl>
                                          </p:spTgt>
                                        </p:tgtEl>
                                        <p:attrNameLst>
                                          <p:attrName>style.visibility</p:attrName>
                                        </p:attrNameLst>
                                      </p:cBhvr>
                                      <p:to>
                                        <p:strVal val="visible"/>
                                      </p:to>
                                    </p:set>
                                    <p:animEffect transition="in" filter="wipe(up)">
                                      <p:cBhvr>
                                        <p:cTn id="17" dur="500"/>
                                        <p:tgtEl>
                                          <p:spTgt spid="230298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ppt_x</p:attrName>
                                        </p:attrNameLst>
                                      </p:cBhvr>
                                      <p:tavLst>
                                        <p:tav tm="0">
                                          <p:val>
                                            <p:strVal val="#ppt_x+#ppt_w*1.125000"/>
                                          </p:val>
                                        </p:tav>
                                        <p:tav tm="100000">
                                          <p:val>
                                            <p:strVal val="#ppt_x"/>
                                          </p:val>
                                        </p:tav>
                                      </p:tavLst>
                                    </p:anim>
                                    <p:animEffect transition="in" filter="wipe(left)">
                                      <p:cBhvr>
                                        <p:cTn id="23" dur="500"/>
                                        <p:tgtEl>
                                          <p:spTgt spid="4"/>
                                        </p:tgtEl>
                                      </p:cBhvr>
                                    </p:animEffect>
                                  </p:childTnLst>
                                </p:cTn>
                              </p:par>
                            </p:childTnLst>
                          </p:cTn>
                        </p:par>
                        <p:par>
                          <p:cTn id="24" fill="hold">
                            <p:stCondLst>
                              <p:cond delay="500"/>
                            </p:stCondLst>
                            <p:childTnLst>
                              <p:par>
                                <p:cTn id="25" presetID="4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2" presetClass="entr" presetSubtype="2"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p:tgtEl>
                                          <p:spTgt spid="7"/>
                                        </p:tgtEl>
                                        <p:attrNameLst>
                                          <p:attrName>ppt_x</p:attrName>
                                        </p:attrNameLst>
                                      </p:cBhvr>
                                      <p:tavLst>
                                        <p:tav tm="0">
                                          <p:val>
                                            <p:strVal val="#ppt_x+#ppt_w*1.125000"/>
                                          </p:val>
                                        </p:tav>
                                        <p:tav tm="100000">
                                          <p:val>
                                            <p:strVal val="#ppt_x"/>
                                          </p:val>
                                        </p:tav>
                                      </p:tavLst>
                                    </p:anim>
                                    <p:animEffect transition="in" filter="wipe(left)">
                                      <p:cBhvr>
                                        <p:cTn id="35" dur="500"/>
                                        <p:tgtEl>
                                          <p:spTgt spid="7"/>
                                        </p:tgtEl>
                                      </p:cBhvr>
                                    </p:animEffect>
                                  </p:childTnLst>
                                </p:cTn>
                              </p:par>
                              <p:par>
                                <p:cTn id="36" presetID="22" presetClass="entr" presetSubtype="2" fill="hold" nodeType="withEffect">
                                  <p:stCondLst>
                                    <p:cond delay="250"/>
                                  </p:stCondLst>
                                  <p:childTnLst>
                                    <p:set>
                                      <p:cBhvr>
                                        <p:cTn id="37" dur="1" fill="hold">
                                          <p:stCondLst>
                                            <p:cond delay="0"/>
                                          </p:stCondLst>
                                        </p:cTn>
                                        <p:tgtEl>
                                          <p:spTgt spid="9"/>
                                        </p:tgtEl>
                                        <p:attrNameLst>
                                          <p:attrName>style.visibility</p:attrName>
                                        </p:attrNameLst>
                                      </p:cBhvr>
                                      <p:to>
                                        <p:strVal val="visible"/>
                                      </p:to>
                                    </p:set>
                                    <p:animEffect transition="in" filter="wipe(right)">
                                      <p:cBhvr>
                                        <p:cTn id="38" dur="500"/>
                                        <p:tgtEl>
                                          <p:spTgt spid="9"/>
                                        </p:tgtEl>
                                      </p:cBhvr>
                                    </p:animEffect>
                                  </p:childTnLst>
                                </p:cTn>
                              </p:par>
                              <p:par>
                                <p:cTn id="39" presetID="22" presetClass="entr" presetSubtype="8" fill="hold" nodeType="withEffect">
                                  <p:stCondLst>
                                    <p:cond delay="50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2980" grpId="0" uiExpand="1" build="p" autoUpdateAnimBg="0"/>
      <p:bldP spid="4" grpId="0"/>
      <p:bldP spid="7"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63899-7572-EFFA-2666-810365FE91F0}"/>
            </a:ext>
          </a:extLst>
        </p:cNvPr>
        <p:cNvGrpSpPr/>
        <p:nvPr/>
      </p:nvGrpSpPr>
      <p:grpSpPr>
        <a:xfrm>
          <a:off x="0" y="0"/>
          <a:ext cx="0" cy="0"/>
          <a:chOff x="0" y="0"/>
          <a:chExt cx="0" cy="0"/>
        </a:xfrm>
      </p:grpSpPr>
      <p:sp>
        <p:nvSpPr>
          <p:cNvPr id="2" name="Rectangle 1032">
            <a:extLst>
              <a:ext uri="{FF2B5EF4-FFF2-40B4-BE49-F238E27FC236}">
                <a16:creationId xmlns:a16="http://schemas.microsoft.com/office/drawing/2014/main" id="{96413186-5564-7D03-8FA6-09CADC54E58F}"/>
              </a:ext>
            </a:extLst>
          </p:cNvPr>
          <p:cNvSpPr>
            <a:spLocks noChangeArrowheads="1"/>
          </p:cNvSpPr>
          <p:nvPr/>
        </p:nvSpPr>
        <p:spPr bwMode="auto">
          <a:xfrm>
            <a:off x="1775520" y="1447800"/>
            <a:ext cx="8637588"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tabLst>
                <a:tab pos="3995738" algn="l"/>
              </a:tabLst>
              <a:defRPr sz="2400">
                <a:solidFill>
                  <a:schemeClr val="tx1"/>
                </a:solidFill>
                <a:latin typeface="Times New Roman" panose="02020603050405020304" pitchFamily="18" charset="0"/>
              </a:defRPr>
            </a:lvl1pPr>
            <a:lvl2pPr marL="190500">
              <a:tabLst>
                <a:tab pos="3995738" algn="l"/>
              </a:tabLst>
              <a:defRPr sz="2400">
                <a:solidFill>
                  <a:schemeClr val="tx1"/>
                </a:solidFill>
                <a:latin typeface="Times New Roman" panose="02020603050405020304" pitchFamily="18" charset="0"/>
              </a:defRPr>
            </a:lvl2pPr>
            <a:lvl3pPr marL="1143000" indent="-228600">
              <a:tabLst>
                <a:tab pos="3995738" algn="l"/>
              </a:tabLst>
              <a:defRPr sz="2400">
                <a:solidFill>
                  <a:schemeClr val="tx1"/>
                </a:solidFill>
                <a:latin typeface="Times New Roman" panose="02020603050405020304" pitchFamily="18" charset="0"/>
              </a:defRPr>
            </a:lvl3pPr>
            <a:lvl4pPr marL="1600200" indent="-228600">
              <a:tabLst>
                <a:tab pos="3995738" algn="l"/>
              </a:tabLst>
              <a:defRPr sz="2400">
                <a:solidFill>
                  <a:schemeClr val="tx1"/>
                </a:solidFill>
                <a:latin typeface="Times New Roman" panose="02020603050405020304" pitchFamily="18" charset="0"/>
              </a:defRPr>
            </a:lvl4pPr>
            <a:lvl5pPr marL="2057400" indent="-228600">
              <a:tabLst>
                <a:tab pos="3995738"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3995738"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3995738"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3995738"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3995738" algn="l"/>
              </a:tabLst>
              <a:defRPr sz="2400">
                <a:solidFill>
                  <a:schemeClr val="tx1"/>
                </a:solidFill>
                <a:latin typeface="Times New Roman" panose="02020603050405020304" pitchFamily="18" charset="0"/>
              </a:defRPr>
            </a:lvl9pPr>
          </a:lstStyle>
          <a:p>
            <a:pPr algn="ctr">
              <a:lnSpc>
                <a:spcPct val="90000"/>
              </a:lnSpc>
              <a:spcAft>
                <a:spcPts val="1200"/>
              </a:spcAft>
              <a:buClr>
                <a:srgbClr val="5FF0FF"/>
              </a:buClr>
              <a:buFont typeface="Symbol" panose="05050102010706020507" pitchFamily="18" charset="2"/>
              <a:buNone/>
            </a:pPr>
            <a:r>
              <a:rPr kumimoji="1" lang="es-419" sz="3400" i="1" noProof="0" dirty="0">
                <a:solidFill>
                  <a:srgbClr val="FBC93D"/>
                </a:solidFill>
                <a:effectLst>
                  <a:outerShdw blurRad="38100" dist="38100" dir="2700000" algn="tl">
                    <a:srgbClr val="000000"/>
                  </a:outerShdw>
                </a:effectLst>
                <a:latin typeface="Arial" panose="020B0604020202020204" pitchFamily="34" charset="0"/>
                <a:cs typeface="Times New Roman" panose="02020603050405020304" pitchFamily="18" charset="0"/>
              </a:rPr>
              <a:t>“¿No sería más fácil si Dios simplemente  me hablara, para decirme cuál es su plan completo para mi vida?”</a:t>
            </a:r>
          </a:p>
        </p:txBody>
      </p:sp>
      <p:sp>
        <p:nvSpPr>
          <p:cNvPr id="3" name="Rectangle 1034">
            <a:extLst>
              <a:ext uri="{FF2B5EF4-FFF2-40B4-BE49-F238E27FC236}">
                <a16:creationId xmlns:a16="http://schemas.microsoft.com/office/drawing/2014/main" id="{4DB52B03-F163-6BB2-200A-1034D28B2D96}"/>
              </a:ext>
            </a:extLst>
          </p:cNvPr>
          <p:cNvSpPr>
            <a:spLocks noChangeArrowheads="1"/>
          </p:cNvSpPr>
          <p:nvPr/>
        </p:nvSpPr>
        <p:spPr bwMode="auto">
          <a:xfrm>
            <a:off x="1055440" y="3501008"/>
            <a:ext cx="1008112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90000"/>
              </a:lnSpc>
            </a:pPr>
            <a:r>
              <a:rPr lang="es-419" sz="3300" noProof="0" dirty="0">
                <a:solidFill>
                  <a:srgbClr val="EFF9FF"/>
                </a:solidFill>
                <a:effectLst>
                  <a:outerShdw blurRad="38100" dist="38100" dir="2700000" algn="tl">
                    <a:srgbClr val="000000"/>
                  </a:outerShdw>
                </a:effectLst>
                <a:latin typeface="Arial" panose="020B0604020202020204" pitchFamily="34" charset="0"/>
              </a:rPr>
              <a:t>¿Estás </a:t>
            </a:r>
            <a:r>
              <a:rPr lang="es-419" sz="3300" i="1" u="sng" noProof="0" dirty="0">
                <a:solidFill>
                  <a:srgbClr val="EFF9FF"/>
                </a:solidFill>
                <a:effectLst>
                  <a:outerShdw blurRad="38100" dist="38100" dir="2700000" algn="tl">
                    <a:srgbClr val="000000"/>
                  </a:outerShdw>
                </a:effectLst>
                <a:latin typeface="Arial" panose="020B0604020202020204" pitchFamily="34" charset="0"/>
              </a:rPr>
              <a:t>seguro</a:t>
            </a:r>
            <a:r>
              <a:rPr lang="es-419" sz="3300" noProof="0" dirty="0">
                <a:solidFill>
                  <a:srgbClr val="EFF9FF"/>
                </a:solidFill>
                <a:effectLst>
                  <a:outerShdw blurRad="38100" dist="38100" dir="2700000" algn="tl">
                    <a:srgbClr val="000000"/>
                  </a:outerShdw>
                </a:effectLst>
                <a:latin typeface="Arial" panose="020B0604020202020204" pitchFamily="34" charset="0"/>
              </a:rPr>
              <a:t> que quieres conocer todos los detalles?</a:t>
            </a:r>
          </a:p>
        </p:txBody>
      </p:sp>
      <p:sp>
        <p:nvSpPr>
          <p:cNvPr id="4" name="TITLE: Planes - Rectangle 17">
            <a:extLst>
              <a:ext uri="{FF2B5EF4-FFF2-40B4-BE49-F238E27FC236}">
                <a16:creationId xmlns:a16="http://schemas.microsoft.com/office/drawing/2014/main" id="{BA9D027D-5943-28E6-A7A2-C1704CD7D088}"/>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5" name="Underline title - Rectangle 18">
            <a:extLst>
              <a:ext uri="{FF2B5EF4-FFF2-40B4-BE49-F238E27FC236}">
                <a16:creationId xmlns:a16="http://schemas.microsoft.com/office/drawing/2014/main" id="{9AED9A97-64F6-309E-1965-8BA8216AB8AE}"/>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6" name="TITLE: Planes - Rectangle 17">
            <a:extLst>
              <a:ext uri="{FF2B5EF4-FFF2-40B4-BE49-F238E27FC236}">
                <a16:creationId xmlns:a16="http://schemas.microsoft.com/office/drawing/2014/main" id="{7FD18FB2-D8C1-4CF7-23ED-0F5380B818CB}"/>
              </a:ext>
            </a:extLst>
          </p:cNvPr>
          <p:cNvSpPr>
            <a:spLocks noChangeArrowheads="1"/>
          </p:cNvSpPr>
          <p:nvPr/>
        </p:nvSpPr>
        <p:spPr bwMode="auto">
          <a:xfrm>
            <a:off x="2359968" y="539156"/>
            <a:ext cx="2583904" cy="2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700" b="1" noProof="0" dirty="0">
                <a:solidFill>
                  <a:srgbClr val="FFFF01"/>
                </a:solidFill>
                <a:effectLst>
                  <a:outerShdw blurRad="50800" dist="50800" dir="3300000" algn="tl">
                    <a:schemeClr val="tx1">
                      <a:alpha val="80000"/>
                    </a:schemeClr>
                  </a:outerShdw>
                </a:effectLst>
                <a:latin typeface="Arial" panose="020B0604020202020204" pitchFamily="34" charset="0"/>
              </a:rPr>
              <a:t>Planes</a:t>
            </a:r>
            <a:endParaRPr lang="es-419" sz="2200" b="1" noProof="0" dirty="0">
              <a:solidFill>
                <a:srgbClr val="FFFF01"/>
              </a:solidFill>
              <a:effectLst>
                <a:outerShdw blurRad="50800" dist="50800" dir="3300000" algn="tl">
                  <a:schemeClr val="tx1">
                    <a:alpha val="80000"/>
                  </a:schemeClr>
                </a:outerShdw>
              </a:effectLst>
              <a:latin typeface="Arial" panose="020B0604020202020204" pitchFamily="34" charset="0"/>
            </a:endParaRPr>
          </a:p>
        </p:txBody>
      </p:sp>
    </p:spTree>
    <p:extLst>
      <p:ext uri="{BB962C8B-B14F-4D97-AF65-F5344CB8AC3E}">
        <p14:creationId xmlns:p14="http://schemas.microsoft.com/office/powerpoint/2010/main" val="11817934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824D4-DAE9-CC48-0D43-1D29576573B4}"/>
            </a:ext>
          </a:extLst>
        </p:cNvPr>
        <p:cNvGrpSpPr/>
        <p:nvPr/>
      </p:nvGrpSpPr>
      <p:grpSpPr>
        <a:xfrm>
          <a:off x="0" y="0"/>
          <a:ext cx="0" cy="0"/>
          <a:chOff x="0" y="0"/>
          <a:chExt cx="0" cy="0"/>
        </a:xfrm>
      </p:grpSpPr>
      <p:sp>
        <p:nvSpPr>
          <p:cNvPr id="2302980" name="Rectangle 4">
            <a:extLst>
              <a:ext uri="{FF2B5EF4-FFF2-40B4-BE49-F238E27FC236}">
                <a16:creationId xmlns:a16="http://schemas.microsoft.com/office/drawing/2014/main" id="{31BBA114-1544-E25B-CE68-A8BDFF37A2D4}"/>
              </a:ext>
            </a:extLst>
          </p:cNvPr>
          <p:cNvSpPr>
            <a:spLocks noChangeArrowheads="1"/>
          </p:cNvSpPr>
          <p:nvPr/>
        </p:nvSpPr>
        <p:spPr bwMode="auto">
          <a:xfrm>
            <a:off x="1012710" y="1052736"/>
            <a:ext cx="10297144" cy="1401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6000"/>
              </a:lnSpc>
              <a:spcBef>
                <a:spcPts val="0"/>
              </a:spcBef>
              <a:spcAft>
                <a:spcPts val="900"/>
              </a:spcAft>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“Pedro, mi plan para tu vida es que debes caminar sobre el agua, negarme en público, ser perseguido, y resucitar gente muerta”.</a:t>
            </a:r>
          </a:p>
          <a:p>
            <a:pPr algn="just">
              <a:lnSpc>
                <a:spcPct val="86000"/>
              </a:lnSpc>
              <a:spcBef>
                <a:spcPts val="0"/>
              </a:spcBef>
              <a:spcAft>
                <a:spcPts val="900"/>
              </a:spcAft>
              <a:buClr>
                <a:srgbClr val="5FF0FF"/>
              </a:buClr>
              <a:buFont typeface="Symbol" panose="05050102010706020507" pitchFamily="18" charset="2"/>
              <a:buNone/>
            </a:pPr>
            <a:endParaRPr lang="es-419" noProof="0" dirty="0">
              <a:solidFill>
                <a:srgbClr val="EFF9FF"/>
              </a:solidFill>
              <a:latin typeface="Arial" panose="020B0604020202020204" pitchFamily="34" charset="0"/>
              <a:cs typeface="Times New Roman" panose="02020603050405020304" pitchFamily="18" charset="0"/>
            </a:endParaRPr>
          </a:p>
        </p:txBody>
      </p:sp>
      <p:sp>
        <p:nvSpPr>
          <p:cNvPr id="7" name="Rectangle 4">
            <a:extLst>
              <a:ext uri="{FF2B5EF4-FFF2-40B4-BE49-F238E27FC236}">
                <a16:creationId xmlns:a16="http://schemas.microsoft.com/office/drawing/2014/main" id="{F36FB6D5-7146-AF9A-34EB-F08C2B7BB155}"/>
              </a:ext>
            </a:extLst>
          </p:cNvPr>
          <p:cNvSpPr>
            <a:spLocks noChangeArrowheads="1"/>
          </p:cNvSpPr>
          <p:nvPr/>
        </p:nvSpPr>
        <p:spPr bwMode="auto">
          <a:xfrm>
            <a:off x="1012710" y="2492896"/>
            <a:ext cx="10297144" cy="1401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6000"/>
              </a:lnSpc>
              <a:spcBef>
                <a:spcPts val="0"/>
              </a:spcBef>
              <a:spcAft>
                <a:spcPts val="900"/>
              </a:spcAft>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“Moisés, mi plan para tu vida es que debes sacar dos millones de esclavos llorones de Egipto, llevarlos por el desierto durante 40 años sin agua ni comida, convertirlos en una nación, sacar agua de las rocas, y partir el mar”.</a:t>
            </a:r>
          </a:p>
        </p:txBody>
      </p:sp>
      <p:sp>
        <p:nvSpPr>
          <p:cNvPr id="8" name="Rectangle 4">
            <a:extLst>
              <a:ext uri="{FF2B5EF4-FFF2-40B4-BE49-F238E27FC236}">
                <a16:creationId xmlns:a16="http://schemas.microsoft.com/office/drawing/2014/main" id="{D75A49DE-E493-5367-C7DE-53154254DB9D}"/>
              </a:ext>
            </a:extLst>
          </p:cNvPr>
          <p:cNvSpPr>
            <a:spLocks noChangeArrowheads="1"/>
          </p:cNvSpPr>
          <p:nvPr/>
        </p:nvSpPr>
        <p:spPr bwMode="auto">
          <a:xfrm>
            <a:off x="1012710" y="4725144"/>
            <a:ext cx="10297144" cy="176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6000"/>
              </a:lnSpc>
              <a:spcBef>
                <a:spcPts val="0"/>
              </a:spcBef>
              <a:spcAft>
                <a:spcPts val="900"/>
              </a:spcAft>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“Pablo, mi plan para tu vida incluye náufragos, ser golpeado y apedreado, pasar años en varias cárceles injustamente, y escribir muchas cartas para guiar mis iglesias tercas hasta el fin de los tiempos”.</a:t>
            </a:r>
          </a:p>
        </p:txBody>
      </p:sp>
      <p:sp>
        <p:nvSpPr>
          <p:cNvPr id="2" name="TITLE: Planes - Rectangle 17">
            <a:extLst>
              <a:ext uri="{FF2B5EF4-FFF2-40B4-BE49-F238E27FC236}">
                <a16:creationId xmlns:a16="http://schemas.microsoft.com/office/drawing/2014/main" id="{09B91BB3-0625-1735-46C4-44CFFF087C81}"/>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3" name="Underline title - Rectangle 18">
            <a:extLst>
              <a:ext uri="{FF2B5EF4-FFF2-40B4-BE49-F238E27FC236}">
                <a16:creationId xmlns:a16="http://schemas.microsoft.com/office/drawing/2014/main" id="{CA0A1F4A-F4E7-41B7-BE2B-3097444566EB}"/>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4" name="TITLE: Planes - Rectangle 17">
            <a:extLst>
              <a:ext uri="{FF2B5EF4-FFF2-40B4-BE49-F238E27FC236}">
                <a16:creationId xmlns:a16="http://schemas.microsoft.com/office/drawing/2014/main" id="{2DE10F0B-93C5-2234-5B75-866E2BF11FE8}"/>
              </a:ext>
            </a:extLst>
          </p:cNvPr>
          <p:cNvSpPr>
            <a:spLocks noChangeArrowheads="1"/>
          </p:cNvSpPr>
          <p:nvPr/>
        </p:nvSpPr>
        <p:spPr bwMode="auto">
          <a:xfrm>
            <a:off x="2359968" y="539156"/>
            <a:ext cx="2583904" cy="2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700" b="1" noProof="0" dirty="0">
                <a:solidFill>
                  <a:srgbClr val="FFFF01"/>
                </a:solidFill>
                <a:effectLst>
                  <a:outerShdw blurRad="50800" dist="50800" dir="3300000" algn="tl">
                    <a:schemeClr val="tx1">
                      <a:alpha val="80000"/>
                    </a:schemeClr>
                  </a:outerShdw>
                </a:effectLst>
                <a:latin typeface="Arial" panose="020B0604020202020204" pitchFamily="34" charset="0"/>
              </a:rPr>
              <a:t>Planes</a:t>
            </a:r>
            <a:endParaRPr lang="es-419" sz="2200" b="1" noProof="0" dirty="0">
              <a:solidFill>
                <a:srgbClr val="FFFF01"/>
              </a:solidFill>
              <a:effectLst>
                <a:outerShdw blurRad="50800" dist="50800" dir="3300000" algn="tl">
                  <a:schemeClr val="tx1">
                    <a:alpha val="80000"/>
                  </a:schemeClr>
                </a:outerShdw>
              </a:effectLst>
              <a:latin typeface="Arial" panose="020B0604020202020204" pitchFamily="34" charset="0"/>
            </a:endParaRPr>
          </a:p>
        </p:txBody>
      </p:sp>
    </p:spTree>
    <p:extLst>
      <p:ext uri="{BB962C8B-B14F-4D97-AF65-F5344CB8AC3E}">
        <p14:creationId xmlns:p14="http://schemas.microsoft.com/office/powerpoint/2010/main" val="122277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02980">
                                            <p:txEl>
                                              <p:pRg st="0" end="0"/>
                                            </p:txEl>
                                          </p:spTgt>
                                        </p:tgtEl>
                                        <p:attrNameLst>
                                          <p:attrName>style.visibility</p:attrName>
                                        </p:attrNameLst>
                                      </p:cBhvr>
                                      <p:to>
                                        <p:strVal val="visible"/>
                                      </p:to>
                                    </p:set>
                                    <p:animEffect transition="in" filter="wipe(up)">
                                      <p:cBhvr>
                                        <p:cTn id="7" dur="500"/>
                                        <p:tgtEl>
                                          <p:spTgt spid="23029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up)">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2980" grpId="0" build="p" autoUpdateAnimBg="0"/>
      <p:bldP spid="7" grpId="0" build="p" autoUpdateAnimBg="0"/>
      <p:bldP spid="8"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62F49-B5E5-D632-45B4-1A8051048C93}"/>
            </a:ext>
          </a:extLst>
        </p:cNvPr>
        <p:cNvGrpSpPr/>
        <p:nvPr/>
      </p:nvGrpSpPr>
      <p:grpSpPr>
        <a:xfrm>
          <a:off x="0" y="0"/>
          <a:ext cx="0" cy="0"/>
          <a:chOff x="0" y="0"/>
          <a:chExt cx="0" cy="0"/>
        </a:xfrm>
      </p:grpSpPr>
      <p:sp>
        <p:nvSpPr>
          <p:cNvPr id="2302980" name="Rectangle 4">
            <a:extLst>
              <a:ext uri="{FF2B5EF4-FFF2-40B4-BE49-F238E27FC236}">
                <a16:creationId xmlns:a16="http://schemas.microsoft.com/office/drawing/2014/main" id="{8D8BD515-3A44-A4A7-7208-6518B91F51C5}"/>
              </a:ext>
            </a:extLst>
          </p:cNvPr>
          <p:cNvSpPr>
            <a:spLocks noChangeArrowheads="1"/>
          </p:cNvSpPr>
          <p:nvPr/>
        </p:nvSpPr>
        <p:spPr bwMode="auto">
          <a:xfrm>
            <a:off x="983432" y="1124744"/>
            <a:ext cx="10225136" cy="2363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200"/>
              </a:spcAft>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“David, mi plan para ti es que debes matar gigantes con una honda, ser perseguido por el Rey de Israel para matarte, esconderte en exilio </a:t>
            </a:r>
            <a:r>
              <a:rPr lang="es-419" dirty="0">
                <a:solidFill>
                  <a:srgbClr val="EFF9FF"/>
                </a:solidFill>
                <a:latin typeface="Arial" panose="020B0604020202020204" pitchFamily="34" charset="0"/>
                <a:cs typeface="Times New Roman" panose="02020603050405020304" pitchFamily="18" charset="0"/>
              </a:rPr>
              <a:t>entre tus enemigos por años, </a:t>
            </a:r>
            <a:r>
              <a:rPr lang="es-419" noProof="0" dirty="0">
                <a:solidFill>
                  <a:srgbClr val="EFF9FF"/>
                </a:solidFill>
                <a:latin typeface="Arial" panose="020B0604020202020204" pitchFamily="34" charset="0"/>
                <a:cs typeface="Times New Roman" panose="02020603050405020304" pitchFamily="18" charset="0"/>
              </a:rPr>
              <a:t>matar muchas personas, y ser traicionado por tu propia familia. Varias veces. Y ser rey. </a:t>
            </a:r>
          </a:p>
          <a:p>
            <a:pPr algn="just">
              <a:lnSpc>
                <a:spcPct val="88000"/>
              </a:lnSpc>
              <a:spcBef>
                <a:spcPts val="0"/>
              </a:spcBef>
              <a:spcAft>
                <a:spcPts val="200"/>
              </a:spcAft>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 y también escribir docenas de canciones.</a:t>
            </a:r>
          </a:p>
        </p:txBody>
      </p:sp>
      <p:sp>
        <p:nvSpPr>
          <p:cNvPr id="7" name="Rectangle 4">
            <a:extLst>
              <a:ext uri="{FF2B5EF4-FFF2-40B4-BE49-F238E27FC236}">
                <a16:creationId xmlns:a16="http://schemas.microsoft.com/office/drawing/2014/main" id="{E26A9F9A-9194-CEDB-84C0-DEC121411AF0}"/>
              </a:ext>
            </a:extLst>
          </p:cNvPr>
          <p:cNvSpPr>
            <a:spLocks noChangeArrowheads="1"/>
          </p:cNvSpPr>
          <p:nvPr/>
        </p:nvSpPr>
        <p:spPr bwMode="auto">
          <a:xfrm>
            <a:off x="983432" y="3933056"/>
            <a:ext cx="10225136" cy="681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900"/>
              </a:spcAft>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“Pastor Robert, mi plan para ti . . .</a:t>
            </a:r>
          </a:p>
        </p:txBody>
      </p:sp>
      <p:sp>
        <p:nvSpPr>
          <p:cNvPr id="2" name="TITLE: Planes - Rectangle 17">
            <a:extLst>
              <a:ext uri="{FF2B5EF4-FFF2-40B4-BE49-F238E27FC236}">
                <a16:creationId xmlns:a16="http://schemas.microsoft.com/office/drawing/2014/main" id="{BD0D0A2B-4C55-2224-05A3-47F4AA3D808C}"/>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3" name="Underline title - Rectangle 18">
            <a:extLst>
              <a:ext uri="{FF2B5EF4-FFF2-40B4-BE49-F238E27FC236}">
                <a16:creationId xmlns:a16="http://schemas.microsoft.com/office/drawing/2014/main" id="{26147952-5BA3-2476-557C-DE6546001D7A}"/>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4" name="TITLE: Planes - Rectangle 17">
            <a:extLst>
              <a:ext uri="{FF2B5EF4-FFF2-40B4-BE49-F238E27FC236}">
                <a16:creationId xmlns:a16="http://schemas.microsoft.com/office/drawing/2014/main" id="{D79878A4-221C-2811-B7FD-2E6E3736533B}"/>
              </a:ext>
            </a:extLst>
          </p:cNvPr>
          <p:cNvSpPr>
            <a:spLocks noChangeArrowheads="1"/>
          </p:cNvSpPr>
          <p:nvPr/>
        </p:nvSpPr>
        <p:spPr bwMode="auto">
          <a:xfrm>
            <a:off x="2359968" y="539156"/>
            <a:ext cx="2583904" cy="2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700" b="1" noProof="0" dirty="0">
                <a:solidFill>
                  <a:srgbClr val="FFFF01"/>
                </a:solidFill>
                <a:effectLst>
                  <a:outerShdw blurRad="50800" dist="50800" dir="3300000" algn="tl">
                    <a:schemeClr val="tx1">
                      <a:alpha val="80000"/>
                    </a:schemeClr>
                  </a:outerShdw>
                </a:effectLst>
                <a:latin typeface="Arial" panose="020B0604020202020204" pitchFamily="34" charset="0"/>
              </a:rPr>
              <a:t>Planes</a:t>
            </a:r>
            <a:endParaRPr lang="es-419" sz="2200" b="1" noProof="0" dirty="0">
              <a:solidFill>
                <a:srgbClr val="FFFF01"/>
              </a:solidFill>
              <a:effectLst>
                <a:outerShdw blurRad="50800" dist="50800" dir="3300000" algn="tl">
                  <a:schemeClr val="tx1">
                    <a:alpha val="80000"/>
                  </a:schemeClr>
                </a:outerShdw>
              </a:effectLst>
              <a:latin typeface="Arial" panose="020B0604020202020204" pitchFamily="34" charset="0"/>
            </a:endParaRPr>
          </a:p>
        </p:txBody>
      </p:sp>
      <p:sp>
        <p:nvSpPr>
          <p:cNvPr id="5" name="Underline title - Rectangle 18">
            <a:extLst>
              <a:ext uri="{FF2B5EF4-FFF2-40B4-BE49-F238E27FC236}">
                <a16:creationId xmlns:a16="http://schemas.microsoft.com/office/drawing/2014/main" id="{BFBBAD67-65F1-0D45-F83B-413526E708D2}"/>
              </a:ext>
            </a:extLst>
          </p:cNvPr>
          <p:cNvSpPr>
            <a:spLocks noChangeArrowheads="1"/>
          </p:cNvSpPr>
          <p:nvPr/>
        </p:nvSpPr>
        <p:spPr bwMode="auto">
          <a:xfrm>
            <a:off x="2351584" y="836712"/>
            <a:ext cx="7452000" cy="61464"/>
          </a:xfrm>
          <a:prstGeom prst="rect">
            <a:avLst/>
          </a:prstGeom>
          <a:solidFill>
            <a:srgbClr val="FFFF01">
              <a:alpha val="10000"/>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Tree>
    <p:extLst>
      <p:ext uri="{BB962C8B-B14F-4D97-AF65-F5344CB8AC3E}">
        <p14:creationId xmlns:p14="http://schemas.microsoft.com/office/powerpoint/2010/main" val="1060534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02980">
                                            <p:txEl>
                                              <p:pRg st="0" end="0"/>
                                            </p:txEl>
                                          </p:spTgt>
                                        </p:tgtEl>
                                        <p:attrNameLst>
                                          <p:attrName>style.visibility</p:attrName>
                                        </p:attrNameLst>
                                      </p:cBhvr>
                                      <p:to>
                                        <p:strVal val="visible"/>
                                      </p:to>
                                    </p:set>
                                    <p:animEffect transition="in" filter="wipe(up)">
                                      <p:cBhvr>
                                        <p:cTn id="7" dur="500"/>
                                        <p:tgtEl>
                                          <p:spTgt spid="23029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02980">
                                            <p:txEl>
                                              <p:pRg st="1" end="1"/>
                                            </p:txEl>
                                          </p:spTgt>
                                        </p:tgtEl>
                                        <p:attrNameLst>
                                          <p:attrName>style.visibility</p:attrName>
                                        </p:attrNameLst>
                                      </p:cBhvr>
                                      <p:to>
                                        <p:strVal val="visible"/>
                                      </p:to>
                                    </p:set>
                                    <p:animEffect transition="in" filter="wipe(up)">
                                      <p:cBhvr>
                                        <p:cTn id="12" dur="500"/>
                                        <p:tgtEl>
                                          <p:spTgt spid="23029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up)">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2980" grpId="0" build="p" autoUpdateAnimBg="0"/>
      <p:bldP spid="7" grpId="0" build="p" autoUpdateAnimBg="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E1FF4-9034-DA95-08BC-C33B892651CE}"/>
            </a:ext>
          </a:extLst>
        </p:cNvPr>
        <p:cNvGrpSpPr/>
        <p:nvPr/>
      </p:nvGrpSpPr>
      <p:grpSpPr>
        <a:xfrm>
          <a:off x="0" y="0"/>
          <a:ext cx="0" cy="0"/>
          <a:chOff x="0" y="0"/>
          <a:chExt cx="0" cy="0"/>
        </a:xfrm>
      </p:grpSpPr>
      <p:sp>
        <p:nvSpPr>
          <p:cNvPr id="2" name="Rectangle 4">
            <a:extLst>
              <a:ext uri="{FF2B5EF4-FFF2-40B4-BE49-F238E27FC236}">
                <a16:creationId xmlns:a16="http://schemas.microsoft.com/office/drawing/2014/main" id="{393E6C4E-D0B2-1B63-A225-5862387575C8}"/>
              </a:ext>
            </a:extLst>
          </p:cNvPr>
          <p:cNvSpPr>
            <a:spLocks noChangeArrowheads="1"/>
          </p:cNvSpPr>
          <p:nvPr/>
        </p:nvSpPr>
        <p:spPr bwMode="auto">
          <a:xfrm>
            <a:off x="1055440" y="1124744"/>
            <a:ext cx="10081120"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¡Tal vez sea mejor NO saber todos los detalles del plan de Dios para tu vida!</a:t>
            </a:r>
          </a:p>
          <a:p>
            <a:pPr algn="just">
              <a:lnSpc>
                <a:spcPct val="90000"/>
              </a:lnSpc>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Quizás sea mejor simplemente confiar en Dios, que Él implementará Su plan para tu vida, … y dejar en segundo lugar </a:t>
            </a:r>
            <a:r>
              <a:rPr lang="es-419" i="1" u="sng" noProof="0" dirty="0">
                <a:solidFill>
                  <a:srgbClr val="EFF9FF"/>
                </a:solidFill>
                <a:latin typeface="Arial" panose="020B0604020202020204" pitchFamily="34" charset="0"/>
                <a:cs typeface="Times New Roman" panose="02020603050405020304" pitchFamily="18" charset="0"/>
              </a:rPr>
              <a:t>tus</a:t>
            </a:r>
            <a:r>
              <a:rPr lang="es-419" noProof="0" dirty="0">
                <a:solidFill>
                  <a:srgbClr val="EFF9FF"/>
                </a:solidFill>
                <a:latin typeface="Arial" panose="020B0604020202020204" pitchFamily="34" charset="0"/>
                <a:cs typeface="Times New Roman" panose="02020603050405020304" pitchFamily="18" charset="0"/>
              </a:rPr>
              <a:t> planes.</a:t>
            </a:r>
          </a:p>
          <a:p>
            <a:pPr algn="just">
              <a:lnSpc>
                <a:spcPct val="90000"/>
              </a:lnSpc>
              <a:buClr>
                <a:srgbClr val="5FF0FF"/>
              </a:buClr>
              <a:buFont typeface="Symbol" panose="05050102010706020507" pitchFamily="18" charset="2"/>
              <a:buNone/>
            </a:pPr>
            <a:r>
              <a:rPr lang="es-ES" dirty="0">
                <a:solidFill>
                  <a:srgbClr val="EFF9FF"/>
                </a:solidFill>
                <a:latin typeface="Arial" panose="020B0604020202020204" pitchFamily="34" charset="0"/>
                <a:cs typeface="Times New Roman" panose="02020603050405020304" pitchFamily="18" charset="0"/>
              </a:rPr>
              <a:t>¡Deja que Dios tenga el control!</a:t>
            </a:r>
            <a:endParaRPr lang="es-419" noProof="0" dirty="0">
              <a:solidFill>
                <a:srgbClr val="EFF9FF"/>
              </a:solidFill>
              <a:latin typeface="Arial" panose="020B0604020202020204" pitchFamily="34" charset="0"/>
              <a:cs typeface="Times New Roman" panose="02020603050405020304" pitchFamily="18" charset="0"/>
            </a:endParaRPr>
          </a:p>
        </p:txBody>
      </p:sp>
      <p:sp>
        <p:nvSpPr>
          <p:cNvPr id="5" name="TITLE: Planes - Rectangle 17">
            <a:extLst>
              <a:ext uri="{FF2B5EF4-FFF2-40B4-BE49-F238E27FC236}">
                <a16:creationId xmlns:a16="http://schemas.microsoft.com/office/drawing/2014/main" id="{603456E9-6EF7-C2F4-A1D4-D142A277CF45}"/>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6" name="Underline title - Rectangle 18">
            <a:extLst>
              <a:ext uri="{FF2B5EF4-FFF2-40B4-BE49-F238E27FC236}">
                <a16:creationId xmlns:a16="http://schemas.microsoft.com/office/drawing/2014/main" id="{F348D150-64BD-FFD4-4CDA-EC04ED0C1BAE}"/>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8" name="TITLE: Planes - Rectangle 17">
            <a:extLst>
              <a:ext uri="{FF2B5EF4-FFF2-40B4-BE49-F238E27FC236}">
                <a16:creationId xmlns:a16="http://schemas.microsoft.com/office/drawing/2014/main" id="{298449FA-A8DC-C357-C262-119BEB6ECDA3}"/>
              </a:ext>
            </a:extLst>
          </p:cNvPr>
          <p:cNvSpPr>
            <a:spLocks noChangeArrowheads="1"/>
          </p:cNvSpPr>
          <p:nvPr/>
        </p:nvSpPr>
        <p:spPr bwMode="auto">
          <a:xfrm>
            <a:off x="2359968" y="539156"/>
            <a:ext cx="2583904" cy="2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700" b="1" noProof="0" dirty="0">
                <a:solidFill>
                  <a:srgbClr val="FFFF01"/>
                </a:solidFill>
                <a:effectLst>
                  <a:outerShdw blurRad="50800" dist="50800" dir="3300000" algn="tl">
                    <a:schemeClr val="tx1">
                      <a:alpha val="80000"/>
                    </a:schemeClr>
                  </a:outerShdw>
                </a:effectLst>
                <a:latin typeface="Arial" panose="020B0604020202020204" pitchFamily="34" charset="0"/>
              </a:rPr>
              <a:t>Planes</a:t>
            </a:r>
            <a:endParaRPr lang="es-419" sz="2200" b="1" noProof="0" dirty="0">
              <a:solidFill>
                <a:srgbClr val="FFFF01"/>
              </a:solidFill>
              <a:effectLst>
                <a:outerShdw blurRad="50800" dist="50800" dir="3300000" algn="tl">
                  <a:schemeClr val="tx1">
                    <a:alpha val="80000"/>
                  </a:schemeClr>
                </a:outerShdw>
              </a:effectLst>
              <a:latin typeface="Arial" panose="020B0604020202020204" pitchFamily="34" charset="0"/>
            </a:endParaRPr>
          </a:p>
        </p:txBody>
      </p:sp>
    </p:spTree>
    <p:extLst>
      <p:ext uri="{BB962C8B-B14F-4D97-AF65-F5344CB8AC3E}">
        <p14:creationId xmlns:p14="http://schemas.microsoft.com/office/powerpoint/2010/main" val="3558866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4D368-014E-347A-7DF0-63865986CA31}"/>
            </a:ext>
          </a:extLst>
        </p:cNvPr>
        <p:cNvGrpSpPr/>
        <p:nvPr/>
      </p:nvGrpSpPr>
      <p:grpSpPr>
        <a:xfrm>
          <a:off x="0" y="0"/>
          <a:ext cx="0" cy="0"/>
          <a:chOff x="0" y="0"/>
          <a:chExt cx="0" cy="0"/>
        </a:xfrm>
      </p:grpSpPr>
      <p:sp>
        <p:nvSpPr>
          <p:cNvPr id="5" name="TITLE: Planes - Rectangle 17">
            <a:extLst>
              <a:ext uri="{FF2B5EF4-FFF2-40B4-BE49-F238E27FC236}">
                <a16:creationId xmlns:a16="http://schemas.microsoft.com/office/drawing/2014/main" id="{EFDAB5DB-5B0F-874B-2577-7ACF15E92740}"/>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6" name="Underline title - Rectangle 18">
            <a:extLst>
              <a:ext uri="{FF2B5EF4-FFF2-40B4-BE49-F238E27FC236}">
                <a16:creationId xmlns:a16="http://schemas.microsoft.com/office/drawing/2014/main" id="{AC5297B9-B994-A1F0-F5E6-9EF4B1CE2252}"/>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7" name="Rectangle 6">
            <a:extLst>
              <a:ext uri="{FF2B5EF4-FFF2-40B4-BE49-F238E27FC236}">
                <a16:creationId xmlns:a16="http://schemas.microsoft.com/office/drawing/2014/main" id="{FAB6EA6F-9B94-0901-4D25-F3062BE5AF5B}"/>
              </a:ext>
            </a:extLst>
          </p:cNvPr>
          <p:cNvSpPr>
            <a:spLocks noChangeArrowheads="1"/>
          </p:cNvSpPr>
          <p:nvPr/>
        </p:nvSpPr>
        <p:spPr bwMode="auto">
          <a:xfrm>
            <a:off x="1055440" y="1412776"/>
            <a:ext cx="1008112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pPr>
            <a:r>
              <a:rPr lang="es-419" sz="3100" noProof="0" dirty="0">
                <a:solidFill>
                  <a:srgbClr val="EFF9FF"/>
                </a:solidFill>
                <a:effectLst>
                  <a:outerShdw blurRad="38100" dist="38100" dir="2700000" algn="tl">
                    <a:srgbClr val="000000"/>
                  </a:outerShdw>
                </a:effectLst>
                <a:latin typeface="Arial" panose="020B0604020202020204" pitchFamily="34" charset="0"/>
              </a:rPr>
              <a:t>En lugar de </a:t>
            </a:r>
            <a:r>
              <a:rPr lang="es-419" sz="3100" i="1" noProof="0" dirty="0">
                <a:solidFill>
                  <a:srgbClr val="EFF9FF"/>
                </a:solidFill>
                <a:effectLst>
                  <a:outerShdw blurRad="38100" dist="38100" dir="2700000" algn="tl">
                    <a:srgbClr val="000000"/>
                  </a:outerShdw>
                </a:effectLst>
                <a:latin typeface="Arial" panose="020B0604020202020204" pitchFamily="34" charset="0"/>
              </a:rPr>
              <a:t>explicar</a:t>
            </a:r>
            <a:r>
              <a:rPr lang="es-419" sz="3100" noProof="0" dirty="0">
                <a:solidFill>
                  <a:srgbClr val="EFF9FF"/>
                </a:solidFill>
                <a:effectLst>
                  <a:outerShdw blurRad="38100" dist="38100" dir="2700000" algn="tl">
                    <a:srgbClr val="000000"/>
                  </a:outerShdw>
                </a:effectLst>
                <a:latin typeface="Arial" panose="020B0604020202020204" pitchFamily="34" charset="0"/>
              </a:rPr>
              <a:t> los planes a cada persona de antemano, generalmente Dios </a:t>
            </a:r>
            <a:r>
              <a:rPr lang="es-419" sz="3100" i="1" noProof="0" dirty="0">
                <a:solidFill>
                  <a:srgbClr val="EFF9FF"/>
                </a:solidFill>
                <a:effectLst>
                  <a:outerShdw blurRad="38100" dist="38100" dir="2700000" algn="tl">
                    <a:srgbClr val="000000"/>
                  </a:outerShdw>
                </a:effectLst>
                <a:latin typeface="Arial" panose="020B0604020202020204" pitchFamily="34" charset="0"/>
              </a:rPr>
              <a:t>revela</a:t>
            </a:r>
            <a:r>
              <a:rPr lang="es-419" sz="3100" noProof="0" dirty="0">
                <a:solidFill>
                  <a:srgbClr val="EFF9FF"/>
                </a:solidFill>
                <a:effectLst>
                  <a:outerShdw blurRad="38100" dist="38100" dir="2700000" algn="tl">
                    <a:srgbClr val="000000"/>
                  </a:outerShdw>
                </a:effectLst>
                <a:latin typeface="Arial" panose="020B0604020202020204" pitchFamily="34" charset="0"/>
              </a:rPr>
              <a:t> el plan paulatinamente, en el camino, según el progreso y preparación de la persona.</a:t>
            </a:r>
          </a:p>
        </p:txBody>
      </p:sp>
      <p:sp>
        <p:nvSpPr>
          <p:cNvPr id="3" name="Rectangle 2">
            <a:extLst>
              <a:ext uri="{FF2B5EF4-FFF2-40B4-BE49-F238E27FC236}">
                <a16:creationId xmlns:a16="http://schemas.microsoft.com/office/drawing/2014/main" id="{D5B9E5C8-7699-2B29-1D7D-194D2C1F589E}"/>
              </a:ext>
            </a:extLst>
          </p:cNvPr>
          <p:cNvSpPr>
            <a:spLocks noChangeArrowheads="1"/>
          </p:cNvSpPr>
          <p:nvPr/>
        </p:nvSpPr>
        <p:spPr bwMode="auto">
          <a:xfrm>
            <a:off x="1055440" y="3356992"/>
            <a:ext cx="1008112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pPr>
            <a:r>
              <a:rPr lang="es-ES" sz="3100" dirty="0">
                <a:solidFill>
                  <a:srgbClr val="EFF9FF"/>
                </a:solidFill>
                <a:effectLst>
                  <a:outerShdw blurRad="38100" dist="38100" dir="2700000" algn="tl">
                    <a:srgbClr val="000000"/>
                  </a:outerShdw>
                </a:effectLst>
                <a:latin typeface="Arial" panose="020B0604020202020204" pitchFamily="34" charset="0"/>
              </a:rPr>
              <a:t>En vez de querer saber cada detalle del plan de Dios, es mejor preguntar cuál es Su </a:t>
            </a:r>
            <a:r>
              <a:rPr lang="es-ES" sz="3100" i="1" dirty="0">
                <a:solidFill>
                  <a:srgbClr val="EFF9FF"/>
                </a:solidFill>
                <a:effectLst>
                  <a:outerShdw blurRad="38100" dist="38100" dir="2700000" algn="tl">
                    <a:srgbClr val="000000"/>
                  </a:outerShdw>
                </a:effectLst>
                <a:latin typeface="Arial" panose="020B0604020202020204" pitchFamily="34" charset="0"/>
              </a:rPr>
              <a:t>propósito</a:t>
            </a:r>
            <a:r>
              <a:rPr lang="es-ES" sz="3100" dirty="0">
                <a:solidFill>
                  <a:srgbClr val="EFF9FF"/>
                </a:solidFill>
                <a:effectLst>
                  <a:outerShdw blurRad="38100" dist="38100" dir="2700000" algn="tl">
                    <a:srgbClr val="000000"/>
                  </a:outerShdw>
                </a:effectLst>
                <a:latin typeface="Arial" panose="020B0604020202020204" pitchFamily="34" charset="0"/>
              </a:rPr>
              <a:t> para tu vida.</a:t>
            </a:r>
            <a:endParaRPr lang="es-419" sz="3100" noProof="0" dirty="0">
              <a:solidFill>
                <a:srgbClr val="EFF9FF"/>
              </a:solidFill>
              <a:effectLst>
                <a:outerShdw blurRad="38100" dist="38100" dir="2700000" algn="tl">
                  <a:srgbClr val="000000"/>
                </a:outerShdw>
              </a:effectLst>
              <a:latin typeface="Arial" panose="020B0604020202020204" pitchFamily="34" charset="0"/>
            </a:endParaRPr>
          </a:p>
        </p:txBody>
      </p:sp>
      <p:sp>
        <p:nvSpPr>
          <p:cNvPr id="8" name="TITLE: Planes - Rectangle 17">
            <a:extLst>
              <a:ext uri="{FF2B5EF4-FFF2-40B4-BE49-F238E27FC236}">
                <a16:creationId xmlns:a16="http://schemas.microsoft.com/office/drawing/2014/main" id="{7C1DC964-DD0E-4C86-48E6-D5909FFBD010}"/>
              </a:ext>
            </a:extLst>
          </p:cNvPr>
          <p:cNvSpPr>
            <a:spLocks noChangeArrowheads="1"/>
          </p:cNvSpPr>
          <p:nvPr/>
        </p:nvSpPr>
        <p:spPr bwMode="auto">
          <a:xfrm>
            <a:off x="4136926" y="539156"/>
            <a:ext cx="2583904" cy="2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700" b="1" noProof="0" dirty="0">
                <a:solidFill>
                  <a:srgbClr val="FFFF01"/>
                </a:solidFill>
                <a:effectLst>
                  <a:outerShdw blurRad="50800" dist="50800" dir="3300000" algn="tl">
                    <a:schemeClr val="tx1">
                      <a:alpha val="80000"/>
                    </a:schemeClr>
                  </a:outerShdw>
                </a:effectLst>
                <a:latin typeface="Arial" panose="020B0604020202020204" pitchFamily="34" charset="0"/>
              </a:rPr>
              <a:t>Propósitos</a:t>
            </a:r>
            <a:endParaRPr lang="es-419" sz="2200" b="1" noProof="0" dirty="0">
              <a:solidFill>
                <a:srgbClr val="FFFF01"/>
              </a:solidFill>
              <a:effectLst>
                <a:outerShdw blurRad="50800" dist="50800" dir="3300000" algn="tl">
                  <a:schemeClr val="tx1">
                    <a:alpha val="80000"/>
                  </a:schemeClr>
                </a:outerShdw>
              </a:effectLst>
              <a:latin typeface="Arial" panose="020B0604020202020204" pitchFamily="34" charset="0"/>
            </a:endParaRPr>
          </a:p>
        </p:txBody>
      </p:sp>
      <p:sp>
        <p:nvSpPr>
          <p:cNvPr id="9" name="Rectangle 5">
            <a:extLst>
              <a:ext uri="{FF2B5EF4-FFF2-40B4-BE49-F238E27FC236}">
                <a16:creationId xmlns:a16="http://schemas.microsoft.com/office/drawing/2014/main" id="{9001DC69-B6BA-7D4A-3A9B-ADDF3BF574D6}"/>
              </a:ext>
            </a:extLst>
          </p:cNvPr>
          <p:cNvSpPr>
            <a:spLocks noChangeArrowheads="1"/>
          </p:cNvSpPr>
          <p:nvPr/>
        </p:nvSpPr>
        <p:spPr bwMode="auto">
          <a:xfrm>
            <a:off x="1055440" y="5055840"/>
            <a:ext cx="1008112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tabLst>
                <a:tab pos="3995738" algn="l"/>
              </a:tabLst>
              <a:defRPr sz="2400">
                <a:solidFill>
                  <a:schemeClr val="tx1"/>
                </a:solidFill>
                <a:latin typeface="Times New Roman" panose="02020603050405020304" pitchFamily="18" charset="0"/>
              </a:defRPr>
            </a:lvl1pPr>
            <a:lvl2pPr marL="190500">
              <a:tabLst>
                <a:tab pos="3995738" algn="l"/>
              </a:tabLst>
              <a:defRPr sz="2400">
                <a:solidFill>
                  <a:schemeClr val="tx1"/>
                </a:solidFill>
                <a:latin typeface="Times New Roman" panose="02020603050405020304" pitchFamily="18" charset="0"/>
              </a:defRPr>
            </a:lvl2pPr>
            <a:lvl3pPr marL="1143000" indent="-228600">
              <a:tabLst>
                <a:tab pos="3995738" algn="l"/>
              </a:tabLst>
              <a:defRPr sz="2400">
                <a:solidFill>
                  <a:schemeClr val="tx1"/>
                </a:solidFill>
                <a:latin typeface="Times New Roman" panose="02020603050405020304" pitchFamily="18" charset="0"/>
              </a:defRPr>
            </a:lvl3pPr>
            <a:lvl4pPr marL="1600200" indent="-228600">
              <a:tabLst>
                <a:tab pos="3995738" algn="l"/>
              </a:tabLst>
              <a:defRPr sz="2400">
                <a:solidFill>
                  <a:schemeClr val="tx1"/>
                </a:solidFill>
                <a:latin typeface="Times New Roman" panose="02020603050405020304" pitchFamily="18" charset="0"/>
              </a:defRPr>
            </a:lvl4pPr>
            <a:lvl5pPr marL="2057400" indent="-228600">
              <a:tabLst>
                <a:tab pos="3995738"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3995738"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3995738"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3995738"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3995738" algn="l"/>
              </a:tabLst>
              <a:defRPr sz="2400">
                <a:solidFill>
                  <a:schemeClr val="tx1"/>
                </a:solidFill>
                <a:latin typeface="Times New Roman" panose="02020603050405020304" pitchFamily="18" charset="0"/>
              </a:defRPr>
            </a:lvl9pPr>
          </a:lstStyle>
          <a:p>
            <a:pPr algn="ctr">
              <a:lnSpc>
                <a:spcPct val="85000"/>
              </a:lnSpc>
              <a:spcBef>
                <a:spcPct val="20000"/>
              </a:spcBef>
              <a:buClr>
                <a:srgbClr val="5FF0FF"/>
              </a:buClr>
              <a:buFont typeface="Symbol" panose="05050102010706020507" pitchFamily="18" charset="2"/>
              <a:buNone/>
            </a:pPr>
            <a:r>
              <a:rPr kumimoji="1" lang="es-419" sz="4000" i="1" dirty="0">
                <a:solidFill>
                  <a:srgbClr val="FBC93D"/>
                </a:solidFill>
                <a:effectLst>
                  <a:outerShdw blurRad="38100" dist="38100" dir="2700000" algn="tl">
                    <a:srgbClr val="000000"/>
                  </a:outerShdw>
                </a:effectLst>
                <a:latin typeface="Arial" panose="020B0604020202020204" pitchFamily="34" charset="0"/>
                <a:cs typeface="Times New Roman" panose="02020603050405020304" pitchFamily="18" charset="0"/>
              </a:rPr>
              <a:t>¿Cuál “propósito”? </a:t>
            </a:r>
          </a:p>
        </p:txBody>
      </p:sp>
    </p:spTree>
    <p:extLst>
      <p:ext uri="{BB962C8B-B14F-4D97-AF65-F5344CB8AC3E}">
        <p14:creationId xmlns:p14="http://schemas.microsoft.com/office/powerpoint/2010/main" val="167339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3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4*#ppt_w"/>
                                          </p:val>
                                        </p:tav>
                                        <p:tav tm="100000">
                                          <p:val>
                                            <p:strVal val="#ppt_w"/>
                                          </p:val>
                                        </p:tav>
                                      </p:tavLst>
                                    </p:anim>
                                    <p:anim calcmode="lin" valueType="num">
                                      <p:cBhvr>
                                        <p:cTn id="18"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3" grpId="0" build="p" autoUpdateAnimBg="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B3E9E-D361-BF69-8CC4-7505DE875850}"/>
            </a:ext>
          </a:extLst>
        </p:cNvPr>
        <p:cNvGrpSpPr/>
        <p:nvPr/>
      </p:nvGrpSpPr>
      <p:grpSpPr>
        <a:xfrm>
          <a:off x="0" y="0"/>
          <a:ext cx="0" cy="0"/>
          <a:chOff x="0" y="0"/>
          <a:chExt cx="0" cy="0"/>
        </a:xfrm>
      </p:grpSpPr>
      <p:sp>
        <p:nvSpPr>
          <p:cNvPr id="5" name="TITLE: Planes - Rectangle 17">
            <a:extLst>
              <a:ext uri="{FF2B5EF4-FFF2-40B4-BE49-F238E27FC236}">
                <a16:creationId xmlns:a16="http://schemas.microsoft.com/office/drawing/2014/main" id="{2A63D4AB-95B2-4439-AE57-831A9C031F74}"/>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6" name="Underline title - Rectangle 18">
            <a:extLst>
              <a:ext uri="{FF2B5EF4-FFF2-40B4-BE49-F238E27FC236}">
                <a16:creationId xmlns:a16="http://schemas.microsoft.com/office/drawing/2014/main" id="{0E9AABE5-16B1-E532-1A27-ACDD76C9D820}"/>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4" name="Rectangle 5">
            <a:extLst>
              <a:ext uri="{FF2B5EF4-FFF2-40B4-BE49-F238E27FC236}">
                <a16:creationId xmlns:a16="http://schemas.microsoft.com/office/drawing/2014/main" id="{66828567-4E57-C2C0-30E7-ACF25CDAE731}"/>
              </a:ext>
            </a:extLst>
          </p:cNvPr>
          <p:cNvSpPr>
            <a:spLocks noChangeArrowheads="1"/>
          </p:cNvSpPr>
          <p:nvPr/>
        </p:nvSpPr>
        <p:spPr bwMode="auto">
          <a:xfrm>
            <a:off x="1055440" y="5055840"/>
            <a:ext cx="1008112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tabLst>
                <a:tab pos="3995738" algn="l"/>
              </a:tabLst>
              <a:defRPr sz="2400">
                <a:solidFill>
                  <a:schemeClr val="tx1"/>
                </a:solidFill>
                <a:latin typeface="Times New Roman" panose="02020603050405020304" pitchFamily="18" charset="0"/>
              </a:defRPr>
            </a:lvl1pPr>
            <a:lvl2pPr marL="190500">
              <a:tabLst>
                <a:tab pos="3995738" algn="l"/>
              </a:tabLst>
              <a:defRPr sz="2400">
                <a:solidFill>
                  <a:schemeClr val="tx1"/>
                </a:solidFill>
                <a:latin typeface="Times New Roman" panose="02020603050405020304" pitchFamily="18" charset="0"/>
              </a:defRPr>
            </a:lvl2pPr>
            <a:lvl3pPr marL="1143000" indent="-228600">
              <a:tabLst>
                <a:tab pos="3995738" algn="l"/>
              </a:tabLst>
              <a:defRPr sz="2400">
                <a:solidFill>
                  <a:schemeClr val="tx1"/>
                </a:solidFill>
                <a:latin typeface="Times New Roman" panose="02020603050405020304" pitchFamily="18" charset="0"/>
              </a:defRPr>
            </a:lvl3pPr>
            <a:lvl4pPr marL="1600200" indent="-228600">
              <a:tabLst>
                <a:tab pos="3995738" algn="l"/>
              </a:tabLst>
              <a:defRPr sz="2400">
                <a:solidFill>
                  <a:schemeClr val="tx1"/>
                </a:solidFill>
                <a:latin typeface="Times New Roman" panose="02020603050405020304" pitchFamily="18" charset="0"/>
              </a:defRPr>
            </a:lvl4pPr>
            <a:lvl5pPr marL="2057400" indent="-228600">
              <a:tabLst>
                <a:tab pos="3995738"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3995738"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3995738"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3995738"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3995738" algn="l"/>
              </a:tabLst>
              <a:defRPr sz="2400">
                <a:solidFill>
                  <a:schemeClr val="tx1"/>
                </a:solidFill>
                <a:latin typeface="Times New Roman" panose="02020603050405020304" pitchFamily="18" charset="0"/>
              </a:defRPr>
            </a:lvl9pPr>
          </a:lstStyle>
          <a:p>
            <a:pPr algn="ctr">
              <a:lnSpc>
                <a:spcPct val="85000"/>
              </a:lnSpc>
              <a:spcBef>
                <a:spcPct val="20000"/>
              </a:spcBef>
              <a:buClr>
                <a:srgbClr val="5FF0FF"/>
              </a:buClr>
              <a:buFont typeface="Symbol" panose="05050102010706020507" pitchFamily="18" charset="2"/>
              <a:buNone/>
            </a:pPr>
            <a:r>
              <a:rPr kumimoji="1" lang="es-419" sz="4000" i="1" dirty="0">
                <a:solidFill>
                  <a:srgbClr val="FBC93D"/>
                </a:solidFill>
                <a:effectLst>
                  <a:outerShdw blurRad="38100" dist="38100" dir="2700000" algn="tl">
                    <a:srgbClr val="000000"/>
                  </a:outerShdw>
                </a:effectLst>
                <a:latin typeface="Arial" panose="020B0604020202020204" pitchFamily="34" charset="0"/>
                <a:cs typeface="Times New Roman" panose="02020603050405020304" pitchFamily="18" charset="0"/>
              </a:rPr>
              <a:t>¿Cuál “propósito”? </a:t>
            </a:r>
          </a:p>
        </p:txBody>
      </p:sp>
      <p:sp>
        <p:nvSpPr>
          <p:cNvPr id="2" name="Rectangle 14">
            <a:extLst>
              <a:ext uri="{FF2B5EF4-FFF2-40B4-BE49-F238E27FC236}">
                <a16:creationId xmlns:a16="http://schemas.microsoft.com/office/drawing/2014/main" id="{7D5E2EBB-6C2D-DACA-F679-ACF9E0D12B50}"/>
              </a:ext>
            </a:extLst>
          </p:cNvPr>
          <p:cNvSpPr>
            <a:spLocks noChangeArrowheads="1"/>
          </p:cNvSpPr>
          <p:nvPr/>
        </p:nvSpPr>
        <p:spPr bwMode="auto">
          <a:xfrm>
            <a:off x="1074241" y="2894409"/>
            <a:ext cx="10062319" cy="1398687"/>
          </a:xfrm>
          <a:prstGeom prst="rect">
            <a:avLst/>
          </a:prstGeom>
          <a:solidFill>
            <a:schemeClr val="bg2">
              <a:lumMod val="25000"/>
            </a:schemeClr>
          </a:solidFill>
          <a:ln w="38100">
            <a:solidFill>
              <a:srgbClr val="FFFF00"/>
            </a:solidFill>
            <a:miter lim="800000"/>
            <a:headEnd/>
            <a:tailEnd/>
          </a:ln>
        </p:spPr>
        <p:txBody>
          <a:bodyPr lIns="144000" tIns="108000" rIns="144000" bIns="72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ct val="0"/>
              </a:spcBef>
              <a:buClrTx/>
              <a:buSzTx/>
              <a:buFontTx/>
              <a:buNone/>
            </a:pPr>
            <a:r>
              <a:rPr kumimoji="0" lang="es-ES_tradnl" altLang="en-US" sz="2900" dirty="0">
                <a:solidFill>
                  <a:srgbClr val="EFF9FF"/>
                </a:solidFill>
                <a:latin typeface="Arial" panose="020B0604020202020204" pitchFamily="34" charset="0"/>
                <a:cs typeface="Times New Roman" panose="02020603050405020304" pitchFamily="18" charset="0"/>
              </a:rPr>
              <a:t>                       Porque somos hechura de Dios, </a:t>
            </a:r>
            <a:r>
              <a:rPr kumimoji="0" lang="es-ES_tradnl" altLang="en-US" sz="2900" u="sng" dirty="0">
                <a:solidFill>
                  <a:srgbClr val="47EAFB"/>
                </a:solidFill>
                <a:latin typeface="Arial" panose="020B0604020202020204" pitchFamily="34" charset="0"/>
                <a:cs typeface="Times New Roman" panose="02020603050405020304" pitchFamily="18" charset="0"/>
              </a:rPr>
              <a:t>creados</a:t>
            </a:r>
            <a:r>
              <a:rPr kumimoji="0" lang="es-ES_tradnl" altLang="en-US" sz="2900" dirty="0">
                <a:solidFill>
                  <a:srgbClr val="EFF9FF"/>
                </a:solidFill>
                <a:latin typeface="Arial" panose="020B0604020202020204" pitchFamily="34" charset="0"/>
                <a:cs typeface="Times New Roman" panose="02020603050405020304" pitchFamily="18" charset="0"/>
              </a:rPr>
              <a:t> en Cristo Jesús </a:t>
            </a:r>
            <a:r>
              <a:rPr kumimoji="0" lang="es-ES_tradnl" altLang="en-US" sz="2900" u="sng" dirty="0">
                <a:solidFill>
                  <a:srgbClr val="47EAFB"/>
                </a:solidFill>
                <a:latin typeface="Arial" panose="020B0604020202020204" pitchFamily="34" charset="0"/>
                <a:cs typeface="Times New Roman" panose="02020603050405020304" pitchFamily="18" charset="0"/>
              </a:rPr>
              <a:t>para buenas obras</a:t>
            </a:r>
            <a:r>
              <a:rPr kumimoji="0" lang="es-ES_tradnl" altLang="en-US" sz="2900" dirty="0">
                <a:solidFill>
                  <a:srgbClr val="EFF9FF"/>
                </a:solidFill>
                <a:latin typeface="Arial" panose="020B0604020202020204" pitchFamily="34" charset="0"/>
                <a:cs typeface="Times New Roman" panose="02020603050405020304" pitchFamily="18" charset="0"/>
              </a:rPr>
              <a:t>, las cuales </a:t>
            </a:r>
            <a:r>
              <a:rPr kumimoji="0" lang="es-ES_tradnl" altLang="en-US" sz="2900" u="sng" dirty="0">
                <a:solidFill>
                  <a:srgbClr val="66FF33"/>
                </a:solidFill>
                <a:latin typeface="Arial" panose="020B0604020202020204" pitchFamily="34" charset="0"/>
                <a:cs typeface="Times New Roman" panose="02020603050405020304" pitchFamily="18" charset="0"/>
              </a:rPr>
              <a:t>Dios dispuso de antemano</a:t>
            </a:r>
            <a:r>
              <a:rPr kumimoji="0" lang="es-ES_tradnl" altLang="en-US" sz="2900" dirty="0">
                <a:solidFill>
                  <a:srgbClr val="EFF9FF"/>
                </a:solidFill>
                <a:latin typeface="Arial" panose="020B0604020202020204" pitchFamily="34" charset="0"/>
                <a:cs typeface="Times New Roman" panose="02020603050405020304" pitchFamily="18" charset="0"/>
              </a:rPr>
              <a:t> </a:t>
            </a:r>
            <a:r>
              <a:rPr kumimoji="0" lang="es-ES_tradnl" altLang="en-US" sz="2900" u="sng" dirty="0">
                <a:solidFill>
                  <a:srgbClr val="FF9933"/>
                </a:solidFill>
                <a:latin typeface="Arial" panose="020B0604020202020204" pitchFamily="34" charset="0"/>
                <a:cs typeface="Times New Roman" panose="02020603050405020304" pitchFamily="18" charset="0"/>
              </a:rPr>
              <a:t>a fin de que las pongamos en práctica</a:t>
            </a:r>
            <a:r>
              <a:rPr kumimoji="0" lang="es-ES_tradnl" altLang="en-US" sz="2900" dirty="0">
                <a:solidFill>
                  <a:srgbClr val="EFF9FF"/>
                </a:solidFill>
                <a:latin typeface="Arial" panose="020B0604020202020204" pitchFamily="34" charset="0"/>
                <a:cs typeface="Times New Roman" panose="02020603050405020304" pitchFamily="18" charset="0"/>
              </a:rPr>
              <a:t>. </a:t>
            </a:r>
          </a:p>
        </p:txBody>
      </p:sp>
      <p:sp>
        <p:nvSpPr>
          <p:cNvPr id="8" name="Rectangle 10">
            <a:extLst>
              <a:ext uri="{FF2B5EF4-FFF2-40B4-BE49-F238E27FC236}">
                <a16:creationId xmlns:a16="http://schemas.microsoft.com/office/drawing/2014/main" id="{D4D6F0E9-C8E0-86B4-758B-887D562EE241}"/>
              </a:ext>
            </a:extLst>
          </p:cNvPr>
          <p:cNvSpPr>
            <a:spLocks noChangeArrowheads="1"/>
          </p:cNvSpPr>
          <p:nvPr/>
        </p:nvSpPr>
        <p:spPr bwMode="auto">
          <a:xfrm>
            <a:off x="1044036" y="2911530"/>
            <a:ext cx="2496028" cy="539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180000" tIns="86400" rIns="144000" bIns="72000">
            <a:spAutoFit/>
          </a:bodyPr>
          <a:lstStyle>
            <a:lvl1pPr marL="482600" indent="-482600" defTabSz="571500">
              <a:defRPr sz="2400">
                <a:solidFill>
                  <a:schemeClr val="tx1"/>
                </a:solidFill>
                <a:latin typeface="Times New Roman" panose="02020603050405020304" pitchFamily="18" charset="0"/>
              </a:defRPr>
            </a:lvl1pPr>
            <a:lvl2pPr marL="673100" defTabSz="571500">
              <a:defRPr sz="2400">
                <a:solidFill>
                  <a:schemeClr val="tx1"/>
                </a:solidFill>
                <a:latin typeface="Times New Roman" panose="02020603050405020304" pitchFamily="18" charset="0"/>
              </a:defRPr>
            </a:lvl2pPr>
            <a:lvl3pPr defTabSz="571500">
              <a:defRPr sz="2400">
                <a:solidFill>
                  <a:schemeClr val="tx1"/>
                </a:solidFill>
                <a:latin typeface="Times New Roman" panose="02020603050405020304" pitchFamily="18" charset="0"/>
              </a:defRPr>
            </a:lvl3pPr>
            <a:lvl4pPr defTabSz="571500">
              <a:defRPr sz="2400">
                <a:solidFill>
                  <a:schemeClr val="tx1"/>
                </a:solidFill>
                <a:latin typeface="Times New Roman" panose="02020603050405020304" pitchFamily="18" charset="0"/>
              </a:defRPr>
            </a:lvl4pPr>
            <a:lvl5pPr defTabSz="571500">
              <a:defRPr sz="2400">
                <a:solidFill>
                  <a:schemeClr val="tx1"/>
                </a:solidFill>
                <a:latin typeface="Times New Roman" panose="02020603050405020304" pitchFamily="18" charset="0"/>
              </a:defRPr>
            </a:lvl5pPr>
            <a:lvl6pPr defTabSz="571500" eaLnBrk="0" fontAlgn="base" hangingPunct="0">
              <a:spcBef>
                <a:spcPct val="0"/>
              </a:spcBef>
              <a:spcAft>
                <a:spcPct val="0"/>
              </a:spcAft>
              <a:defRPr sz="2400">
                <a:solidFill>
                  <a:schemeClr val="tx1"/>
                </a:solidFill>
                <a:latin typeface="Times New Roman" panose="02020603050405020304" pitchFamily="18" charset="0"/>
              </a:defRPr>
            </a:lvl6pPr>
            <a:lvl7pPr defTabSz="571500" eaLnBrk="0" fontAlgn="base" hangingPunct="0">
              <a:spcBef>
                <a:spcPct val="0"/>
              </a:spcBef>
              <a:spcAft>
                <a:spcPct val="0"/>
              </a:spcAft>
              <a:defRPr sz="2400">
                <a:solidFill>
                  <a:schemeClr val="tx1"/>
                </a:solidFill>
                <a:latin typeface="Times New Roman" panose="02020603050405020304" pitchFamily="18" charset="0"/>
              </a:defRPr>
            </a:lvl7pPr>
            <a:lvl8pPr defTabSz="571500" eaLnBrk="0" fontAlgn="base" hangingPunct="0">
              <a:spcBef>
                <a:spcPct val="0"/>
              </a:spcBef>
              <a:spcAft>
                <a:spcPct val="0"/>
              </a:spcAft>
              <a:defRPr sz="2400">
                <a:solidFill>
                  <a:schemeClr val="tx1"/>
                </a:solidFill>
                <a:latin typeface="Times New Roman" panose="02020603050405020304" pitchFamily="18" charset="0"/>
              </a:defRPr>
            </a:lvl8pPr>
            <a:lvl9pPr defTabSz="5715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5000"/>
              </a:lnSpc>
              <a:spcAft>
                <a:spcPct val="15000"/>
              </a:spcAft>
            </a:pPr>
            <a:r>
              <a:rPr lang="es-ES_tradnl" altLang="en-US" sz="2900" b="1" u="sng" dirty="0">
                <a:solidFill>
                  <a:srgbClr val="FFC42F"/>
                </a:solidFill>
                <a:effectLst>
                  <a:outerShdw blurRad="38100" dist="38100" dir="2700000" algn="tl">
                    <a:srgbClr val="000000"/>
                  </a:outerShdw>
                </a:effectLst>
                <a:latin typeface="Arial" panose="020B0604020202020204" pitchFamily="34" charset="0"/>
              </a:rPr>
              <a:t>Efesios 2:10</a:t>
            </a:r>
          </a:p>
        </p:txBody>
      </p:sp>
      <p:sp>
        <p:nvSpPr>
          <p:cNvPr id="9" name="TITLE: Planes - Rectangle 17">
            <a:extLst>
              <a:ext uri="{FF2B5EF4-FFF2-40B4-BE49-F238E27FC236}">
                <a16:creationId xmlns:a16="http://schemas.microsoft.com/office/drawing/2014/main" id="{F0E1EFBA-79E6-E913-AF47-D9C6596FAF9E}"/>
              </a:ext>
            </a:extLst>
          </p:cNvPr>
          <p:cNvSpPr>
            <a:spLocks noChangeArrowheads="1"/>
          </p:cNvSpPr>
          <p:nvPr/>
        </p:nvSpPr>
        <p:spPr bwMode="auto">
          <a:xfrm>
            <a:off x="4136926" y="539156"/>
            <a:ext cx="2583904" cy="2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700" b="1" noProof="0" dirty="0">
                <a:solidFill>
                  <a:srgbClr val="FFFF01"/>
                </a:solidFill>
                <a:effectLst>
                  <a:outerShdw blurRad="50800" dist="50800" dir="3300000" algn="tl">
                    <a:schemeClr val="tx1">
                      <a:alpha val="80000"/>
                    </a:schemeClr>
                  </a:outerShdw>
                </a:effectLst>
                <a:latin typeface="Arial" panose="020B0604020202020204" pitchFamily="34" charset="0"/>
              </a:rPr>
              <a:t>Propósitos</a:t>
            </a:r>
            <a:endParaRPr lang="es-419" sz="2200" b="1" noProof="0" dirty="0">
              <a:solidFill>
                <a:srgbClr val="FFFF01"/>
              </a:solidFill>
              <a:effectLst>
                <a:outerShdw blurRad="50800" dist="50800" dir="3300000" algn="tl">
                  <a:schemeClr val="tx1">
                    <a:alpha val="80000"/>
                  </a:schemeClr>
                </a:outerShdw>
              </a:effectLst>
              <a:latin typeface="Arial" panose="020B0604020202020204" pitchFamily="34" charset="0"/>
            </a:endParaRPr>
          </a:p>
        </p:txBody>
      </p:sp>
      <p:sp>
        <p:nvSpPr>
          <p:cNvPr id="10" name="Rectangle 9">
            <a:extLst>
              <a:ext uri="{FF2B5EF4-FFF2-40B4-BE49-F238E27FC236}">
                <a16:creationId xmlns:a16="http://schemas.microsoft.com/office/drawing/2014/main" id="{CC7B2A7E-AF77-EB6D-9AC7-45BD14A9B23D}"/>
              </a:ext>
            </a:extLst>
          </p:cNvPr>
          <p:cNvSpPr>
            <a:spLocks noChangeArrowheads="1"/>
          </p:cNvSpPr>
          <p:nvPr/>
        </p:nvSpPr>
        <p:spPr bwMode="auto">
          <a:xfrm>
            <a:off x="1055440" y="1268760"/>
            <a:ext cx="10081120"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pPr>
            <a:r>
              <a:rPr lang="es-ES" sz="3100" dirty="0">
                <a:solidFill>
                  <a:srgbClr val="EFF9FF"/>
                </a:solidFill>
                <a:effectLst>
                  <a:outerShdw blurRad="38100" dist="38100" dir="2700000" algn="tl">
                    <a:srgbClr val="000000"/>
                  </a:outerShdw>
                </a:effectLst>
                <a:latin typeface="Arial" panose="020B0604020202020204" pitchFamily="34" charset="0"/>
              </a:rPr>
              <a:t>Si quieres saber el “propósito de la vida” para ti y para todos los cristianos, está expresado muy clara y sencillamente en Efesios:</a:t>
            </a:r>
            <a:endParaRPr lang="es-419" sz="3100" noProof="0" dirty="0">
              <a:solidFill>
                <a:srgbClr val="EFF9FF"/>
              </a:solidFill>
              <a:effectLst>
                <a:outerShdw blurRad="38100" dist="38100" dir="2700000" algn="tl">
                  <a:srgbClr val="000000"/>
                </a:outerShdw>
              </a:effectLst>
              <a:latin typeface="Arial" panose="020B0604020202020204" pitchFamily="34" charset="0"/>
            </a:endParaRPr>
          </a:p>
        </p:txBody>
      </p:sp>
    </p:spTree>
    <p:extLst>
      <p:ext uri="{BB962C8B-B14F-4D97-AF65-F5344CB8AC3E}">
        <p14:creationId xmlns:p14="http://schemas.microsoft.com/office/powerpoint/2010/main" val="698365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8" grpId="0"/>
      <p:bldP spid="10"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E232A-BCA0-3ECE-1585-3535283A3080}"/>
            </a:ext>
          </a:extLst>
        </p:cNvPr>
        <p:cNvGrpSpPr/>
        <p:nvPr/>
      </p:nvGrpSpPr>
      <p:grpSpPr>
        <a:xfrm>
          <a:off x="0" y="0"/>
          <a:ext cx="0" cy="0"/>
          <a:chOff x="0" y="0"/>
          <a:chExt cx="0" cy="0"/>
        </a:xfrm>
      </p:grpSpPr>
      <p:sp>
        <p:nvSpPr>
          <p:cNvPr id="5" name="TITLE: Planes - Rectangle 17">
            <a:extLst>
              <a:ext uri="{FF2B5EF4-FFF2-40B4-BE49-F238E27FC236}">
                <a16:creationId xmlns:a16="http://schemas.microsoft.com/office/drawing/2014/main" id="{17EB0D4E-6C99-9675-DCC7-E5A05834F896}"/>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6" name="Underline title - Rectangle 18">
            <a:extLst>
              <a:ext uri="{FF2B5EF4-FFF2-40B4-BE49-F238E27FC236}">
                <a16:creationId xmlns:a16="http://schemas.microsoft.com/office/drawing/2014/main" id="{765A4C64-CD12-77F0-B452-BC2CC292FC19}"/>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2" name="Rectangle 14">
            <a:extLst>
              <a:ext uri="{FF2B5EF4-FFF2-40B4-BE49-F238E27FC236}">
                <a16:creationId xmlns:a16="http://schemas.microsoft.com/office/drawing/2014/main" id="{FC4BDAAB-751D-5CB8-F1D1-8F60BF611CAF}"/>
              </a:ext>
            </a:extLst>
          </p:cNvPr>
          <p:cNvSpPr>
            <a:spLocks noChangeArrowheads="1"/>
          </p:cNvSpPr>
          <p:nvPr/>
        </p:nvSpPr>
        <p:spPr bwMode="auto">
          <a:xfrm>
            <a:off x="1074241" y="2894409"/>
            <a:ext cx="10062319" cy="1398687"/>
          </a:xfrm>
          <a:prstGeom prst="rect">
            <a:avLst/>
          </a:prstGeom>
          <a:solidFill>
            <a:schemeClr val="bg2">
              <a:lumMod val="25000"/>
            </a:schemeClr>
          </a:solidFill>
          <a:ln w="38100">
            <a:solidFill>
              <a:srgbClr val="FFFF00"/>
            </a:solidFill>
            <a:miter lim="800000"/>
            <a:headEnd/>
            <a:tailEnd/>
          </a:ln>
        </p:spPr>
        <p:txBody>
          <a:bodyPr lIns="144000" tIns="108000" rIns="144000" bIns="72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ct val="0"/>
              </a:spcBef>
              <a:buClrTx/>
              <a:buSzTx/>
              <a:buFontTx/>
              <a:buNone/>
            </a:pPr>
            <a:r>
              <a:rPr kumimoji="0" lang="es-ES_tradnl" altLang="en-US" sz="2900" dirty="0">
                <a:solidFill>
                  <a:srgbClr val="EFF9FF"/>
                </a:solidFill>
                <a:latin typeface="Arial" panose="020B0604020202020204" pitchFamily="34" charset="0"/>
                <a:cs typeface="Times New Roman" panose="02020603050405020304" pitchFamily="18" charset="0"/>
              </a:rPr>
              <a:t>                       Porque somos hechura de Dios, </a:t>
            </a:r>
            <a:r>
              <a:rPr kumimoji="0" lang="es-ES_tradnl" altLang="en-US" sz="2900" u="sng" dirty="0">
                <a:solidFill>
                  <a:srgbClr val="47EAFB"/>
                </a:solidFill>
                <a:latin typeface="Arial" panose="020B0604020202020204" pitchFamily="34" charset="0"/>
                <a:cs typeface="Times New Roman" panose="02020603050405020304" pitchFamily="18" charset="0"/>
              </a:rPr>
              <a:t>creados</a:t>
            </a:r>
            <a:r>
              <a:rPr kumimoji="0" lang="es-ES_tradnl" altLang="en-US" sz="2900" dirty="0">
                <a:solidFill>
                  <a:srgbClr val="EFF9FF"/>
                </a:solidFill>
                <a:latin typeface="Arial" panose="020B0604020202020204" pitchFamily="34" charset="0"/>
                <a:cs typeface="Times New Roman" panose="02020603050405020304" pitchFamily="18" charset="0"/>
              </a:rPr>
              <a:t> en Cristo Jesús </a:t>
            </a:r>
            <a:r>
              <a:rPr kumimoji="0" lang="es-ES_tradnl" altLang="en-US" sz="2900" u="sng" dirty="0">
                <a:solidFill>
                  <a:srgbClr val="47EAFB"/>
                </a:solidFill>
                <a:latin typeface="Arial" panose="020B0604020202020204" pitchFamily="34" charset="0"/>
                <a:cs typeface="Times New Roman" panose="02020603050405020304" pitchFamily="18" charset="0"/>
              </a:rPr>
              <a:t>para buenas obras</a:t>
            </a:r>
            <a:r>
              <a:rPr kumimoji="0" lang="es-ES_tradnl" altLang="en-US" sz="2900" dirty="0">
                <a:solidFill>
                  <a:srgbClr val="EFF9FF"/>
                </a:solidFill>
                <a:latin typeface="Arial" panose="020B0604020202020204" pitchFamily="34" charset="0"/>
                <a:cs typeface="Times New Roman" panose="02020603050405020304" pitchFamily="18" charset="0"/>
              </a:rPr>
              <a:t>, las cuales </a:t>
            </a:r>
            <a:r>
              <a:rPr kumimoji="0" lang="es-ES_tradnl" altLang="en-US" sz="2900" u="sng" dirty="0">
                <a:solidFill>
                  <a:srgbClr val="66FF33"/>
                </a:solidFill>
                <a:latin typeface="Arial" panose="020B0604020202020204" pitchFamily="34" charset="0"/>
                <a:cs typeface="Times New Roman" panose="02020603050405020304" pitchFamily="18" charset="0"/>
              </a:rPr>
              <a:t>Dios dispuso de antemano</a:t>
            </a:r>
            <a:r>
              <a:rPr kumimoji="0" lang="es-ES_tradnl" altLang="en-US" sz="2900" dirty="0">
                <a:solidFill>
                  <a:srgbClr val="EFF9FF"/>
                </a:solidFill>
                <a:latin typeface="Arial" panose="020B0604020202020204" pitchFamily="34" charset="0"/>
                <a:cs typeface="Times New Roman" panose="02020603050405020304" pitchFamily="18" charset="0"/>
              </a:rPr>
              <a:t> </a:t>
            </a:r>
            <a:r>
              <a:rPr kumimoji="0" lang="es-ES_tradnl" altLang="en-US" sz="2900" u="sng" dirty="0">
                <a:solidFill>
                  <a:srgbClr val="FF9933"/>
                </a:solidFill>
                <a:latin typeface="Arial" panose="020B0604020202020204" pitchFamily="34" charset="0"/>
                <a:cs typeface="Times New Roman" panose="02020603050405020304" pitchFamily="18" charset="0"/>
              </a:rPr>
              <a:t>a fin de que las pongamos en práctica</a:t>
            </a:r>
            <a:r>
              <a:rPr kumimoji="0" lang="es-ES_tradnl" altLang="en-US" sz="2900" dirty="0">
                <a:solidFill>
                  <a:srgbClr val="EFF9FF"/>
                </a:solidFill>
                <a:latin typeface="Arial" panose="020B0604020202020204" pitchFamily="34" charset="0"/>
                <a:cs typeface="Times New Roman" panose="02020603050405020304" pitchFamily="18" charset="0"/>
              </a:rPr>
              <a:t>. </a:t>
            </a:r>
          </a:p>
        </p:txBody>
      </p:sp>
      <p:sp>
        <p:nvSpPr>
          <p:cNvPr id="8" name="Rectangle 10">
            <a:extLst>
              <a:ext uri="{FF2B5EF4-FFF2-40B4-BE49-F238E27FC236}">
                <a16:creationId xmlns:a16="http://schemas.microsoft.com/office/drawing/2014/main" id="{805C7D41-6C39-9ED4-0110-3F65BD9767A4}"/>
              </a:ext>
            </a:extLst>
          </p:cNvPr>
          <p:cNvSpPr>
            <a:spLocks noChangeArrowheads="1"/>
          </p:cNvSpPr>
          <p:nvPr/>
        </p:nvSpPr>
        <p:spPr bwMode="auto">
          <a:xfrm>
            <a:off x="1044036" y="2911530"/>
            <a:ext cx="2496028" cy="539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180000" tIns="86400" rIns="144000" bIns="72000">
            <a:spAutoFit/>
          </a:bodyPr>
          <a:lstStyle>
            <a:lvl1pPr marL="482600" indent="-482600" defTabSz="571500">
              <a:defRPr sz="2400">
                <a:solidFill>
                  <a:schemeClr val="tx1"/>
                </a:solidFill>
                <a:latin typeface="Times New Roman" panose="02020603050405020304" pitchFamily="18" charset="0"/>
              </a:defRPr>
            </a:lvl1pPr>
            <a:lvl2pPr marL="673100" defTabSz="571500">
              <a:defRPr sz="2400">
                <a:solidFill>
                  <a:schemeClr val="tx1"/>
                </a:solidFill>
                <a:latin typeface="Times New Roman" panose="02020603050405020304" pitchFamily="18" charset="0"/>
              </a:defRPr>
            </a:lvl2pPr>
            <a:lvl3pPr defTabSz="571500">
              <a:defRPr sz="2400">
                <a:solidFill>
                  <a:schemeClr val="tx1"/>
                </a:solidFill>
                <a:latin typeface="Times New Roman" panose="02020603050405020304" pitchFamily="18" charset="0"/>
              </a:defRPr>
            </a:lvl3pPr>
            <a:lvl4pPr defTabSz="571500">
              <a:defRPr sz="2400">
                <a:solidFill>
                  <a:schemeClr val="tx1"/>
                </a:solidFill>
                <a:latin typeface="Times New Roman" panose="02020603050405020304" pitchFamily="18" charset="0"/>
              </a:defRPr>
            </a:lvl4pPr>
            <a:lvl5pPr defTabSz="571500">
              <a:defRPr sz="2400">
                <a:solidFill>
                  <a:schemeClr val="tx1"/>
                </a:solidFill>
                <a:latin typeface="Times New Roman" panose="02020603050405020304" pitchFamily="18" charset="0"/>
              </a:defRPr>
            </a:lvl5pPr>
            <a:lvl6pPr defTabSz="571500" eaLnBrk="0" fontAlgn="base" hangingPunct="0">
              <a:spcBef>
                <a:spcPct val="0"/>
              </a:spcBef>
              <a:spcAft>
                <a:spcPct val="0"/>
              </a:spcAft>
              <a:defRPr sz="2400">
                <a:solidFill>
                  <a:schemeClr val="tx1"/>
                </a:solidFill>
                <a:latin typeface="Times New Roman" panose="02020603050405020304" pitchFamily="18" charset="0"/>
              </a:defRPr>
            </a:lvl6pPr>
            <a:lvl7pPr defTabSz="571500" eaLnBrk="0" fontAlgn="base" hangingPunct="0">
              <a:spcBef>
                <a:spcPct val="0"/>
              </a:spcBef>
              <a:spcAft>
                <a:spcPct val="0"/>
              </a:spcAft>
              <a:defRPr sz="2400">
                <a:solidFill>
                  <a:schemeClr val="tx1"/>
                </a:solidFill>
                <a:latin typeface="Times New Roman" panose="02020603050405020304" pitchFamily="18" charset="0"/>
              </a:defRPr>
            </a:lvl7pPr>
            <a:lvl8pPr defTabSz="571500" eaLnBrk="0" fontAlgn="base" hangingPunct="0">
              <a:spcBef>
                <a:spcPct val="0"/>
              </a:spcBef>
              <a:spcAft>
                <a:spcPct val="0"/>
              </a:spcAft>
              <a:defRPr sz="2400">
                <a:solidFill>
                  <a:schemeClr val="tx1"/>
                </a:solidFill>
                <a:latin typeface="Times New Roman" panose="02020603050405020304" pitchFamily="18" charset="0"/>
              </a:defRPr>
            </a:lvl8pPr>
            <a:lvl9pPr defTabSz="5715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5000"/>
              </a:lnSpc>
              <a:spcAft>
                <a:spcPct val="15000"/>
              </a:spcAft>
            </a:pPr>
            <a:r>
              <a:rPr lang="es-ES_tradnl" altLang="en-US" sz="2900" b="1" u="sng" dirty="0">
                <a:solidFill>
                  <a:srgbClr val="FFC42F"/>
                </a:solidFill>
                <a:effectLst>
                  <a:outerShdw blurRad="38100" dist="38100" dir="2700000" algn="tl">
                    <a:srgbClr val="000000"/>
                  </a:outerShdw>
                </a:effectLst>
                <a:latin typeface="Arial" panose="020B0604020202020204" pitchFamily="34" charset="0"/>
              </a:rPr>
              <a:t>Efesios 2:10</a:t>
            </a:r>
          </a:p>
        </p:txBody>
      </p:sp>
      <p:sp>
        <p:nvSpPr>
          <p:cNvPr id="9" name="TITLE: Planes - Rectangle 17">
            <a:extLst>
              <a:ext uri="{FF2B5EF4-FFF2-40B4-BE49-F238E27FC236}">
                <a16:creationId xmlns:a16="http://schemas.microsoft.com/office/drawing/2014/main" id="{BA44A5D3-A392-3412-CC44-55504AFAC231}"/>
              </a:ext>
            </a:extLst>
          </p:cNvPr>
          <p:cNvSpPr>
            <a:spLocks noChangeArrowheads="1"/>
          </p:cNvSpPr>
          <p:nvPr/>
        </p:nvSpPr>
        <p:spPr bwMode="auto">
          <a:xfrm>
            <a:off x="4136926" y="539156"/>
            <a:ext cx="2583904" cy="2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700" b="1" noProof="0" dirty="0">
                <a:solidFill>
                  <a:srgbClr val="FFFF01"/>
                </a:solidFill>
                <a:effectLst>
                  <a:outerShdw blurRad="50800" dist="50800" dir="3300000" algn="tl">
                    <a:schemeClr val="tx1">
                      <a:alpha val="80000"/>
                    </a:schemeClr>
                  </a:outerShdw>
                </a:effectLst>
                <a:latin typeface="Arial" panose="020B0604020202020204" pitchFamily="34" charset="0"/>
              </a:rPr>
              <a:t>Propósitos</a:t>
            </a:r>
            <a:endParaRPr lang="es-419" sz="2200" b="1" noProof="0" dirty="0">
              <a:solidFill>
                <a:srgbClr val="FFFF01"/>
              </a:solidFill>
              <a:effectLst>
                <a:outerShdw blurRad="50800" dist="50800" dir="3300000" algn="tl">
                  <a:schemeClr val="tx1">
                    <a:alpha val="80000"/>
                  </a:schemeClr>
                </a:outerShdw>
              </a:effectLst>
              <a:latin typeface="Arial" panose="020B0604020202020204" pitchFamily="34" charset="0"/>
            </a:endParaRPr>
          </a:p>
        </p:txBody>
      </p:sp>
      <p:sp>
        <p:nvSpPr>
          <p:cNvPr id="10" name="Rectangle 9">
            <a:extLst>
              <a:ext uri="{FF2B5EF4-FFF2-40B4-BE49-F238E27FC236}">
                <a16:creationId xmlns:a16="http://schemas.microsoft.com/office/drawing/2014/main" id="{5AC51B04-E4A5-D7AF-BA17-AA13E8D74D65}"/>
              </a:ext>
            </a:extLst>
          </p:cNvPr>
          <p:cNvSpPr>
            <a:spLocks noChangeArrowheads="1"/>
          </p:cNvSpPr>
          <p:nvPr/>
        </p:nvSpPr>
        <p:spPr bwMode="auto">
          <a:xfrm>
            <a:off x="1055440" y="4365104"/>
            <a:ext cx="10081120"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pPr>
            <a:r>
              <a:rPr lang="es-ES" sz="3100" dirty="0">
                <a:solidFill>
                  <a:srgbClr val="EFF9FF"/>
                </a:solidFill>
                <a:effectLst>
                  <a:outerShdw blurRad="38100" dist="38100" dir="2700000" algn="tl">
                    <a:srgbClr val="000000"/>
                  </a:outerShdw>
                </a:effectLst>
                <a:latin typeface="Arial" panose="020B0604020202020204" pitchFamily="34" charset="0"/>
              </a:rPr>
              <a:t>Dios ha preparado cosas (“buenas obras”) que quiere que hagas, y de hecho, ¡para eso fuiste creado!</a:t>
            </a:r>
          </a:p>
          <a:p>
            <a:pPr algn="just">
              <a:lnSpc>
                <a:spcPct val="90000"/>
              </a:lnSpc>
            </a:pPr>
            <a:r>
              <a:rPr lang="es-ES" sz="3100" dirty="0">
                <a:solidFill>
                  <a:srgbClr val="EFF9FF"/>
                </a:solidFill>
                <a:effectLst>
                  <a:outerShdw blurRad="38100" dist="38100" dir="2700000" algn="tl">
                    <a:srgbClr val="000000"/>
                  </a:outerShdw>
                </a:effectLst>
                <a:latin typeface="Arial" panose="020B0604020202020204" pitchFamily="34" charset="0"/>
              </a:rPr>
              <a:t>Nuestro propósito es simplemente hacer lo que Dios quiere que hagamos.</a:t>
            </a:r>
            <a:endParaRPr lang="es-419" sz="3100" noProof="0" dirty="0">
              <a:solidFill>
                <a:srgbClr val="EFF9FF"/>
              </a:solidFill>
              <a:effectLst>
                <a:outerShdw blurRad="38100" dist="38100" dir="2700000" algn="tl">
                  <a:srgbClr val="000000"/>
                </a:outerShdw>
              </a:effectLst>
              <a:latin typeface="Arial" panose="020B0604020202020204" pitchFamily="34" charset="0"/>
            </a:endParaRPr>
          </a:p>
        </p:txBody>
      </p:sp>
    </p:spTree>
    <p:extLst>
      <p:ext uri="{BB962C8B-B14F-4D97-AF65-F5344CB8AC3E}">
        <p14:creationId xmlns:p14="http://schemas.microsoft.com/office/powerpoint/2010/main" val="766881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FF7F4-0C9C-3475-EE3B-01EE2E5CA2A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845629E-EA6D-2547-770F-E6A50A1DD079}"/>
              </a:ext>
            </a:extLst>
          </p:cNvPr>
          <p:cNvPicPr>
            <a:picLocks noChangeAspect="1"/>
          </p:cNvPicPr>
          <p:nvPr/>
        </p:nvPicPr>
        <p:blipFill>
          <a:blip r:embed="rId3">
            <a:extLst>
              <a:ext uri="{28A0092B-C50C-407E-A947-70E740481C1C}">
                <a14:useLocalDpi xmlns:a14="http://schemas.microsoft.com/office/drawing/2010/main" val="0"/>
              </a:ext>
            </a:extLst>
          </a:blip>
          <a:srcRect r="7646"/>
          <a:stretch>
            <a:fillRect/>
          </a:stretch>
        </p:blipFill>
        <p:spPr>
          <a:xfrm>
            <a:off x="7032104" y="3002097"/>
            <a:ext cx="4032448" cy="2458126"/>
          </a:xfrm>
          <a:prstGeom prst="rect">
            <a:avLst/>
          </a:prstGeom>
        </p:spPr>
      </p:pic>
      <p:sp>
        <p:nvSpPr>
          <p:cNvPr id="5" name="TITLE: Planes - Rectangle 17">
            <a:extLst>
              <a:ext uri="{FF2B5EF4-FFF2-40B4-BE49-F238E27FC236}">
                <a16:creationId xmlns:a16="http://schemas.microsoft.com/office/drawing/2014/main" id="{E2C5DC6A-F4F2-592E-69F0-007657A5FFD9}"/>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6" name="Underline title - Rectangle 18">
            <a:extLst>
              <a:ext uri="{FF2B5EF4-FFF2-40B4-BE49-F238E27FC236}">
                <a16:creationId xmlns:a16="http://schemas.microsoft.com/office/drawing/2014/main" id="{ED9457DD-C7D3-0EA6-1687-1986819192E9}"/>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7" name="Rectangle 6">
            <a:extLst>
              <a:ext uri="{FF2B5EF4-FFF2-40B4-BE49-F238E27FC236}">
                <a16:creationId xmlns:a16="http://schemas.microsoft.com/office/drawing/2014/main" id="{BDCF0733-3E9F-6AAE-3FFD-BF41BA0311EC}"/>
              </a:ext>
            </a:extLst>
          </p:cNvPr>
          <p:cNvSpPr>
            <a:spLocks noChangeArrowheads="1"/>
          </p:cNvSpPr>
          <p:nvPr/>
        </p:nvSpPr>
        <p:spPr bwMode="auto">
          <a:xfrm>
            <a:off x="1055440" y="1124744"/>
            <a:ext cx="1008112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pPr>
            <a:r>
              <a:rPr lang="es-ES" sz="3100" dirty="0">
                <a:solidFill>
                  <a:srgbClr val="EFF9FF"/>
                </a:solidFill>
                <a:effectLst>
                  <a:outerShdw blurRad="38100" dist="38100" dir="2700000" algn="tl">
                    <a:srgbClr val="000000"/>
                  </a:outerShdw>
                </a:effectLst>
                <a:latin typeface="Arial" panose="020B0604020202020204" pitchFamily="34" charset="0"/>
              </a:rPr>
              <a:t>En</a:t>
            </a:r>
            <a:r>
              <a:rPr lang="es-ES" sz="2200" dirty="0">
                <a:solidFill>
                  <a:srgbClr val="EFF9FF"/>
                </a:solidFill>
                <a:effectLst>
                  <a:outerShdw blurRad="38100" dist="38100" dir="2700000" algn="tl">
                    <a:srgbClr val="000000"/>
                  </a:outerShdw>
                </a:effectLst>
                <a:latin typeface="Arial" panose="020B0604020202020204" pitchFamily="34" charset="0"/>
              </a:rPr>
              <a:t> </a:t>
            </a:r>
            <a:r>
              <a:rPr lang="es-ES" sz="3100" dirty="0">
                <a:solidFill>
                  <a:srgbClr val="EFF9FF"/>
                </a:solidFill>
                <a:effectLst>
                  <a:outerShdw blurRad="38100" dist="38100" dir="2700000" algn="tl">
                    <a:srgbClr val="000000"/>
                  </a:outerShdw>
                </a:effectLst>
                <a:latin typeface="Arial" panose="020B0604020202020204" pitchFamily="34" charset="0"/>
              </a:rPr>
              <a:t>realidad,</a:t>
            </a:r>
            <a:r>
              <a:rPr lang="es-ES" sz="2200" dirty="0">
                <a:solidFill>
                  <a:srgbClr val="EFF9FF"/>
                </a:solidFill>
                <a:effectLst>
                  <a:outerShdw blurRad="38100" dist="38100" dir="2700000" algn="tl">
                    <a:srgbClr val="000000"/>
                  </a:outerShdw>
                </a:effectLst>
                <a:latin typeface="Arial" panose="020B0604020202020204" pitchFamily="34" charset="0"/>
              </a:rPr>
              <a:t> </a:t>
            </a:r>
            <a:r>
              <a:rPr lang="es-ES" sz="3100" dirty="0">
                <a:solidFill>
                  <a:srgbClr val="EFF9FF"/>
                </a:solidFill>
                <a:effectLst>
                  <a:outerShdw blurRad="38100" dist="38100" dir="2700000" algn="tl">
                    <a:srgbClr val="000000"/>
                  </a:outerShdw>
                </a:effectLst>
                <a:latin typeface="Arial" panose="020B0604020202020204" pitchFamily="34" charset="0"/>
              </a:rPr>
              <a:t>Dios</a:t>
            </a:r>
            <a:r>
              <a:rPr lang="es-ES" sz="1900" dirty="0">
                <a:solidFill>
                  <a:srgbClr val="EFF9FF"/>
                </a:solidFill>
                <a:effectLst>
                  <a:outerShdw blurRad="38100" dist="38100" dir="2700000" algn="tl">
                    <a:srgbClr val="000000"/>
                  </a:outerShdw>
                </a:effectLst>
                <a:latin typeface="Arial" panose="020B0604020202020204" pitchFamily="34" charset="0"/>
              </a:rPr>
              <a:t> </a:t>
            </a:r>
            <a:r>
              <a:rPr lang="es-ES" sz="3100" dirty="0">
                <a:solidFill>
                  <a:srgbClr val="EFF9FF"/>
                </a:solidFill>
                <a:effectLst>
                  <a:outerShdw blurRad="38100" dist="38100" dir="2700000" algn="tl">
                    <a:srgbClr val="000000"/>
                  </a:outerShdw>
                </a:effectLst>
                <a:latin typeface="Arial" panose="020B0604020202020204" pitchFamily="34" charset="0"/>
              </a:rPr>
              <a:t>no</a:t>
            </a:r>
            <a:r>
              <a:rPr lang="es-ES" sz="2200" dirty="0">
                <a:solidFill>
                  <a:srgbClr val="EFF9FF"/>
                </a:solidFill>
                <a:effectLst>
                  <a:outerShdw blurRad="38100" dist="38100" dir="2700000" algn="tl">
                    <a:srgbClr val="000000"/>
                  </a:outerShdw>
                </a:effectLst>
                <a:latin typeface="Arial" panose="020B0604020202020204" pitchFamily="34" charset="0"/>
              </a:rPr>
              <a:t> </a:t>
            </a:r>
            <a:r>
              <a:rPr lang="es-ES" sz="3100" dirty="0">
                <a:solidFill>
                  <a:srgbClr val="EFF9FF"/>
                </a:solidFill>
                <a:effectLst>
                  <a:outerShdw blurRad="38100" dist="38100" dir="2700000" algn="tl">
                    <a:srgbClr val="000000"/>
                  </a:outerShdw>
                </a:effectLst>
                <a:latin typeface="Arial" panose="020B0604020202020204" pitchFamily="34" charset="0"/>
              </a:rPr>
              <a:t>nos</a:t>
            </a:r>
            <a:r>
              <a:rPr lang="es-ES" sz="2200" dirty="0">
                <a:solidFill>
                  <a:srgbClr val="EFF9FF"/>
                </a:solidFill>
                <a:effectLst>
                  <a:outerShdw blurRad="38100" dist="38100" dir="2700000" algn="tl">
                    <a:srgbClr val="000000"/>
                  </a:outerShdw>
                </a:effectLst>
                <a:latin typeface="Arial" panose="020B0604020202020204" pitchFamily="34" charset="0"/>
              </a:rPr>
              <a:t> </a:t>
            </a:r>
            <a:r>
              <a:rPr lang="es-ES" sz="3100" dirty="0">
                <a:solidFill>
                  <a:srgbClr val="EFF9FF"/>
                </a:solidFill>
                <a:effectLst>
                  <a:outerShdw blurRad="38100" dist="38100" dir="2700000" algn="tl">
                    <a:srgbClr val="000000"/>
                  </a:outerShdw>
                </a:effectLst>
                <a:latin typeface="Arial" panose="020B0604020202020204" pitchFamily="34" charset="0"/>
              </a:rPr>
              <a:t>da</a:t>
            </a:r>
            <a:r>
              <a:rPr lang="es-ES" sz="2200" dirty="0">
                <a:solidFill>
                  <a:srgbClr val="EFF9FF"/>
                </a:solidFill>
                <a:effectLst>
                  <a:outerShdw blurRad="38100" dist="38100" dir="2700000" algn="tl">
                    <a:srgbClr val="000000"/>
                  </a:outerShdw>
                </a:effectLst>
                <a:latin typeface="Arial" panose="020B0604020202020204" pitchFamily="34" charset="0"/>
              </a:rPr>
              <a:t> </a:t>
            </a:r>
            <a:r>
              <a:rPr lang="es-ES" sz="3100" dirty="0">
                <a:solidFill>
                  <a:srgbClr val="EFF9FF"/>
                </a:solidFill>
                <a:effectLst>
                  <a:outerShdw blurRad="38100" dist="38100" dir="2700000" algn="tl">
                    <a:srgbClr val="000000"/>
                  </a:outerShdw>
                </a:effectLst>
                <a:latin typeface="Arial" panose="020B0604020202020204" pitchFamily="34" charset="0"/>
              </a:rPr>
              <a:t>muchos</a:t>
            </a:r>
            <a:r>
              <a:rPr lang="es-ES" sz="2200" dirty="0">
                <a:solidFill>
                  <a:srgbClr val="EFF9FF"/>
                </a:solidFill>
                <a:effectLst>
                  <a:outerShdw blurRad="38100" dist="38100" dir="2700000" algn="tl">
                    <a:srgbClr val="000000"/>
                  </a:outerShdw>
                </a:effectLst>
                <a:latin typeface="Arial" panose="020B0604020202020204" pitchFamily="34" charset="0"/>
              </a:rPr>
              <a:t> </a:t>
            </a:r>
            <a:r>
              <a:rPr lang="es-ES" sz="3100" dirty="0">
                <a:solidFill>
                  <a:srgbClr val="EFF9FF"/>
                </a:solidFill>
                <a:effectLst>
                  <a:outerShdw blurRad="38100" dist="38100" dir="2700000" algn="tl">
                    <a:srgbClr val="000000"/>
                  </a:outerShdw>
                </a:effectLst>
                <a:latin typeface="Arial" panose="020B0604020202020204" pitchFamily="34" charset="0"/>
              </a:rPr>
              <a:t>detalles</a:t>
            </a:r>
            <a:r>
              <a:rPr lang="es-ES" sz="2200" dirty="0">
                <a:solidFill>
                  <a:srgbClr val="EFF9FF"/>
                </a:solidFill>
                <a:effectLst>
                  <a:outerShdw blurRad="38100" dist="38100" dir="2700000" algn="tl">
                    <a:srgbClr val="000000"/>
                  </a:outerShdw>
                </a:effectLst>
                <a:latin typeface="Arial" panose="020B0604020202020204" pitchFamily="34" charset="0"/>
              </a:rPr>
              <a:t> </a:t>
            </a:r>
            <a:r>
              <a:rPr lang="es-ES" sz="3100" dirty="0">
                <a:solidFill>
                  <a:srgbClr val="EFF9FF"/>
                </a:solidFill>
                <a:effectLst>
                  <a:outerShdw blurRad="38100" dist="38100" dir="2700000" algn="tl">
                    <a:srgbClr val="000000"/>
                  </a:outerShdw>
                </a:effectLst>
                <a:latin typeface="Arial" panose="020B0604020202020204" pitchFamily="34" charset="0"/>
              </a:rPr>
              <a:t>específicos sobre qué debemos hacer con nuestras vidas. </a:t>
            </a:r>
          </a:p>
          <a:p>
            <a:pPr algn="just">
              <a:lnSpc>
                <a:spcPct val="90000"/>
              </a:lnSpc>
            </a:pPr>
            <a:r>
              <a:rPr lang="es-ES" sz="3100" dirty="0">
                <a:solidFill>
                  <a:srgbClr val="EFF9FF"/>
                </a:solidFill>
                <a:effectLst>
                  <a:outerShdw blurRad="38100" dist="38100" dir="2700000" algn="tl">
                    <a:srgbClr val="000000"/>
                  </a:outerShdw>
                </a:effectLst>
                <a:latin typeface="Arial" panose="020B0604020202020204" pitchFamily="34" charset="0"/>
              </a:rPr>
              <a:t>Por la misma razón que no se lo dijo a David, Moisés, Pedro ni Pablo: ¡Es mejor no saberlo! </a:t>
            </a:r>
            <a:endParaRPr lang="es-419" sz="3100" noProof="0" dirty="0">
              <a:solidFill>
                <a:srgbClr val="EFF9FF"/>
              </a:solidFill>
              <a:effectLst>
                <a:outerShdw blurRad="38100" dist="38100" dir="2700000" algn="tl">
                  <a:srgbClr val="000000"/>
                </a:outerShdw>
              </a:effectLst>
              <a:latin typeface="Arial" panose="020B0604020202020204" pitchFamily="34" charset="0"/>
            </a:endParaRPr>
          </a:p>
        </p:txBody>
      </p:sp>
      <p:sp>
        <p:nvSpPr>
          <p:cNvPr id="3" name="Rectangle 2">
            <a:extLst>
              <a:ext uri="{FF2B5EF4-FFF2-40B4-BE49-F238E27FC236}">
                <a16:creationId xmlns:a16="http://schemas.microsoft.com/office/drawing/2014/main" id="{05E696A1-2E67-BCEE-B074-86EC6576A6DA}"/>
              </a:ext>
            </a:extLst>
          </p:cNvPr>
          <p:cNvSpPr>
            <a:spLocks noChangeArrowheads="1"/>
          </p:cNvSpPr>
          <p:nvPr/>
        </p:nvSpPr>
        <p:spPr bwMode="auto">
          <a:xfrm>
            <a:off x="1055440" y="3140968"/>
            <a:ext cx="5904656"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pPr>
            <a:r>
              <a:rPr lang="es-ES" sz="3100" dirty="0">
                <a:solidFill>
                  <a:srgbClr val="EFF9FF"/>
                </a:solidFill>
                <a:effectLst>
                  <a:outerShdw blurRad="38100" dist="38100" dir="2700000" algn="tl">
                    <a:srgbClr val="000000"/>
                  </a:outerShdw>
                </a:effectLst>
                <a:latin typeface="Arial" panose="020B0604020202020204" pitchFamily="34" charset="0"/>
              </a:rPr>
              <a:t>En lugar de explicar cada detalle de tu futuro y mi futuro, lo que Dios realmente quiere de nosotros en nuestros ministerios, es ordenar nuestras:</a:t>
            </a:r>
            <a:endParaRPr lang="es-419" sz="3100" noProof="0" dirty="0">
              <a:solidFill>
                <a:srgbClr val="EFF9FF"/>
              </a:solidFill>
              <a:effectLst>
                <a:outerShdw blurRad="38100" dist="38100" dir="2700000" algn="tl">
                  <a:srgbClr val="000000"/>
                </a:outerShdw>
              </a:effectLst>
              <a:latin typeface="Arial" panose="020B0604020202020204" pitchFamily="34" charset="0"/>
            </a:endParaRPr>
          </a:p>
        </p:txBody>
      </p:sp>
    </p:spTree>
    <p:extLst>
      <p:ext uri="{BB962C8B-B14F-4D97-AF65-F5344CB8AC3E}">
        <p14:creationId xmlns:p14="http://schemas.microsoft.com/office/powerpoint/2010/main" val="1119535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52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2980" name="Para 1 - Rectangle 4">
            <a:extLst>
              <a:ext uri="{FF2B5EF4-FFF2-40B4-BE49-F238E27FC236}">
                <a16:creationId xmlns:a16="http://schemas.microsoft.com/office/drawing/2014/main" id="{B9D3FC56-DB5E-F8E9-E1C8-E5F298EC96ED}"/>
              </a:ext>
            </a:extLst>
          </p:cNvPr>
          <p:cNvSpPr>
            <a:spLocks noChangeArrowheads="1"/>
          </p:cNvSpPr>
          <p:nvPr/>
        </p:nvSpPr>
        <p:spPr bwMode="auto">
          <a:xfrm>
            <a:off x="1055440" y="1235076"/>
            <a:ext cx="10081120" cy="2193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buClr>
                <a:srgbClr val="5FF0FF"/>
              </a:buClr>
              <a:buFont typeface="Symbol" panose="05050102010706020507" pitchFamily="18" charset="2"/>
              <a:buNone/>
            </a:pPr>
            <a:r>
              <a:rPr lang="es-419" noProof="0" dirty="0">
                <a:solidFill>
                  <a:srgbClr val="EFF9FF"/>
                </a:solidFill>
                <a:effectLst>
                  <a:outerShdw blurRad="50800" dist="50800" dir="3300000" algn="tl" rotWithShape="0">
                    <a:schemeClr val="tx1">
                      <a:alpha val="80000"/>
                    </a:schemeClr>
                  </a:outerShdw>
                </a:effectLst>
                <a:latin typeface="Arial" panose="020B0604020202020204" pitchFamily="34" charset="0"/>
                <a:cs typeface="Times New Roman" panose="02020603050405020304" pitchFamily="18" charset="0"/>
              </a:rPr>
              <a:t>Todos los que estamos aquí en esta sala hoy servimos en la iglesia, de una forma u otra.</a:t>
            </a:r>
          </a:p>
          <a:p>
            <a:pPr algn="just">
              <a:lnSpc>
                <a:spcPct val="90000"/>
              </a:lnSpc>
              <a:buClr>
                <a:srgbClr val="5FF0FF"/>
              </a:buClr>
              <a:buFont typeface="Symbol" panose="05050102010706020507" pitchFamily="18" charset="2"/>
              <a:buNone/>
            </a:pPr>
            <a:r>
              <a:rPr lang="es-419" noProof="0" dirty="0">
                <a:solidFill>
                  <a:srgbClr val="EFF9FF"/>
                </a:solidFill>
                <a:effectLst>
                  <a:outerShdw blurRad="50800" dist="50800" dir="3300000" algn="tl" rotWithShape="0">
                    <a:schemeClr val="tx1">
                      <a:alpha val="80000"/>
                    </a:schemeClr>
                  </a:outerShdw>
                </a:effectLst>
                <a:latin typeface="Arial" panose="020B0604020202020204" pitchFamily="34" charset="0"/>
                <a:cs typeface="Times New Roman" panose="02020603050405020304" pitchFamily="18" charset="0"/>
              </a:rPr>
              <a:t>Pero ¿te has preguntado alguna vez por </a:t>
            </a:r>
            <a:r>
              <a:rPr lang="es-419" i="1" u="sng" noProof="0" dirty="0">
                <a:solidFill>
                  <a:srgbClr val="EFF9FF"/>
                </a:solidFill>
                <a:effectLst>
                  <a:outerShdw blurRad="50800" dist="50800" dir="3300000" algn="tl" rotWithShape="0">
                    <a:schemeClr val="tx1">
                      <a:alpha val="80000"/>
                    </a:schemeClr>
                  </a:outerShdw>
                </a:effectLst>
                <a:latin typeface="Arial" panose="020B0604020202020204" pitchFamily="34" charset="0"/>
                <a:cs typeface="Times New Roman" panose="02020603050405020304" pitchFamily="18" charset="0"/>
              </a:rPr>
              <a:t>qué</a:t>
            </a:r>
            <a:r>
              <a:rPr lang="es-419" noProof="0" dirty="0">
                <a:solidFill>
                  <a:srgbClr val="EFF9FF"/>
                </a:solidFill>
                <a:effectLst>
                  <a:outerShdw blurRad="50800" dist="50800" dir="3300000" algn="tl" rotWithShape="0">
                    <a:schemeClr val="tx1">
                      <a:alpha val="80000"/>
                    </a:schemeClr>
                  </a:outerShdw>
                </a:effectLst>
                <a:latin typeface="Arial" panose="020B0604020202020204" pitchFamily="34" charset="0"/>
                <a:cs typeface="Times New Roman" panose="02020603050405020304" pitchFamily="18" charset="0"/>
              </a:rPr>
              <a:t> sirves?</a:t>
            </a:r>
          </a:p>
          <a:p>
            <a:pPr algn="just">
              <a:lnSpc>
                <a:spcPct val="90000"/>
              </a:lnSpc>
              <a:buClr>
                <a:srgbClr val="5FF0FF"/>
              </a:buClr>
              <a:buFont typeface="Symbol" panose="05050102010706020507" pitchFamily="18" charset="2"/>
              <a:buNone/>
            </a:pPr>
            <a:r>
              <a:rPr lang="es-419" noProof="0" dirty="0">
                <a:solidFill>
                  <a:srgbClr val="EFF9FF"/>
                </a:solidFill>
                <a:effectLst>
                  <a:outerShdw blurRad="50800" dist="50800" dir="3300000" algn="tl" rotWithShape="0">
                    <a:schemeClr val="tx1">
                      <a:alpha val="80000"/>
                    </a:schemeClr>
                  </a:outerShdw>
                </a:effectLst>
                <a:latin typeface="Arial" panose="020B0604020202020204" pitchFamily="34" charset="0"/>
                <a:cs typeface="Times New Roman" panose="02020603050405020304" pitchFamily="18" charset="0"/>
              </a:rPr>
              <a:t>¿O si tu servicio es siquiera importante?</a:t>
            </a:r>
          </a:p>
          <a:p>
            <a:pPr algn="just">
              <a:lnSpc>
                <a:spcPct val="90000"/>
              </a:lnSpc>
              <a:buClr>
                <a:srgbClr val="5FF0FF"/>
              </a:buClr>
              <a:buFont typeface="Symbol" panose="05050102010706020507" pitchFamily="18" charset="2"/>
              <a:buNone/>
            </a:pPr>
            <a:endParaRPr lang="es-419" noProof="0" dirty="0">
              <a:solidFill>
                <a:srgbClr val="FF0000"/>
              </a:solidFill>
              <a:effectLst>
                <a:outerShdw blurRad="50800" dist="50800" dir="3300000" algn="tl" rotWithShape="0">
                  <a:schemeClr val="tx1">
                    <a:alpha val="80000"/>
                  </a:schemeClr>
                </a:outerShdw>
              </a:effectLst>
              <a:latin typeface="Arial" panose="020B0604020202020204" pitchFamily="34" charset="0"/>
              <a:cs typeface="Times New Roman" panose="02020603050405020304" pitchFamily="18" charset="0"/>
            </a:endParaRPr>
          </a:p>
        </p:txBody>
      </p:sp>
      <p:sp>
        <p:nvSpPr>
          <p:cNvPr id="2302993" name="TITLE: Planes - Rectangle 17">
            <a:extLst>
              <a:ext uri="{FF2B5EF4-FFF2-40B4-BE49-F238E27FC236}">
                <a16:creationId xmlns:a16="http://schemas.microsoft.com/office/drawing/2014/main" id="{8FD21B7D-E7F3-CB89-57D8-D75DF4F2E7A0}"/>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2302994" name="Underline title - Rectangle 18">
            <a:extLst>
              <a:ext uri="{FF2B5EF4-FFF2-40B4-BE49-F238E27FC236}">
                <a16:creationId xmlns:a16="http://schemas.microsoft.com/office/drawing/2014/main" id="{8FAC36E1-2608-E014-80F4-00405F5C44B2}"/>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2" name="Para 1 - Rectangle 4">
            <a:extLst>
              <a:ext uri="{FF2B5EF4-FFF2-40B4-BE49-F238E27FC236}">
                <a16:creationId xmlns:a16="http://schemas.microsoft.com/office/drawing/2014/main" id="{41B7D9EF-B5B9-59A4-E2AE-52F70715F4C0}"/>
              </a:ext>
            </a:extLst>
          </p:cNvPr>
          <p:cNvSpPr>
            <a:spLocks noChangeArrowheads="1"/>
          </p:cNvSpPr>
          <p:nvPr/>
        </p:nvSpPr>
        <p:spPr bwMode="auto">
          <a:xfrm>
            <a:off x="1055440" y="3429001"/>
            <a:ext cx="10081120"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buClr>
                <a:srgbClr val="5FF0FF"/>
              </a:buClr>
              <a:buFont typeface="Symbol" panose="05050102010706020507" pitchFamily="18" charset="2"/>
              <a:buNone/>
            </a:pPr>
            <a:r>
              <a:rPr lang="es-419" noProof="0" dirty="0">
                <a:solidFill>
                  <a:srgbClr val="EFF9FF"/>
                </a:solidFill>
                <a:effectLst>
                  <a:outerShdw blurRad="50800" dist="50800" dir="3300000" algn="tl" rotWithShape="0">
                    <a:schemeClr val="tx1">
                      <a:alpha val="80000"/>
                    </a:schemeClr>
                  </a:outerShdw>
                </a:effectLst>
                <a:latin typeface="Arial" panose="020B0604020202020204" pitchFamily="34" charset="0"/>
                <a:cs typeface="Times New Roman" panose="02020603050405020304" pitchFamily="18" charset="0"/>
              </a:rPr>
              <a:t>Veamos primero esa última pregunta, porque es la más fácil . . .</a:t>
            </a: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18000" decel="20000" fill="hold" grpId="0" nodeType="afterEffect">
                                  <p:stCondLst>
                                    <p:cond delay="0"/>
                                  </p:stCondLst>
                                  <p:iterate type="wd">
                                    <p:tmPct val="30000"/>
                                  </p:iterate>
                                  <p:childTnLst>
                                    <p:set>
                                      <p:cBhvr>
                                        <p:cTn id="6" dur="1" fill="hold">
                                          <p:stCondLst>
                                            <p:cond delay="0"/>
                                          </p:stCondLst>
                                        </p:cTn>
                                        <p:tgtEl>
                                          <p:spTgt spid="2302993">
                                            <p:txEl>
                                              <p:pRg st="0" end="0"/>
                                            </p:txEl>
                                          </p:spTgt>
                                        </p:tgtEl>
                                        <p:attrNameLst>
                                          <p:attrName>style.visibility</p:attrName>
                                        </p:attrNameLst>
                                      </p:cBhvr>
                                      <p:to>
                                        <p:strVal val="visible"/>
                                      </p:to>
                                    </p:set>
                                    <p:anim calcmode="lin" valueType="num">
                                      <p:cBhvr additive="base">
                                        <p:cTn id="7" dur="500" fill="hold"/>
                                        <p:tgtEl>
                                          <p:spTgt spid="230299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02993">
                                            <p:txEl>
                                              <p:pRg st="0" end="0"/>
                                            </p:txEl>
                                          </p:spTgt>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1250"/>
                                  </p:stCondLst>
                                  <p:childTnLst>
                                    <p:set>
                                      <p:cBhvr>
                                        <p:cTn id="10" dur="1" fill="hold">
                                          <p:stCondLst>
                                            <p:cond delay="0"/>
                                          </p:stCondLst>
                                        </p:cTn>
                                        <p:tgtEl>
                                          <p:spTgt spid="2302994"/>
                                        </p:tgtEl>
                                        <p:attrNameLst>
                                          <p:attrName>style.visibility</p:attrName>
                                        </p:attrNameLst>
                                      </p:cBhvr>
                                      <p:to>
                                        <p:strVal val="visible"/>
                                      </p:to>
                                    </p:set>
                                    <p:animEffect transition="in" filter="wipe(right)">
                                      <p:cBhvr>
                                        <p:cTn id="11" dur="500"/>
                                        <p:tgtEl>
                                          <p:spTgt spid="230299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302980">
                                            <p:txEl>
                                              <p:pRg st="0" end="0"/>
                                            </p:txEl>
                                          </p:spTgt>
                                        </p:tgtEl>
                                        <p:attrNameLst>
                                          <p:attrName>style.visibility</p:attrName>
                                        </p:attrNameLst>
                                      </p:cBhvr>
                                      <p:to>
                                        <p:strVal val="visible"/>
                                      </p:to>
                                    </p:set>
                                    <p:animEffect transition="in" filter="wipe(up)">
                                      <p:cBhvr>
                                        <p:cTn id="16" dur="500"/>
                                        <p:tgtEl>
                                          <p:spTgt spid="230298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02980">
                                            <p:txEl>
                                              <p:pRg st="1" end="1"/>
                                            </p:txEl>
                                          </p:spTgt>
                                        </p:tgtEl>
                                        <p:attrNameLst>
                                          <p:attrName>style.visibility</p:attrName>
                                        </p:attrNameLst>
                                      </p:cBhvr>
                                      <p:to>
                                        <p:strVal val="visible"/>
                                      </p:to>
                                    </p:set>
                                    <p:animEffect transition="in" filter="wipe(up)">
                                      <p:cBhvr>
                                        <p:cTn id="21" dur="500"/>
                                        <p:tgtEl>
                                          <p:spTgt spid="230298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302980">
                                            <p:txEl>
                                              <p:pRg st="2" end="2"/>
                                            </p:txEl>
                                          </p:spTgt>
                                        </p:tgtEl>
                                        <p:attrNameLst>
                                          <p:attrName>style.visibility</p:attrName>
                                        </p:attrNameLst>
                                      </p:cBhvr>
                                      <p:to>
                                        <p:strVal val="visible"/>
                                      </p:to>
                                    </p:set>
                                    <p:animEffect transition="in" filter="wipe(up)">
                                      <p:cBhvr>
                                        <p:cTn id="26" dur="500"/>
                                        <p:tgtEl>
                                          <p:spTgt spid="230298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wipe(up)">
                                      <p:cBhvr>
                                        <p:cTn id="3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2980" grpId="0" build="p" autoUpdateAnimBg="0"/>
      <p:bldP spid="2302993" grpId="0" build="p"/>
      <p:bldP spid="2302994" grpId="0" animBg="1"/>
      <p:bldP spid="2"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C9081-6E7B-C696-C813-4AC22B527892}"/>
            </a:ext>
          </a:extLst>
        </p:cNvPr>
        <p:cNvGrpSpPr/>
        <p:nvPr/>
      </p:nvGrpSpPr>
      <p:grpSpPr>
        <a:xfrm>
          <a:off x="0" y="0"/>
          <a:ext cx="0" cy="0"/>
          <a:chOff x="0" y="0"/>
          <a:chExt cx="0" cy="0"/>
        </a:xfrm>
      </p:grpSpPr>
      <p:sp>
        <p:nvSpPr>
          <p:cNvPr id="5" name="TITLE: Planes - Rectangle 17">
            <a:extLst>
              <a:ext uri="{FF2B5EF4-FFF2-40B4-BE49-F238E27FC236}">
                <a16:creationId xmlns:a16="http://schemas.microsoft.com/office/drawing/2014/main" id="{08E836F6-D7D0-1011-8027-3355F49FB186}"/>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6" name="Underline title - Rectangle 18">
            <a:extLst>
              <a:ext uri="{FF2B5EF4-FFF2-40B4-BE49-F238E27FC236}">
                <a16:creationId xmlns:a16="http://schemas.microsoft.com/office/drawing/2014/main" id="{DB22579A-E587-55A3-5647-C9D55310320A}"/>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7" name="Rectangle 6">
            <a:extLst>
              <a:ext uri="{FF2B5EF4-FFF2-40B4-BE49-F238E27FC236}">
                <a16:creationId xmlns:a16="http://schemas.microsoft.com/office/drawing/2014/main" id="{92A151AC-08C6-A205-3AB4-0D7F5EAF167C}"/>
              </a:ext>
            </a:extLst>
          </p:cNvPr>
          <p:cNvSpPr>
            <a:spLocks noChangeArrowheads="1"/>
          </p:cNvSpPr>
          <p:nvPr/>
        </p:nvSpPr>
        <p:spPr bwMode="auto">
          <a:xfrm>
            <a:off x="1055440" y="1124744"/>
            <a:ext cx="1008112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pPr>
            <a:r>
              <a:rPr lang="es-ES" sz="3100" dirty="0">
                <a:solidFill>
                  <a:srgbClr val="EFF9FF"/>
                </a:solidFill>
                <a:effectLst>
                  <a:outerShdw blurRad="38100" dist="38100" dir="2700000" algn="tl">
                    <a:srgbClr val="000000"/>
                  </a:outerShdw>
                </a:effectLst>
                <a:latin typeface="Arial" panose="020B0604020202020204" pitchFamily="34" charset="0"/>
              </a:rPr>
              <a:t>En</a:t>
            </a:r>
            <a:r>
              <a:rPr lang="es-ES" sz="2200" dirty="0">
                <a:solidFill>
                  <a:srgbClr val="EFF9FF"/>
                </a:solidFill>
                <a:effectLst>
                  <a:outerShdw blurRad="38100" dist="38100" dir="2700000" algn="tl">
                    <a:srgbClr val="000000"/>
                  </a:outerShdw>
                </a:effectLst>
                <a:latin typeface="Arial" panose="020B0604020202020204" pitchFamily="34" charset="0"/>
              </a:rPr>
              <a:t> </a:t>
            </a:r>
            <a:r>
              <a:rPr lang="es-ES" sz="3100" dirty="0">
                <a:solidFill>
                  <a:srgbClr val="EFF9FF"/>
                </a:solidFill>
                <a:effectLst>
                  <a:outerShdw blurRad="38100" dist="38100" dir="2700000" algn="tl">
                    <a:srgbClr val="000000"/>
                  </a:outerShdw>
                </a:effectLst>
                <a:latin typeface="Arial" panose="020B0604020202020204" pitchFamily="34" charset="0"/>
              </a:rPr>
              <a:t>realidad,</a:t>
            </a:r>
            <a:r>
              <a:rPr lang="es-ES" sz="2200" dirty="0">
                <a:solidFill>
                  <a:srgbClr val="EFF9FF"/>
                </a:solidFill>
                <a:effectLst>
                  <a:outerShdw blurRad="38100" dist="38100" dir="2700000" algn="tl">
                    <a:srgbClr val="000000"/>
                  </a:outerShdw>
                </a:effectLst>
                <a:latin typeface="Arial" panose="020B0604020202020204" pitchFamily="34" charset="0"/>
              </a:rPr>
              <a:t> </a:t>
            </a:r>
            <a:r>
              <a:rPr lang="es-ES" sz="3100" dirty="0">
                <a:solidFill>
                  <a:srgbClr val="EFF9FF"/>
                </a:solidFill>
                <a:effectLst>
                  <a:outerShdw blurRad="38100" dist="38100" dir="2700000" algn="tl">
                    <a:srgbClr val="000000"/>
                  </a:outerShdw>
                </a:effectLst>
                <a:latin typeface="Arial" panose="020B0604020202020204" pitchFamily="34" charset="0"/>
              </a:rPr>
              <a:t>Dios</a:t>
            </a:r>
            <a:r>
              <a:rPr lang="es-ES" sz="1900" dirty="0">
                <a:solidFill>
                  <a:srgbClr val="EFF9FF"/>
                </a:solidFill>
                <a:effectLst>
                  <a:outerShdw blurRad="38100" dist="38100" dir="2700000" algn="tl">
                    <a:srgbClr val="000000"/>
                  </a:outerShdw>
                </a:effectLst>
                <a:latin typeface="Arial" panose="020B0604020202020204" pitchFamily="34" charset="0"/>
              </a:rPr>
              <a:t> </a:t>
            </a:r>
            <a:r>
              <a:rPr lang="es-ES" sz="3100" dirty="0">
                <a:solidFill>
                  <a:srgbClr val="EFF9FF"/>
                </a:solidFill>
                <a:effectLst>
                  <a:outerShdw blurRad="38100" dist="38100" dir="2700000" algn="tl">
                    <a:srgbClr val="000000"/>
                  </a:outerShdw>
                </a:effectLst>
                <a:latin typeface="Arial" panose="020B0604020202020204" pitchFamily="34" charset="0"/>
              </a:rPr>
              <a:t>no</a:t>
            </a:r>
            <a:r>
              <a:rPr lang="es-ES" sz="2200" dirty="0">
                <a:solidFill>
                  <a:srgbClr val="EFF9FF"/>
                </a:solidFill>
                <a:effectLst>
                  <a:outerShdw blurRad="38100" dist="38100" dir="2700000" algn="tl">
                    <a:srgbClr val="000000"/>
                  </a:outerShdw>
                </a:effectLst>
                <a:latin typeface="Arial" panose="020B0604020202020204" pitchFamily="34" charset="0"/>
              </a:rPr>
              <a:t> </a:t>
            </a:r>
            <a:r>
              <a:rPr lang="es-ES" sz="3100" dirty="0">
                <a:solidFill>
                  <a:srgbClr val="EFF9FF"/>
                </a:solidFill>
                <a:effectLst>
                  <a:outerShdw blurRad="38100" dist="38100" dir="2700000" algn="tl">
                    <a:srgbClr val="000000"/>
                  </a:outerShdw>
                </a:effectLst>
                <a:latin typeface="Arial" panose="020B0604020202020204" pitchFamily="34" charset="0"/>
              </a:rPr>
              <a:t>nos</a:t>
            </a:r>
            <a:r>
              <a:rPr lang="es-ES" sz="2200" dirty="0">
                <a:solidFill>
                  <a:srgbClr val="EFF9FF"/>
                </a:solidFill>
                <a:effectLst>
                  <a:outerShdw blurRad="38100" dist="38100" dir="2700000" algn="tl">
                    <a:srgbClr val="000000"/>
                  </a:outerShdw>
                </a:effectLst>
                <a:latin typeface="Arial" panose="020B0604020202020204" pitchFamily="34" charset="0"/>
              </a:rPr>
              <a:t> </a:t>
            </a:r>
            <a:r>
              <a:rPr lang="es-ES" sz="3100" dirty="0">
                <a:solidFill>
                  <a:srgbClr val="EFF9FF"/>
                </a:solidFill>
                <a:effectLst>
                  <a:outerShdw blurRad="38100" dist="38100" dir="2700000" algn="tl">
                    <a:srgbClr val="000000"/>
                  </a:outerShdw>
                </a:effectLst>
                <a:latin typeface="Arial" panose="020B0604020202020204" pitchFamily="34" charset="0"/>
              </a:rPr>
              <a:t>da</a:t>
            </a:r>
            <a:r>
              <a:rPr lang="es-ES" sz="2200" dirty="0">
                <a:solidFill>
                  <a:srgbClr val="EFF9FF"/>
                </a:solidFill>
                <a:effectLst>
                  <a:outerShdw blurRad="38100" dist="38100" dir="2700000" algn="tl">
                    <a:srgbClr val="000000"/>
                  </a:outerShdw>
                </a:effectLst>
                <a:latin typeface="Arial" panose="020B0604020202020204" pitchFamily="34" charset="0"/>
              </a:rPr>
              <a:t> </a:t>
            </a:r>
            <a:r>
              <a:rPr lang="es-ES" sz="3100" dirty="0">
                <a:solidFill>
                  <a:srgbClr val="EFF9FF"/>
                </a:solidFill>
                <a:effectLst>
                  <a:outerShdw blurRad="38100" dist="38100" dir="2700000" algn="tl">
                    <a:srgbClr val="000000"/>
                  </a:outerShdw>
                </a:effectLst>
                <a:latin typeface="Arial" panose="020B0604020202020204" pitchFamily="34" charset="0"/>
              </a:rPr>
              <a:t>muchos</a:t>
            </a:r>
            <a:r>
              <a:rPr lang="es-ES" sz="2200" dirty="0">
                <a:solidFill>
                  <a:srgbClr val="EFF9FF"/>
                </a:solidFill>
                <a:effectLst>
                  <a:outerShdw blurRad="38100" dist="38100" dir="2700000" algn="tl">
                    <a:srgbClr val="000000"/>
                  </a:outerShdw>
                </a:effectLst>
                <a:latin typeface="Arial" panose="020B0604020202020204" pitchFamily="34" charset="0"/>
              </a:rPr>
              <a:t> </a:t>
            </a:r>
            <a:r>
              <a:rPr lang="es-ES" sz="3100" dirty="0">
                <a:solidFill>
                  <a:srgbClr val="EFF9FF"/>
                </a:solidFill>
                <a:effectLst>
                  <a:outerShdw blurRad="38100" dist="38100" dir="2700000" algn="tl">
                    <a:srgbClr val="000000"/>
                  </a:outerShdw>
                </a:effectLst>
                <a:latin typeface="Arial" panose="020B0604020202020204" pitchFamily="34" charset="0"/>
              </a:rPr>
              <a:t>detalles</a:t>
            </a:r>
            <a:r>
              <a:rPr lang="es-ES" sz="2200" dirty="0">
                <a:solidFill>
                  <a:srgbClr val="EFF9FF"/>
                </a:solidFill>
                <a:effectLst>
                  <a:outerShdw blurRad="38100" dist="38100" dir="2700000" algn="tl">
                    <a:srgbClr val="000000"/>
                  </a:outerShdw>
                </a:effectLst>
                <a:latin typeface="Arial" panose="020B0604020202020204" pitchFamily="34" charset="0"/>
              </a:rPr>
              <a:t> </a:t>
            </a:r>
            <a:r>
              <a:rPr lang="es-ES" sz="3100" dirty="0">
                <a:solidFill>
                  <a:srgbClr val="EFF9FF"/>
                </a:solidFill>
                <a:effectLst>
                  <a:outerShdw blurRad="38100" dist="38100" dir="2700000" algn="tl">
                    <a:srgbClr val="000000"/>
                  </a:outerShdw>
                </a:effectLst>
                <a:latin typeface="Arial" panose="020B0604020202020204" pitchFamily="34" charset="0"/>
              </a:rPr>
              <a:t>específicos sobre qué debemos hacer con nuestras vidas. </a:t>
            </a:r>
          </a:p>
          <a:p>
            <a:pPr algn="just">
              <a:lnSpc>
                <a:spcPct val="90000"/>
              </a:lnSpc>
            </a:pPr>
            <a:r>
              <a:rPr lang="es-ES" sz="3100" dirty="0">
                <a:solidFill>
                  <a:srgbClr val="EFF9FF"/>
                </a:solidFill>
                <a:effectLst>
                  <a:outerShdw blurRad="38100" dist="38100" dir="2700000" algn="tl">
                    <a:srgbClr val="000000"/>
                  </a:outerShdw>
                </a:effectLst>
                <a:latin typeface="Arial" panose="020B0604020202020204" pitchFamily="34" charset="0"/>
              </a:rPr>
              <a:t>Por la misma razón que no se lo dijo a David, Moisés, Pedro ni Pablo: ¡Es mejor no saberlo! </a:t>
            </a:r>
            <a:endParaRPr lang="es-419" sz="3100" noProof="0" dirty="0">
              <a:solidFill>
                <a:srgbClr val="EFF9FF"/>
              </a:solidFill>
              <a:effectLst>
                <a:outerShdw blurRad="38100" dist="38100" dir="2700000" algn="tl">
                  <a:srgbClr val="000000"/>
                </a:outerShdw>
              </a:effectLst>
              <a:latin typeface="Arial" panose="020B0604020202020204" pitchFamily="34" charset="0"/>
            </a:endParaRPr>
          </a:p>
        </p:txBody>
      </p:sp>
      <p:sp>
        <p:nvSpPr>
          <p:cNvPr id="3" name="Rectangle 2">
            <a:extLst>
              <a:ext uri="{FF2B5EF4-FFF2-40B4-BE49-F238E27FC236}">
                <a16:creationId xmlns:a16="http://schemas.microsoft.com/office/drawing/2014/main" id="{66B6135D-8503-26AB-9311-12725C460374}"/>
              </a:ext>
            </a:extLst>
          </p:cNvPr>
          <p:cNvSpPr>
            <a:spLocks noChangeArrowheads="1"/>
          </p:cNvSpPr>
          <p:nvPr/>
        </p:nvSpPr>
        <p:spPr bwMode="auto">
          <a:xfrm>
            <a:off x="1055440" y="2937130"/>
            <a:ext cx="5904656"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86000"/>
              </a:lnSpc>
              <a:spcAft>
                <a:spcPts val="300"/>
              </a:spcAft>
            </a:pPr>
            <a:r>
              <a:rPr lang="es-ES" sz="3100" dirty="0">
                <a:solidFill>
                  <a:srgbClr val="EFF9FF"/>
                </a:solidFill>
                <a:effectLst>
                  <a:outerShdw blurRad="38100" dist="38100" dir="2700000" algn="tl">
                    <a:srgbClr val="000000"/>
                  </a:outerShdw>
                </a:effectLst>
                <a:latin typeface="Arial" panose="020B0604020202020204" pitchFamily="34" charset="0"/>
              </a:rPr>
              <a:t>Al tener tus prioridades espirituales en orden, podrás enfrentar con mayor facilidad lo que Dios quiere que hagas:</a:t>
            </a:r>
          </a:p>
          <a:p>
            <a:pPr algn="just">
              <a:lnSpc>
                <a:spcPct val="86000"/>
              </a:lnSpc>
              <a:spcAft>
                <a:spcPts val="300"/>
              </a:spcAft>
            </a:pPr>
            <a:r>
              <a:rPr lang="es-ES" sz="3100" dirty="0">
                <a:solidFill>
                  <a:srgbClr val="EFF9FF"/>
                </a:solidFill>
                <a:effectLst>
                  <a:outerShdw blurRad="38100" dist="38100" dir="2700000" algn="tl">
                    <a:srgbClr val="000000"/>
                  </a:outerShdw>
                </a:effectLst>
                <a:latin typeface="Arial" panose="020B0604020202020204" pitchFamily="34" charset="0"/>
              </a:rPr>
              <a:t>Poner en acción Sus planes y propósitos en tu vida.</a:t>
            </a:r>
            <a:endParaRPr lang="es-419" sz="3100" noProof="0" dirty="0">
              <a:solidFill>
                <a:srgbClr val="EFF9FF"/>
              </a:solidFill>
              <a:effectLst>
                <a:outerShdw blurRad="38100" dist="38100" dir="2700000" algn="tl">
                  <a:srgbClr val="000000"/>
                </a:outerShdw>
              </a:effectLst>
              <a:latin typeface="Arial" panose="020B0604020202020204" pitchFamily="34" charset="0"/>
            </a:endParaRPr>
          </a:p>
        </p:txBody>
      </p:sp>
      <p:sp>
        <p:nvSpPr>
          <p:cNvPr id="9" name="Rectangle 5">
            <a:extLst>
              <a:ext uri="{FF2B5EF4-FFF2-40B4-BE49-F238E27FC236}">
                <a16:creationId xmlns:a16="http://schemas.microsoft.com/office/drawing/2014/main" id="{01CDEA1E-B85F-BF88-73E5-B5EBBE3D02C5}"/>
              </a:ext>
            </a:extLst>
          </p:cNvPr>
          <p:cNvSpPr>
            <a:spLocks noChangeArrowheads="1"/>
          </p:cNvSpPr>
          <p:nvPr/>
        </p:nvSpPr>
        <p:spPr bwMode="auto">
          <a:xfrm>
            <a:off x="1055440" y="5631904"/>
            <a:ext cx="1008112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tabLst>
                <a:tab pos="3995738" algn="l"/>
              </a:tabLst>
              <a:defRPr sz="2400">
                <a:solidFill>
                  <a:schemeClr val="tx1"/>
                </a:solidFill>
                <a:latin typeface="Times New Roman" panose="02020603050405020304" pitchFamily="18" charset="0"/>
              </a:defRPr>
            </a:lvl1pPr>
            <a:lvl2pPr marL="190500">
              <a:tabLst>
                <a:tab pos="3995738" algn="l"/>
              </a:tabLst>
              <a:defRPr sz="2400">
                <a:solidFill>
                  <a:schemeClr val="tx1"/>
                </a:solidFill>
                <a:latin typeface="Times New Roman" panose="02020603050405020304" pitchFamily="18" charset="0"/>
              </a:defRPr>
            </a:lvl2pPr>
            <a:lvl3pPr marL="1143000" indent="-228600">
              <a:tabLst>
                <a:tab pos="3995738" algn="l"/>
              </a:tabLst>
              <a:defRPr sz="2400">
                <a:solidFill>
                  <a:schemeClr val="tx1"/>
                </a:solidFill>
                <a:latin typeface="Times New Roman" panose="02020603050405020304" pitchFamily="18" charset="0"/>
              </a:defRPr>
            </a:lvl3pPr>
            <a:lvl4pPr marL="1600200" indent="-228600">
              <a:tabLst>
                <a:tab pos="3995738" algn="l"/>
              </a:tabLst>
              <a:defRPr sz="2400">
                <a:solidFill>
                  <a:schemeClr val="tx1"/>
                </a:solidFill>
                <a:latin typeface="Times New Roman" panose="02020603050405020304" pitchFamily="18" charset="0"/>
              </a:defRPr>
            </a:lvl4pPr>
            <a:lvl5pPr marL="2057400" indent="-228600">
              <a:tabLst>
                <a:tab pos="3995738"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3995738"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3995738"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3995738"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3995738" algn="l"/>
              </a:tabLst>
              <a:defRPr sz="2400">
                <a:solidFill>
                  <a:schemeClr val="tx1"/>
                </a:solidFill>
                <a:latin typeface="Times New Roman" panose="02020603050405020304" pitchFamily="18" charset="0"/>
              </a:defRPr>
            </a:lvl9pPr>
          </a:lstStyle>
          <a:p>
            <a:pPr algn="ctr">
              <a:lnSpc>
                <a:spcPct val="85000"/>
              </a:lnSpc>
              <a:spcBef>
                <a:spcPct val="20000"/>
              </a:spcBef>
              <a:buClr>
                <a:srgbClr val="5FF0FF"/>
              </a:buClr>
              <a:buFont typeface="Symbol" panose="05050102010706020507" pitchFamily="18" charset="2"/>
              <a:buNone/>
            </a:pPr>
            <a:r>
              <a:rPr kumimoji="1" lang="es-419" sz="4000" i="1" noProof="0" dirty="0">
                <a:solidFill>
                  <a:srgbClr val="FBC93D"/>
                </a:solidFill>
                <a:effectLst>
                  <a:outerShdw blurRad="38100" dist="38100" dir="2700000" algn="tl">
                    <a:srgbClr val="000000"/>
                  </a:outerShdw>
                </a:effectLst>
                <a:latin typeface="Arial" panose="020B0604020202020204" pitchFamily="34" charset="0"/>
                <a:cs typeface="Times New Roman" panose="02020603050405020304" pitchFamily="18" charset="0"/>
              </a:rPr>
              <a:t>¿Cuáles prioridades? </a:t>
            </a:r>
          </a:p>
        </p:txBody>
      </p:sp>
      <p:pic>
        <p:nvPicPr>
          <p:cNvPr id="11" name="Picture 10">
            <a:extLst>
              <a:ext uri="{FF2B5EF4-FFF2-40B4-BE49-F238E27FC236}">
                <a16:creationId xmlns:a16="http://schemas.microsoft.com/office/drawing/2014/main" id="{43F5B0D0-E8F9-DCB7-B2A9-0D330FE1D7F4}"/>
              </a:ext>
            </a:extLst>
          </p:cNvPr>
          <p:cNvPicPr>
            <a:picLocks noChangeAspect="1"/>
          </p:cNvPicPr>
          <p:nvPr/>
        </p:nvPicPr>
        <p:blipFill>
          <a:blip r:embed="rId3">
            <a:extLst>
              <a:ext uri="{28A0092B-C50C-407E-A947-70E740481C1C}">
                <a14:useLocalDpi xmlns:a14="http://schemas.microsoft.com/office/drawing/2010/main" val="0"/>
              </a:ext>
            </a:extLst>
          </a:blip>
          <a:srcRect r="7646"/>
          <a:stretch>
            <a:fillRect/>
          </a:stretch>
        </p:blipFill>
        <p:spPr>
          <a:xfrm>
            <a:off x="7032104" y="3002097"/>
            <a:ext cx="4032448" cy="2458126"/>
          </a:xfrm>
          <a:prstGeom prst="rect">
            <a:avLst/>
          </a:prstGeom>
        </p:spPr>
      </p:pic>
      <p:sp>
        <p:nvSpPr>
          <p:cNvPr id="12" name="TITLE: Planes - Rectangle 17">
            <a:extLst>
              <a:ext uri="{FF2B5EF4-FFF2-40B4-BE49-F238E27FC236}">
                <a16:creationId xmlns:a16="http://schemas.microsoft.com/office/drawing/2014/main" id="{91D13AAA-BE78-DB5C-F68D-CCA2564F4606}"/>
              </a:ext>
            </a:extLst>
          </p:cNvPr>
          <p:cNvSpPr>
            <a:spLocks noChangeArrowheads="1"/>
          </p:cNvSpPr>
          <p:nvPr/>
        </p:nvSpPr>
        <p:spPr bwMode="auto">
          <a:xfrm>
            <a:off x="7243366" y="539156"/>
            <a:ext cx="2583904" cy="2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700" b="1" noProof="0" dirty="0">
                <a:solidFill>
                  <a:srgbClr val="FFFF01"/>
                </a:solidFill>
                <a:effectLst>
                  <a:outerShdw blurRad="50800" dist="50800" dir="3300000" algn="tl">
                    <a:schemeClr val="tx1">
                      <a:alpha val="80000"/>
                    </a:schemeClr>
                  </a:outerShdw>
                </a:effectLst>
                <a:latin typeface="Arial" panose="020B0604020202020204" pitchFamily="34" charset="0"/>
              </a:rPr>
              <a:t>Prioridades</a:t>
            </a:r>
            <a:endParaRPr lang="es-419" sz="2200" b="1" noProof="0" dirty="0">
              <a:solidFill>
                <a:srgbClr val="FFFF01"/>
              </a:solidFill>
              <a:effectLst>
                <a:outerShdw blurRad="50800" dist="50800" dir="3300000" algn="tl">
                  <a:schemeClr val="tx1">
                    <a:alpha val="80000"/>
                  </a:schemeClr>
                </a:outerShdw>
              </a:effectLst>
              <a:latin typeface="Arial" panose="020B0604020202020204" pitchFamily="34" charset="0"/>
            </a:endParaRPr>
          </a:p>
        </p:txBody>
      </p:sp>
    </p:spTree>
    <p:extLst>
      <p:ext uri="{BB962C8B-B14F-4D97-AF65-F5344CB8AC3E}">
        <p14:creationId xmlns:p14="http://schemas.microsoft.com/office/powerpoint/2010/main" val="2545336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p:tgtEl>
                                          <p:spTgt spid="3">
                                            <p:txEl>
                                              <p:pRg st="0" end="0"/>
                                            </p:txEl>
                                          </p:spTgt>
                                        </p:tgtEl>
                                        <p:attrNameLst>
                                          <p:attrName>ppt_x</p:attrName>
                                        </p:attrNameLst>
                                      </p:cBhvr>
                                      <p:tavLst>
                                        <p:tav tm="0">
                                          <p:val>
                                            <p:strVal val="#ppt_x+#ppt_w*1.125000"/>
                                          </p:val>
                                        </p:tav>
                                        <p:tav tm="100000">
                                          <p:val>
                                            <p:strVal val="#ppt_x"/>
                                          </p:val>
                                        </p:tav>
                                      </p:tavLst>
                                    </p:anim>
                                    <p:animEffect transition="in" filter="wipe(left)">
                                      <p:cBhvr>
                                        <p:cTn id="8" dur="75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75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14" dur="75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strVal val="4*#ppt_w"/>
                                          </p:val>
                                        </p:tav>
                                        <p:tav tm="100000">
                                          <p:val>
                                            <p:strVal val="#ppt_w"/>
                                          </p:val>
                                        </p:tav>
                                      </p:tavLst>
                                    </p:anim>
                                    <p:anim calcmode="lin" valueType="num">
                                      <p:cBhvr>
                                        <p:cTn id="27" dur="500" fill="hold"/>
                                        <p:tgtEl>
                                          <p:spTgt spid="1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CED7C-8262-C458-21AA-12D1511E8122}"/>
            </a:ext>
          </a:extLst>
        </p:cNvPr>
        <p:cNvGrpSpPr/>
        <p:nvPr/>
      </p:nvGrpSpPr>
      <p:grpSpPr>
        <a:xfrm>
          <a:off x="0" y="0"/>
          <a:ext cx="0" cy="0"/>
          <a:chOff x="0" y="0"/>
          <a:chExt cx="0" cy="0"/>
        </a:xfrm>
      </p:grpSpPr>
      <p:sp>
        <p:nvSpPr>
          <p:cNvPr id="4" name="Rectangle 1028">
            <a:extLst>
              <a:ext uri="{FF2B5EF4-FFF2-40B4-BE49-F238E27FC236}">
                <a16:creationId xmlns:a16="http://schemas.microsoft.com/office/drawing/2014/main" id="{587E6BDE-9066-D7A4-6C9A-1FCEAFCA08A4}"/>
              </a:ext>
            </a:extLst>
          </p:cNvPr>
          <p:cNvSpPr>
            <a:spLocks noChangeArrowheads="1"/>
          </p:cNvSpPr>
          <p:nvPr/>
        </p:nvSpPr>
        <p:spPr bwMode="auto">
          <a:xfrm>
            <a:off x="1091579" y="2924944"/>
            <a:ext cx="10044981" cy="3108276"/>
          </a:xfrm>
          <a:prstGeom prst="rect">
            <a:avLst/>
          </a:prstGeom>
          <a:solidFill>
            <a:schemeClr val="bg2">
              <a:lumMod val="25000"/>
            </a:schemeClr>
          </a:solidFill>
          <a:ln w="38100">
            <a:solidFill>
              <a:srgbClr val="FFFF01"/>
            </a:solidFill>
            <a:miter lim="800000"/>
            <a:headEnd/>
            <a:tailEnd/>
          </a:ln>
        </p:spPr>
        <p:txBody>
          <a:bodyPr lIns="144000" tIns="108000" rIns="144000" bIns="108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0"/>
              </a:spcBef>
              <a:spcAft>
                <a:spcPts val="300"/>
              </a:spcAft>
              <a:buClrTx/>
              <a:buSzTx/>
              <a:buFontTx/>
              <a:buNone/>
            </a:pPr>
            <a:r>
              <a:rPr kumimoji="0" lang="es-419" sz="2800" noProof="0" dirty="0">
                <a:solidFill>
                  <a:srgbClr val="EFF9FF"/>
                </a:solidFill>
                <a:latin typeface="Arial" panose="020B0604020202020204" pitchFamily="34" charset="0"/>
                <a:cs typeface="Times New Roman" panose="02020603050405020304" pitchFamily="18" charset="0"/>
              </a:rPr>
              <a:t>                      . . . Y esfuércense por cumplir fielmente el mandamiento</a:t>
            </a:r>
            <a:r>
              <a:rPr kumimoji="0" lang="es-419" sz="2100" noProof="0" dirty="0">
                <a:solidFill>
                  <a:srgbClr val="EFF9FF"/>
                </a:solidFill>
                <a:latin typeface="Arial" panose="020B0604020202020204" pitchFamily="34" charset="0"/>
                <a:cs typeface="Times New Roman" panose="02020603050405020304" pitchFamily="18" charset="0"/>
              </a:rPr>
              <a:t> </a:t>
            </a:r>
            <a:r>
              <a:rPr kumimoji="0" lang="es-419" sz="2800" noProof="0" dirty="0">
                <a:solidFill>
                  <a:srgbClr val="EFF9FF"/>
                </a:solidFill>
                <a:latin typeface="Arial" panose="020B0604020202020204" pitchFamily="34" charset="0"/>
                <a:cs typeface="Times New Roman" panose="02020603050405020304" pitchFamily="18" charset="0"/>
              </a:rPr>
              <a:t>y</a:t>
            </a:r>
            <a:r>
              <a:rPr kumimoji="0" lang="es-419" sz="2100" noProof="0" dirty="0">
                <a:solidFill>
                  <a:srgbClr val="EFF9FF"/>
                </a:solidFill>
                <a:latin typeface="Arial" panose="020B0604020202020204" pitchFamily="34" charset="0"/>
                <a:cs typeface="Times New Roman" panose="02020603050405020304" pitchFamily="18" charset="0"/>
              </a:rPr>
              <a:t> </a:t>
            </a:r>
            <a:r>
              <a:rPr kumimoji="0" lang="es-419" sz="2800" noProof="0" dirty="0">
                <a:solidFill>
                  <a:srgbClr val="EFF9FF"/>
                </a:solidFill>
                <a:latin typeface="Arial" panose="020B0604020202020204" pitchFamily="34" charset="0"/>
                <a:cs typeface="Times New Roman" panose="02020603050405020304" pitchFamily="18" charset="0"/>
              </a:rPr>
              <a:t>la</a:t>
            </a:r>
            <a:r>
              <a:rPr kumimoji="0" lang="es-419" sz="2100" noProof="0" dirty="0">
                <a:solidFill>
                  <a:srgbClr val="EFF9FF"/>
                </a:solidFill>
                <a:latin typeface="Arial" panose="020B0604020202020204" pitchFamily="34" charset="0"/>
                <a:cs typeface="Times New Roman" panose="02020603050405020304" pitchFamily="18" charset="0"/>
              </a:rPr>
              <a:t> </a:t>
            </a:r>
            <a:r>
              <a:rPr kumimoji="0" lang="es-419" sz="2800" noProof="0" dirty="0">
                <a:solidFill>
                  <a:srgbClr val="EFF9FF"/>
                </a:solidFill>
                <a:latin typeface="Arial" panose="020B0604020202020204" pitchFamily="34" charset="0"/>
                <a:cs typeface="Times New Roman" panose="02020603050405020304" pitchFamily="18" charset="0"/>
              </a:rPr>
              <a:t>ley</a:t>
            </a:r>
            <a:r>
              <a:rPr kumimoji="0" lang="es-419" sz="2100" dirty="0">
                <a:solidFill>
                  <a:srgbClr val="EFF9FF"/>
                </a:solidFill>
                <a:latin typeface="Arial" panose="020B0604020202020204" pitchFamily="34" charset="0"/>
                <a:cs typeface="Times New Roman" panose="02020603050405020304" pitchFamily="18" charset="0"/>
              </a:rPr>
              <a:t> </a:t>
            </a:r>
            <a:r>
              <a:rPr kumimoji="0" lang="es-419" sz="2800" noProof="0" dirty="0">
                <a:solidFill>
                  <a:srgbClr val="EFF9FF"/>
                </a:solidFill>
                <a:latin typeface="Arial" panose="020B0604020202020204" pitchFamily="34" charset="0"/>
                <a:cs typeface="Times New Roman" panose="02020603050405020304" pitchFamily="18" charset="0"/>
              </a:rPr>
              <a:t>que</a:t>
            </a:r>
            <a:r>
              <a:rPr kumimoji="0" lang="es-419" sz="2100" noProof="0" dirty="0">
                <a:solidFill>
                  <a:srgbClr val="EFF9FF"/>
                </a:solidFill>
                <a:latin typeface="Arial" panose="020B0604020202020204" pitchFamily="34" charset="0"/>
                <a:cs typeface="Times New Roman" panose="02020603050405020304" pitchFamily="18" charset="0"/>
              </a:rPr>
              <a:t> </a:t>
            </a:r>
            <a:r>
              <a:rPr kumimoji="0" lang="es-419" sz="2800" noProof="0" dirty="0">
                <a:solidFill>
                  <a:srgbClr val="EFF9FF"/>
                </a:solidFill>
                <a:latin typeface="Arial" panose="020B0604020202020204" pitchFamily="34" charset="0"/>
                <a:cs typeface="Times New Roman" panose="02020603050405020304" pitchFamily="18" charset="0"/>
              </a:rPr>
              <a:t>les</a:t>
            </a:r>
            <a:r>
              <a:rPr kumimoji="0" lang="es-419" sz="2100" noProof="0" dirty="0">
                <a:solidFill>
                  <a:srgbClr val="EFF9FF"/>
                </a:solidFill>
                <a:latin typeface="Arial" panose="020B0604020202020204" pitchFamily="34" charset="0"/>
                <a:cs typeface="Times New Roman" panose="02020603050405020304" pitchFamily="18" charset="0"/>
              </a:rPr>
              <a:t> </a:t>
            </a:r>
            <a:r>
              <a:rPr kumimoji="0" lang="es-419" sz="2800" noProof="0" dirty="0">
                <a:solidFill>
                  <a:srgbClr val="EFF9FF"/>
                </a:solidFill>
                <a:latin typeface="Arial" panose="020B0604020202020204" pitchFamily="34" charset="0"/>
                <a:cs typeface="Times New Roman" panose="02020603050405020304" pitchFamily="18" charset="0"/>
              </a:rPr>
              <a:t>ordenó</a:t>
            </a:r>
            <a:r>
              <a:rPr kumimoji="0" lang="es-419" sz="2100" noProof="0" dirty="0">
                <a:solidFill>
                  <a:srgbClr val="EFF9FF"/>
                </a:solidFill>
                <a:latin typeface="Arial" panose="020B0604020202020204" pitchFamily="34" charset="0"/>
                <a:cs typeface="Times New Roman" panose="02020603050405020304" pitchFamily="18" charset="0"/>
              </a:rPr>
              <a:t> </a:t>
            </a:r>
            <a:r>
              <a:rPr kumimoji="0" lang="es-419" sz="2800" noProof="0" dirty="0">
                <a:solidFill>
                  <a:srgbClr val="EFF9FF"/>
                </a:solidFill>
                <a:latin typeface="Arial" panose="020B0604020202020204" pitchFamily="34" charset="0"/>
                <a:cs typeface="Times New Roman" panose="02020603050405020304" pitchFamily="18" charset="0"/>
              </a:rPr>
              <a:t>Moisés, siervo</a:t>
            </a:r>
            <a:r>
              <a:rPr kumimoji="0" lang="es-419" sz="2100" noProof="0" dirty="0">
                <a:solidFill>
                  <a:srgbClr val="EFF9FF"/>
                </a:solidFill>
                <a:latin typeface="Arial" panose="020B0604020202020204" pitchFamily="34" charset="0"/>
                <a:cs typeface="Times New Roman" panose="02020603050405020304" pitchFamily="18" charset="0"/>
              </a:rPr>
              <a:t> </a:t>
            </a:r>
            <a:r>
              <a:rPr kumimoji="0" lang="es-419" sz="2800" noProof="0" dirty="0">
                <a:solidFill>
                  <a:srgbClr val="EFF9FF"/>
                </a:solidFill>
                <a:latin typeface="Arial" panose="020B0604020202020204" pitchFamily="34" charset="0"/>
                <a:cs typeface="Times New Roman" panose="02020603050405020304" pitchFamily="18" charset="0"/>
              </a:rPr>
              <a:t>del</a:t>
            </a:r>
            <a:r>
              <a:rPr kumimoji="0" lang="es-419" sz="2100" noProof="0" dirty="0">
                <a:solidFill>
                  <a:srgbClr val="EFF9FF"/>
                </a:solidFill>
                <a:latin typeface="Arial" panose="020B0604020202020204" pitchFamily="34" charset="0"/>
                <a:cs typeface="Times New Roman" panose="02020603050405020304" pitchFamily="18" charset="0"/>
              </a:rPr>
              <a:t> </a:t>
            </a:r>
            <a:r>
              <a:rPr kumimoji="0" lang="es-419" sz="2800" noProof="0" dirty="0">
                <a:solidFill>
                  <a:srgbClr val="EFF9FF"/>
                </a:solidFill>
                <a:latin typeface="Arial" panose="020B0604020202020204" pitchFamily="34" charset="0"/>
                <a:cs typeface="Times New Roman" panose="02020603050405020304" pitchFamily="18" charset="0"/>
              </a:rPr>
              <a:t>Señor:</a:t>
            </a:r>
          </a:p>
          <a:p>
            <a:pPr algn="just">
              <a:lnSpc>
                <a:spcPct val="90000"/>
              </a:lnSpc>
              <a:spcBef>
                <a:spcPct val="0"/>
              </a:spcBef>
              <a:spcAft>
                <a:spcPts val="300"/>
              </a:spcAft>
              <a:buClrTx/>
              <a:buSzTx/>
              <a:buFontTx/>
              <a:buNone/>
            </a:pPr>
            <a:endParaRPr kumimoji="0" lang="es-419" sz="2800" noProof="0" dirty="0">
              <a:solidFill>
                <a:srgbClr val="EFF9FF"/>
              </a:solidFill>
              <a:latin typeface="Arial" panose="020B0604020202020204" pitchFamily="34" charset="0"/>
              <a:cs typeface="Times New Roman" panose="02020603050405020304" pitchFamily="18" charset="0"/>
            </a:endParaRPr>
          </a:p>
        </p:txBody>
      </p:sp>
      <p:sp>
        <p:nvSpPr>
          <p:cNvPr id="8" name="Rectangle 1037">
            <a:extLst>
              <a:ext uri="{FF2B5EF4-FFF2-40B4-BE49-F238E27FC236}">
                <a16:creationId xmlns:a16="http://schemas.microsoft.com/office/drawing/2014/main" id="{5F7D6287-E8C1-EABD-917E-D6AC0B74CEE2}"/>
              </a:ext>
            </a:extLst>
          </p:cNvPr>
          <p:cNvSpPr>
            <a:spLocks noChangeArrowheads="1"/>
          </p:cNvSpPr>
          <p:nvPr/>
        </p:nvSpPr>
        <p:spPr bwMode="auto">
          <a:xfrm>
            <a:off x="1055440" y="1052736"/>
            <a:ext cx="10081120" cy="1687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87000"/>
              </a:lnSpc>
            </a:pPr>
            <a:r>
              <a:rPr lang="es-ES" sz="3000" dirty="0">
                <a:solidFill>
                  <a:srgbClr val="EFF9FF"/>
                </a:solidFill>
                <a:effectLst>
                  <a:outerShdw blurRad="38100" dist="38100" dir="2700000" algn="tl">
                    <a:srgbClr val="000000"/>
                  </a:outerShdw>
                </a:effectLst>
                <a:latin typeface="Arial" panose="020B0604020202020204" pitchFamily="34" charset="0"/>
              </a:rPr>
              <a:t>En el Antiguo Testamento, Josué da consejo a tres tribus de Israel cuando regresan a sus hogares, después de una serie de batallas. El consejo incluye 5 claves para establecer prioridades en vivir sus vidas cotidianas:</a:t>
            </a:r>
            <a:endParaRPr lang="es-419" sz="3000" noProof="0" dirty="0">
              <a:solidFill>
                <a:srgbClr val="EFF9FF"/>
              </a:solidFill>
              <a:effectLst>
                <a:outerShdw blurRad="38100" dist="38100" dir="2700000" algn="tl">
                  <a:srgbClr val="000000"/>
                </a:outerShdw>
              </a:effectLst>
              <a:latin typeface="Arial" panose="020B0604020202020204" pitchFamily="34" charset="0"/>
            </a:endParaRPr>
          </a:p>
        </p:txBody>
      </p:sp>
      <p:sp>
        <p:nvSpPr>
          <p:cNvPr id="11" name="TITLE: Planes - Rectangle 17">
            <a:extLst>
              <a:ext uri="{FF2B5EF4-FFF2-40B4-BE49-F238E27FC236}">
                <a16:creationId xmlns:a16="http://schemas.microsoft.com/office/drawing/2014/main" id="{C8700B31-AA90-B8B5-17D7-317FE1782AA0}"/>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14" name="Underline title - Rectangle 18">
            <a:extLst>
              <a:ext uri="{FF2B5EF4-FFF2-40B4-BE49-F238E27FC236}">
                <a16:creationId xmlns:a16="http://schemas.microsoft.com/office/drawing/2014/main" id="{392A8B05-F3AD-F2D3-DF87-7D653358D179}"/>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16" name="Rectangle 1028">
            <a:extLst>
              <a:ext uri="{FF2B5EF4-FFF2-40B4-BE49-F238E27FC236}">
                <a16:creationId xmlns:a16="http://schemas.microsoft.com/office/drawing/2014/main" id="{71DC260A-271C-20A7-9776-E4AD855E8E9D}"/>
              </a:ext>
            </a:extLst>
          </p:cNvPr>
          <p:cNvSpPr>
            <a:spLocks noChangeArrowheads="1"/>
          </p:cNvSpPr>
          <p:nvPr/>
        </p:nvSpPr>
        <p:spPr bwMode="auto">
          <a:xfrm>
            <a:off x="1091579" y="2924944"/>
            <a:ext cx="10044981" cy="3108276"/>
          </a:xfrm>
          <a:prstGeom prst="rect">
            <a:avLst/>
          </a:prstGeom>
          <a:noFill/>
          <a:ln w="38100">
            <a:noFill/>
            <a:miter lim="800000"/>
            <a:headEnd/>
            <a:tailEnd/>
          </a:ln>
        </p:spPr>
        <p:txBody>
          <a:bodyPr lIns="144000" tIns="108000" rIns="144000" bIns="108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0"/>
              </a:spcBef>
              <a:spcAft>
                <a:spcPts val="300"/>
              </a:spcAft>
              <a:buClrTx/>
              <a:buSzTx/>
              <a:buFontTx/>
              <a:buNone/>
            </a:pPr>
            <a:r>
              <a:rPr kumimoji="0" lang="es-419" sz="5600" noProof="0" dirty="0">
                <a:solidFill>
                  <a:srgbClr val="EFF9FF"/>
                </a:solidFill>
                <a:latin typeface="Arial" panose="020B0604020202020204" pitchFamily="34" charset="0"/>
                <a:cs typeface="Times New Roman" panose="02020603050405020304" pitchFamily="18" charset="0"/>
              </a:rPr>
              <a:t> </a:t>
            </a:r>
          </a:p>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Amen al Señor su Dios, </a:t>
            </a:r>
          </a:p>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Condúzcanse de acuerdo con su voluntad, </a:t>
            </a:r>
          </a:p>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Obedezcan sus mandamientos, </a:t>
            </a:r>
          </a:p>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Manténganse unidos firmemente a él, y </a:t>
            </a:r>
          </a:p>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Sírvanle de todo corazón y con todo su ser.</a:t>
            </a:r>
          </a:p>
        </p:txBody>
      </p:sp>
      <p:sp>
        <p:nvSpPr>
          <p:cNvPr id="13" name="Verse ID - Rectangle 30">
            <a:extLst>
              <a:ext uri="{FF2B5EF4-FFF2-40B4-BE49-F238E27FC236}">
                <a16:creationId xmlns:a16="http://schemas.microsoft.com/office/drawing/2014/main" id="{FC413FC3-6FF4-EC88-3B2F-4D86730E114C}"/>
              </a:ext>
            </a:extLst>
          </p:cNvPr>
          <p:cNvSpPr>
            <a:spLocks noChangeArrowheads="1"/>
          </p:cNvSpPr>
          <p:nvPr/>
        </p:nvSpPr>
        <p:spPr bwMode="auto">
          <a:xfrm>
            <a:off x="1055439" y="2927684"/>
            <a:ext cx="2249165" cy="51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tIns="64800" rIns="144000">
            <a:spAutoFit/>
          </a:bodyPr>
          <a:lstStyle/>
          <a:p>
            <a:pPr>
              <a:lnSpc>
                <a:spcPct val="90000"/>
              </a:lnSpc>
            </a:pPr>
            <a:r>
              <a:rPr kumimoji="1" lang="es-419" sz="2900" b="1" i="1" u="sng"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rPr>
              <a:t>Josué 22:5</a:t>
            </a:r>
            <a:endParaRPr kumimoji="1" lang="es-419" sz="2900" b="1" i="1" u="sng" noProof="0"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p:txBody>
      </p:sp>
      <p:sp>
        <p:nvSpPr>
          <p:cNvPr id="20" name="TITLE: Planes - Rectangle 17">
            <a:extLst>
              <a:ext uri="{FF2B5EF4-FFF2-40B4-BE49-F238E27FC236}">
                <a16:creationId xmlns:a16="http://schemas.microsoft.com/office/drawing/2014/main" id="{59E16F1B-7575-0E48-53B0-1704AFC0C5FB}"/>
              </a:ext>
            </a:extLst>
          </p:cNvPr>
          <p:cNvSpPr>
            <a:spLocks noChangeArrowheads="1"/>
          </p:cNvSpPr>
          <p:nvPr/>
        </p:nvSpPr>
        <p:spPr bwMode="auto">
          <a:xfrm>
            <a:off x="7243366" y="539156"/>
            <a:ext cx="2583904" cy="2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700" b="1" noProof="0" dirty="0">
                <a:solidFill>
                  <a:srgbClr val="FFFF01"/>
                </a:solidFill>
                <a:effectLst>
                  <a:outerShdw blurRad="50800" dist="50800" dir="3300000" algn="tl">
                    <a:schemeClr val="tx1">
                      <a:alpha val="80000"/>
                    </a:schemeClr>
                  </a:outerShdw>
                </a:effectLst>
                <a:latin typeface="Arial" panose="020B0604020202020204" pitchFamily="34" charset="0"/>
              </a:rPr>
              <a:t>Prioridades</a:t>
            </a:r>
            <a:endParaRPr lang="es-419" sz="2200" b="1" noProof="0" dirty="0">
              <a:solidFill>
                <a:srgbClr val="FFFF01"/>
              </a:solidFill>
              <a:effectLst>
                <a:outerShdw blurRad="50800" dist="50800" dir="3300000" algn="tl">
                  <a:schemeClr val="tx1">
                    <a:alpha val="80000"/>
                  </a:schemeClr>
                </a:outerShdw>
              </a:effectLst>
              <a:latin typeface="Arial" panose="020B0604020202020204" pitchFamily="34" charset="0"/>
            </a:endParaRPr>
          </a:p>
        </p:txBody>
      </p:sp>
    </p:spTree>
    <p:extLst>
      <p:ext uri="{BB962C8B-B14F-4D97-AF65-F5344CB8AC3E}">
        <p14:creationId xmlns:p14="http://schemas.microsoft.com/office/powerpoint/2010/main" val="37153986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ppt_y</p:attrName>
                                        </p:attrNameLst>
                                      </p:cBhvr>
                                      <p:tavLst>
                                        <p:tav tm="0">
                                          <p:val>
                                            <p:strVal val="#ppt_y+#ppt_h*1.125000"/>
                                          </p:val>
                                        </p:tav>
                                        <p:tav tm="100000">
                                          <p:val>
                                            <p:strVal val="#ppt_y"/>
                                          </p:val>
                                        </p:tav>
                                      </p:tavLst>
                                    </p:anim>
                                    <p:animEffect transition="in" filter="wipe(up)">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wipe(up)">
                                      <p:cBhvr>
                                        <p:cTn id="18" dur="500"/>
                                        <p:tgtEl>
                                          <p:spTgt spid="4">
                                            <p:bg/>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up)">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2" fill="hold" grpId="0" nodeType="click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 calcmode="lin" valueType="num">
                                      <p:cBhvr additive="base">
                                        <p:cTn id="28"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29" dur="500"/>
                                        <p:tgtEl>
                                          <p:spTgt spid="1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2" fill="hold" grpId="0" nodeType="clickEffect">
                                  <p:stCondLst>
                                    <p:cond delay="0"/>
                                  </p:stCondLst>
                                  <p:childTnLst>
                                    <p:set>
                                      <p:cBhvr>
                                        <p:cTn id="33" dur="1" fill="hold">
                                          <p:stCondLst>
                                            <p:cond delay="0"/>
                                          </p:stCondLst>
                                        </p:cTn>
                                        <p:tgtEl>
                                          <p:spTgt spid="16">
                                            <p:txEl>
                                              <p:pRg st="1" end="1"/>
                                            </p:txEl>
                                          </p:spTgt>
                                        </p:tgtEl>
                                        <p:attrNameLst>
                                          <p:attrName>style.visibility</p:attrName>
                                        </p:attrNameLst>
                                      </p:cBhvr>
                                      <p:to>
                                        <p:strVal val="visible"/>
                                      </p:to>
                                    </p:set>
                                    <p:anim calcmode="lin" valueType="num">
                                      <p:cBhvr additive="base">
                                        <p:cTn id="34" dur="500"/>
                                        <p:tgtEl>
                                          <p:spTgt spid="16">
                                            <p:txEl>
                                              <p:pRg st="1" end="1"/>
                                            </p:txEl>
                                          </p:spTgt>
                                        </p:tgtEl>
                                        <p:attrNameLst>
                                          <p:attrName>ppt_x</p:attrName>
                                        </p:attrNameLst>
                                      </p:cBhvr>
                                      <p:tavLst>
                                        <p:tav tm="0">
                                          <p:val>
                                            <p:strVal val="#ppt_x+#ppt_w*1.125000"/>
                                          </p:val>
                                        </p:tav>
                                        <p:tav tm="100000">
                                          <p:val>
                                            <p:strVal val="#ppt_x"/>
                                          </p:val>
                                        </p:tav>
                                      </p:tavLst>
                                    </p:anim>
                                    <p:animEffect transition="in" filter="wipe(left)">
                                      <p:cBhvr>
                                        <p:cTn id="35" dur="500"/>
                                        <p:tgtEl>
                                          <p:spTgt spid="1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2" fill="hold" grpId="0" nodeType="clickEffect">
                                  <p:stCondLst>
                                    <p:cond delay="0"/>
                                  </p:stCondLst>
                                  <p:childTnLst>
                                    <p:set>
                                      <p:cBhvr>
                                        <p:cTn id="39" dur="1" fill="hold">
                                          <p:stCondLst>
                                            <p:cond delay="0"/>
                                          </p:stCondLst>
                                        </p:cTn>
                                        <p:tgtEl>
                                          <p:spTgt spid="16">
                                            <p:txEl>
                                              <p:pRg st="2" end="2"/>
                                            </p:txEl>
                                          </p:spTgt>
                                        </p:tgtEl>
                                        <p:attrNameLst>
                                          <p:attrName>style.visibility</p:attrName>
                                        </p:attrNameLst>
                                      </p:cBhvr>
                                      <p:to>
                                        <p:strVal val="visible"/>
                                      </p:to>
                                    </p:set>
                                    <p:anim calcmode="lin" valueType="num">
                                      <p:cBhvr additive="base">
                                        <p:cTn id="40" dur="500"/>
                                        <p:tgtEl>
                                          <p:spTgt spid="16">
                                            <p:txEl>
                                              <p:pRg st="2" end="2"/>
                                            </p:txEl>
                                          </p:spTgt>
                                        </p:tgtEl>
                                        <p:attrNameLst>
                                          <p:attrName>ppt_x</p:attrName>
                                        </p:attrNameLst>
                                      </p:cBhvr>
                                      <p:tavLst>
                                        <p:tav tm="0">
                                          <p:val>
                                            <p:strVal val="#ppt_x+#ppt_w*1.125000"/>
                                          </p:val>
                                        </p:tav>
                                        <p:tav tm="100000">
                                          <p:val>
                                            <p:strVal val="#ppt_x"/>
                                          </p:val>
                                        </p:tav>
                                      </p:tavLst>
                                    </p:anim>
                                    <p:animEffect transition="in" filter="wipe(left)">
                                      <p:cBhvr>
                                        <p:cTn id="41" dur="500"/>
                                        <p:tgtEl>
                                          <p:spTgt spid="16">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2" fill="hold" grpId="0" nodeType="clickEffect">
                                  <p:stCondLst>
                                    <p:cond delay="0"/>
                                  </p:stCondLst>
                                  <p:childTnLst>
                                    <p:set>
                                      <p:cBhvr>
                                        <p:cTn id="45" dur="1" fill="hold">
                                          <p:stCondLst>
                                            <p:cond delay="0"/>
                                          </p:stCondLst>
                                        </p:cTn>
                                        <p:tgtEl>
                                          <p:spTgt spid="16">
                                            <p:txEl>
                                              <p:pRg st="3" end="3"/>
                                            </p:txEl>
                                          </p:spTgt>
                                        </p:tgtEl>
                                        <p:attrNameLst>
                                          <p:attrName>style.visibility</p:attrName>
                                        </p:attrNameLst>
                                      </p:cBhvr>
                                      <p:to>
                                        <p:strVal val="visible"/>
                                      </p:to>
                                    </p:set>
                                    <p:anim calcmode="lin" valueType="num">
                                      <p:cBhvr additive="base">
                                        <p:cTn id="46" dur="500"/>
                                        <p:tgtEl>
                                          <p:spTgt spid="16">
                                            <p:txEl>
                                              <p:pRg st="3" end="3"/>
                                            </p:txEl>
                                          </p:spTgt>
                                        </p:tgtEl>
                                        <p:attrNameLst>
                                          <p:attrName>ppt_x</p:attrName>
                                        </p:attrNameLst>
                                      </p:cBhvr>
                                      <p:tavLst>
                                        <p:tav tm="0">
                                          <p:val>
                                            <p:strVal val="#ppt_x+#ppt_w*1.125000"/>
                                          </p:val>
                                        </p:tav>
                                        <p:tav tm="100000">
                                          <p:val>
                                            <p:strVal val="#ppt_x"/>
                                          </p:val>
                                        </p:tav>
                                      </p:tavLst>
                                    </p:anim>
                                    <p:animEffect transition="in" filter="wipe(left)">
                                      <p:cBhvr>
                                        <p:cTn id="47" dur="500"/>
                                        <p:tgtEl>
                                          <p:spTgt spid="1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2" fill="hold" grpId="0" nodeType="clickEffect">
                                  <p:stCondLst>
                                    <p:cond delay="0"/>
                                  </p:stCondLst>
                                  <p:childTnLst>
                                    <p:set>
                                      <p:cBhvr>
                                        <p:cTn id="51" dur="1" fill="hold">
                                          <p:stCondLst>
                                            <p:cond delay="0"/>
                                          </p:stCondLst>
                                        </p:cTn>
                                        <p:tgtEl>
                                          <p:spTgt spid="16">
                                            <p:txEl>
                                              <p:pRg st="4" end="4"/>
                                            </p:txEl>
                                          </p:spTgt>
                                        </p:tgtEl>
                                        <p:attrNameLst>
                                          <p:attrName>style.visibility</p:attrName>
                                        </p:attrNameLst>
                                      </p:cBhvr>
                                      <p:to>
                                        <p:strVal val="visible"/>
                                      </p:to>
                                    </p:set>
                                    <p:anim calcmode="lin" valueType="num">
                                      <p:cBhvr additive="base">
                                        <p:cTn id="52" dur="500"/>
                                        <p:tgtEl>
                                          <p:spTgt spid="16">
                                            <p:txEl>
                                              <p:pRg st="4" end="4"/>
                                            </p:txEl>
                                          </p:spTgt>
                                        </p:tgtEl>
                                        <p:attrNameLst>
                                          <p:attrName>ppt_x</p:attrName>
                                        </p:attrNameLst>
                                      </p:cBhvr>
                                      <p:tavLst>
                                        <p:tav tm="0">
                                          <p:val>
                                            <p:strVal val="#ppt_x+#ppt_w*1.125000"/>
                                          </p:val>
                                        </p:tav>
                                        <p:tav tm="100000">
                                          <p:val>
                                            <p:strVal val="#ppt_x"/>
                                          </p:val>
                                        </p:tav>
                                      </p:tavLst>
                                    </p:anim>
                                    <p:animEffect transition="in" filter="wipe(left)">
                                      <p:cBhvr>
                                        <p:cTn id="53" dur="500"/>
                                        <p:tgtEl>
                                          <p:spTgt spid="16">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2" fill="hold" grpId="0" nodeType="clickEffect">
                                  <p:stCondLst>
                                    <p:cond delay="0"/>
                                  </p:stCondLst>
                                  <p:childTnLst>
                                    <p:set>
                                      <p:cBhvr>
                                        <p:cTn id="57" dur="1" fill="hold">
                                          <p:stCondLst>
                                            <p:cond delay="0"/>
                                          </p:stCondLst>
                                        </p:cTn>
                                        <p:tgtEl>
                                          <p:spTgt spid="16">
                                            <p:txEl>
                                              <p:pRg st="5" end="5"/>
                                            </p:txEl>
                                          </p:spTgt>
                                        </p:tgtEl>
                                        <p:attrNameLst>
                                          <p:attrName>style.visibility</p:attrName>
                                        </p:attrNameLst>
                                      </p:cBhvr>
                                      <p:to>
                                        <p:strVal val="visible"/>
                                      </p:to>
                                    </p:set>
                                    <p:anim calcmode="lin" valueType="num">
                                      <p:cBhvr additive="base">
                                        <p:cTn id="58" dur="500"/>
                                        <p:tgtEl>
                                          <p:spTgt spid="16">
                                            <p:txEl>
                                              <p:pRg st="5" end="5"/>
                                            </p:txEl>
                                          </p:spTgt>
                                        </p:tgtEl>
                                        <p:attrNameLst>
                                          <p:attrName>ppt_x</p:attrName>
                                        </p:attrNameLst>
                                      </p:cBhvr>
                                      <p:tavLst>
                                        <p:tav tm="0">
                                          <p:val>
                                            <p:strVal val="#ppt_x+#ppt_w*1.125000"/>
                                          </p:val>
                                        </p:tav>
                                        <p:tav tm="100000">
                                          <p:val>
                                            <p:strVal val="#ppt_x"/>
                                          </p:val>
                                        </p:tav>
                                      </p:tavLst>
                                    </p:anim>
                                    <p:animEffect transition="in" filter="wipe(left)">
                                      <p:cBhvr>
                                        <p:cTn id="59"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8" grpId="0" build="p" autoUpdateAnimBg="0"/>
      <p:bldP spid="16" grpId="0" build="p"/>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104FD-B7FE-392A-2B33-8021AEEF7E8C}"/>
            </a:ext>
          </a:extLst>
        </p:cNvPr>
        <p:cNvGrpSpPr/>
        <p:nvPr/>
      </p:nvGrpSpPr>
      <p:grpSpPr>
        <a:xfrm>
          <a:off x="0" y="0"/>
          <a:ext cx="0" cy="0"/>
          <a:chOff x="0" y="0"/>
          <a:chExt cx="0" cy="0"/>
        </a:xfrm>
      </p:grpSpPr>
      <p:sp>
        <p:nvSpPr>
          <p:cNvPr id="18" name="Rectangle 1028">
            <a:extLst>
              <a:ext uri="{FF2B5EF4-FFF2-40B4-BE49-F238E27FC236}">
                <a16:creationId xmlns:a16="http://schemas.microsoft.com/office/drawing/2014/main" id="{5164D611-6C1B-0CE6-71EC-15223BDA1529}"/>
              </a:ext>
            </a:extLst>
          </p:cNvPr>
          <p:cNvSpPr>
            <a:spLocks noChangeArrowheads="1"/>
          </p:cNvSpPr>
          <p:nvPr/>
        </p:nvSpPr>
        <p:spPr bwMode="auto">
          <a:xfrm>
            <a:off x="1091579" y="3731318"/>
            <a:ext cx="10405021" cy="2232248"/>
          </a:xfrm>
          <a:prstGeom prst="rect">
            <a:avLst/>
          </a:prstGeom>
          <a:noFill/>
          <a:ln w="38100">
            <a:noFill/>
            <a:miter lim="800000"/>
            <a:headEnd/>
            <a:tailEnd/>
          </a:ln>
        </p:spPr>
        <p:txBody>
          <a:bodyPr lIns="144000" tIns="108000" rIns="144000" bIns="108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Amen al Señor su Dios.</a:t>
            </a:r>
          </a:p>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Condúzcanse de acuerdo con su voluntad.</a:t>
            </a:r>
          </a:p>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Obedezcan sus mandamientos.</a:t>
            </a:r>
          </a:p>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Manténganse unidos firmemente a él.</a:t>
            </a:r>
          </a:p>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Sírvanle de todo corazón y con todo su ser</a:t>
            </a:r>
          </a:p>
        </p:txBody>
      </p:sp>
      <p:sp>
        <p:nvSpPr>
          <p:cNvPr id="6" name="Rectangle 1028">
            <a:extLst>
              <a:ext uri="{FF2B5EF4-FFF2-40B4-BE49-F238E27FC236}">
                <a16:creationId xmlns:a16="http://schemas.microsoft.com/office/drawing/2014/main" id="{64260A7A-45BD-C05A-F98E-256DDE463FFD}"/>
              </a:ext>
            </a:extLst>
          </p:cNvPr>
          <p:cNvSpPr>
            <a:spLocks noChangeArrowheads="1"/>
          </p:cNvSpPr>
          <p:nvPr/>
        </p:nvSpPr>
        <p:spPr bwMode="auto">
          <a:xfrm>
            <a:off x="1091579" y="2924944"/>
            <a:ext cx="10044981" cy="3108276"/>
          </a:xfrm>
          <a:prstGeom prst="rect">
            <a:avLst/>
          </a:prstGeom>
          <a:solidFill>
            <a:schemeClr val="bg2">
              <a:lumMod val="25000"/>
            </a:schemeClr>
          </a:solidFill>
          <a:ln w="38100">
            <a:solidFill>
              <a:srgbClr val="FFFF01"/>
            </a:solidFill>
            <a:miter lim="800000"/>
            <a:headEnd/>
            <a:tailEnd/>
          </a:ln>
        </p:spPr>
        <p:txBody>
          <a:bodyPr lIns="144000" tIns="108000" rIns="144000" bIns="108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0"/>
              </a:spcBef>
              <a:spcAft>
                <a:spcPts val="300"/>
              </a:spcAft>
              <a:buClrTx/>
              <a:buSzTx/>
              <a:buFontTx/>
              <a:buNone/>
            </a:pPr>
            <a:r>
              <a:rPr kumimoji="0" lang="es-419" sz="2800" noProof="0" dirty="0">
                <a:solidFill>
                  <a:srgbClr val="EFF9FF"/>
                </a:solidFill>
                <a:latin typeface="Arial" panose="020B0604020202020204" pitchFamily="34" charset="0"/>
                <a:cs typeface="Times New Roman" panose="02020603050405020304" pitchFamily="18" charset="0"/>
              </a:rPr>
              <a:t>                      . . . Y esfuércense por cumplir fielmente el mandamiento</a:t>
            </a:r>
            <a:r>
              <a:rPr kumimoji="0" lang="es-419" sz="2100" noProof="0" dirty="0">
                <a:solidFill>
                  <a:srgbClr val="EFF9FF"/>
                </a:solidFill>
                <a:latin typeface="Arial" panose="020B0604020202020204" pitchFamily="34" charset="0"/>
                <a:cs typeface="Times New Roman" panose="02020603050405020304" pitchFamily="18" charset="0"/>
              </a:rPr>
              <a:t> </a:t>
            </a:r>
            <a:r>
              <a:rPr kumimoji="0" lang="es-419" sz="2800" noProof="0" dirty="0">
                <a:solidFill>
                  <a:srgbClr val="EFF9FF"/>
                </a:solidFill>
                <a:latin typeface="Arial" panose="020B0604020202020204" pitchFamily="34" charset="0"/>
                <a:cs typeface="Times New Roman" panose="02020603050405020304" pitchFamily="18" charset="0"/>
              </a:rPr>
              <a:t>y</a:t>
            </a:r>
            <a:r>
              <a:rPr kumimoji="0" lang="es-419" sz="2100" noProof="0" dirty="0">
                <a:solidFill>
                  <a:srgbClr val="EFF9FF"/>
                </a:solidFill>
                <a:latin typeface="Arial" panose="020B0604020202020204" pitchFamily="34" charset="0"/>
                <a:cs typeface="Times New Roman" panose="02020603050405020304" pitchFamily="18" charset="0"/>
              </a:rPr>
              <a:t> </a:t>
            </a:r>
            <a:r>
              <a:rPr kumimoji="0" lang="es-419" sz="2800" noProof="0" dirty="0">
                <a:solidFill>
                  <a:srgbClr val="EFF9FF"/>
                </a:solidFill>
                <a:latin typeface="Arial" panose="020B0604020202020204" pitchFamily="34" charset="0"/>
                <a:cs typeface="Times New Roman" panose="02020603050405020304" pitchFamily="18" charset="0"/>
              </a:rPr>
              <a:t>la</a:t>
            </a:r>
            <a:r>
              <a:rPr kumimoji="0" lang="es-419" sz="2100" noProof="0" dirty="0">
                <a:solidFill>
                  <a:srgbClr val="EFF9FF"/>
                </a:solidFill>
                <a:latin typeface="Arial" panose="020B0604020202020204" pitchFamily="34" charset="0"/>
                <a:cs typeface="Times New Roman" panose="02020603050405020304" pitchFamily="18" charset="0"/>
              </a:rPr>
              <a:t> </a:t>
            </a:r>
            <a:r>
              <a:rPr kumimoji="0" lang="es-419" sz="2800" noProof="0" dirty="0">
                <a:solidFill>
                  <a:srgbClr val="EFF9FF"/>
                </a:solidFill>
                <a:latin typeface="Arial" panose="020B0604020202020204" pitchFamily="34" charset="0"/>
                <a:cs typeface="Times New Roman" panose="02020603050405020304" pitchFamily="18" charset="0"/>
              </a:rPr>
              <a:t>ley</a:t>
            </a:r>
            <a:r>
              <a:rPr kumimoji="0" lang="es-419" sz="2100" dirty="0">
                <a:solidFill>
                  <a:srgbClr val="EFF9FF"/>
                </a:solidFill>
                <a:latin typeface="Arial" panose="020B0604020202020204" pitchFamily="34" charset="0"/>
                <a:cs typeface="Times New Roman" panose="02020603050405020304" pitchFamily="18" charset="0"/>
              </a:rPr>
              <a:t> </a:t>
            </a:r>
            <a:r>
              <a:rPr kumimoji="0" lang="es-419" sz="2800" noProof="0" dirty="0">
                <a:solidFill>
                  <a:srgbClr val="EFF9FF"/>
                </a:solidFill>
                <a:latin typeface="Arial" panose="020B0604020202020204" pitchFamily="34" charset="0"/>
                <a:cs typeface="Times New Roman" panose="02020603050405020304" pitchFamily="18" charset="0"/>
              </a:rPr>
              <a:t>que</a:t>
            </a:r>
            <a:r>
              <a:rPr kumimoji="0" lang="es-419" sz="2100" noProof="0" dirty="0">
                <a:solidFill>
                  <a:srgbClr val="EFF9FF"/>
                </a:solidFill>
                <a:latin typeface="Arial" panose="020B0604020202020204" pitchFamily="34" charset="0"/>
                <a:cs typeface="Times New Roman" panose="02020603050405020304" pitchFamily="18" charset="0"/>
              </a:rPr>
              <a:t> </a:t>
            </a:r>
            <a:r>
              <a:rPr kumimoji="0" lang="es-419" sz="2800" noProof="0" dirty="0">
                <a:solidFill>
                  <a:srgbClr val="EFF9FF"/>
                </a:solidFill>
                <a:latin typeface="Arial" panose="020B0604020202020204" pitchFamily="34" charset="0"/>
                <a:cs typeface="Times New Roman" panose="02020603050405020304" pitchFamily="18" charset="0"/>
              </a:rPr>
              <a:t>les</a:t>
            </a:r>
            <a:r>
              <a:rPr kumimoji="0" lang="es-419" sz="2100" noProof="0" dirty="0">
                <a:solidFill>
                  <a:srgbClr val="EFF9FF"/>
                </a:solidFill>
                <a:latin typeface="Arial" panose="020B0604020202020204" pitchFamily="34" charset="0"/>
                <a:cs typeface="Times New Roman" panose="02020603050405020304" pitchFamily="18" charset="0"/>
              </a:rPr>
              <a:t> </a:t>
            </a:r>
            <a:r>
              <a:rPr kumimoji="0" lang="es-419" sz="2800" noProof="0" dirty="0">
                <a:solidFill>
                  <a:srgbClr val="EFF9FF"/>
                </a:solidFill>
                <a:latin typeface="Arial" panose="020B0604020202020204" pitchFamily="34" charset="0"/>
                <a:cs typeface="Times New Roman" panose="02020603050405020304" pitchFamily="18" charset="0"/>
              </a:rPr>
              <a:t>ordenó</a:t>
            </a:r>
            <a:r>
              <a:rPr kumimoji="0" lang="es-419" sz="2100" noProof="0" dirty="0">
                <a:solidFill>
                  <a:srgbClr val="EFF9FF"/>
                </a:solidFill>
                <a:latin typeface="Arial" panose="020B0604020202020204" pitchFamily="34" charset="0"/>
                <a:cs typeface="Times New Roman" panose="02020603050405020304" pitchFamily="18" charset="0"/>
              </a:rPr>
              <a:t> </a:t>
            </a:r>
            <a:r>
              <a:rPr kumimoji="0" lang="es-419" sz="2800" noProof="0" dirty="0">
                <a:solidFill>
                  <a:srgbClr val="EFF9FF"/>
                </a:solidFill>
                <a:latin typeface="Arial" panose="020B0604020202020204" pitchFamily="34" charset="0"/>
                <a:cs typeface="Times New Roman" panose="02020603050405020304" pitchFamily="18" charset="0"/>
              </a:rPr>
              <a:t>Moisés, siervo</a:t>
            </a:r>
            <a:r>
              <a:rPr kumimoji="0" lang="es-419" sz="2100" noProof="0" dirty="0">
                <a:solidFill>
                  <a:srgbClr val="EFF9FF"/>
                </a:solidFill>
                <a:latin typeface="Arial" panose="020B0604020202020204" pitchFamily="34" charset="0"/>
                <a:cs typeface="Times New Roman" panose="02020603050405020304" pitchFamily="18" charset="0"/>
              </a:rPr>
              <a:t> </a:t>
            </a:r>
            <a:r>
              <a:rPr kumimoji="0" lang="es-419" sz="2800" noProof="0" dirty="0">
                <a:solidFill>
                  <a:srgbClr val="EFF9FF"/>
                </a:solidFill>
                <a:latin typeface="Arial" panose="020B0604020202020204" pitchFamily="34" charset="0"/>
                <a:cs typeface="Times New Roman" panose="02020603050405020304" pitchFamily="18" charset="0"/>
              </a:rPr>
              <a:t>del</a:t>
            </a:r>
            <a:r>
              <a:rPr kumimoji="0" lang="es-419" sz="2100" noProof="0" dirty="0">
                <a:solidFill>
                  <a:srgbClr val="EFF9FF"/>
                </a:solidFill>
                <a:latin typeface="Arial" panose="020B0604020202020204" pitchFamily="34" charset="0"/>
                <a:cs typeface="Times New Roman" panose="02020603050405020304" pitchFamily="18" charset="0"/>
              </a:rPr>
              <a:t> </a:t>
            </a:r>
            <a:r>
              <a:rPr kumimoji="0" lang="es-419" sz="2800" noProof="0" dirty="0">
                <a:solidFill>
                  <a:srgbClr val="EFF9FF"/>
                </a:solidFill>
                <a:latin typeface="Arial" panose="020B0604020202020204" pitchFamily="34" charset="0"/>
                <a:cs typeface="Times New Roman" panose="02020603050405020304" pitchFamily="18" charset="0"/>
              </a:rPr>
              <a:t>Señor:</a:t>
            </a:r>
          </a:p>
          <a:p>
            <a:pPr algn="just">
              <a:lnSpc>
                <a:spcPct val="90000"/>
              </a:lnSpc>
              <a:spcBef>
                <a:spcPct val="0"/>
              </a:spcBef>
              <a:spcAft>
                <a:spcPts val="300"/>
              </a:spcAft>
              <a:buClrTx/>
              <a:buSzTx/>
              <a:buFontTx/>
              <a:buNone/>
            </a:pPr>
            <a:endParaRPr kumimoji="0" lang="es-419" sz="2800" noProof="0" dirty="0">
              <a:solidFill>
                <a:srgbClr val="EFF9FF"/>
              </a:solidFill>
              <a:latin typeface="Arial" panose="020B0604020202020204" pitchFamily="34" charset="0"/>
              <a:cs typeface="Times New Roman" panose="02020603050405020304" pitchFamily="18" charset="0"/>
            </a:endParaRPr>
          </a:p>
        </p:txBody>
      </p:sp>
      <p:sp>
        <p:nvSpPr>
          <p:cNvPr id="7" name="Verse ID - Rectangle 30">
            <a:extLst>
              <a:ext uri="{FF2B5EF4-FFF2-40B4-BE49-F238E27FC236}">
                <a16:creationId xmlns:a16="http://schemas.microsoft.com/office/drawing/2014/main" id="{892974EC-685A-3077-1B52-67CB55818BDB}"/>
              </a:ext>
            </a:extLst>
          </p:cNvPr>
          <p:cNvSpPr>
            <a:spLocks noChangeArrowheads="1"/>
          </p:cNvSpPr>
          <p:nvPr/>
        </p:nvSpPr>
        <p:spPr bwMode="auto">
          <a:xfrm>
            <a:off x="1055439" y="2927684"/>
            <a:ext cx="2249165" cy="51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tIns="64800" rIns="144000">
            <a:spAutoFit/>
          </a:bodyPr>
          <a:lstStyle/>
          <a:p>
            <a:pPr>
              <a:lnSpc>
                <a:spcPct val="90000"/>
              </a:lnSpc>
            </a:pPr>
            <a:r>
              <a:rPr kumimoji="1" lang="es-419" sz="2900" b="1" i="1" u="sng"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rPr>
              <a:t>Josué 22:5</a:t>
            </a:r>
            <a:endParaRPr kumimoji="1" lang="es-419" sz="2900" b="1" i="1" u="sng" noProof="0"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p:txBody>
      </p:sp>
      <p:sp>
        <p:nvSpPr>
          <p:cNvPr id="9" name="Rectangle 1028">
            <a:extLst>
              <a:ext uri="{FF2B5EF4-FFF2-40B4-BE49-F238E27FC236}">
                <a16:creationId xmlns:a16="http://schemas.microsoft.com/office/drawing/2014/main" id="{1DA2FBF1-5071-E746-585A-89C308375321}"/>
              </a:ext>
            </a:extLst>
          </p:cNvPr>
          <p:cNvSpPr>
            <a:spLocks noChangeArrowheads="1"/>
          </p:cNvSpPr>
          <p:nvPr/>
        </p:nvSpPr>
        <p:spPr bwMode="auto">
          <a:xfrm>
            <a:off x="1091579" y="2924944"/>
            <a:ext cx="10044981" cy="3108276"/>
          </a:xfrm>
          <a:prstGeom prst="rect">
            <a:avLst/>
          </a:prstGeom>
          <a:noFill/>
          <a:ln w="38100">
            <a:noFill/>
            <a:miter lim="800000"/>
            <a:headEnd/>
            <a:tailEnd/>
          </a:ln>
        </p:spPr>
        <p:txBody>
          <a:bodyPr lIns="144000" tIns="108000" rIns="144000" bIns="108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0"/>
              </a:spcBef>
              <a:spcAft>
                <a:spcPts val="300"/>
              </a:spcAft>
              <a:buClrTx/>
              <a:buSzTx/>
              <a:buFontTx/>
              <a:buNone/>
            </a:pPr>
            <a:r>
              <a:rPr kumimoji="0" lang="es-419" sz="5600" noProof="0" dirty="0">
                <a:solidFill>
                  <a:srgbClr val="EFF9FF"/>
                </a:solidFill>
                <a:latin typeface="Arial" panose="020B0604020202020204" pitchFamily="34" charset="0"/>
                <a:cs typeface="Times New Roman" panose="02020603050405020304" pitchFamily="18" charset="0"/>
              </a:rPr>
              <a:t> </a:t>
            </a:r>
          </a:p>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Amen al Señor su Dios, </a:t>
            </a:r>
          </a:p>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Condúzcanse de acuerdo con su voluntad, </a:t>
            </a:r>
          </a:p>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Obedezcan sus mandamientos, </a:t>
            </a:r>
          </a:p>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Manténganse unidos firmemente a él, y </a:t>
            </a:r>
          </a:p>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Sírvanle de todo corazón y con todo su ser.</a:t>
            </a:r>
          </a:p>
        </p:txBody>
      </p:sp>
      <p:sp>
        <p:nvSpPr>
          <p:cNvPr id="8" name="Rectangle 1037">
            <a:extLst>
              <a:ext uri="{FF2B5EF4-FFF2-40B4-BE49-F238E27FC236}">
                <a16:creationId xmlns:a16="http://schemas.microsoft.com/office/drawing/2014/main" id="{7AA439DB-9828-98D0-6EDE-E8B9FD0C5AB6}"/>
              </a:ext>
            </a:extLst>
          </p:cNvPr>
          <p:cNvSpPr>
            <a:spLocks noChangeArrowheads="1"/>
          </p:cNvSpPr>
          <p:nvPr/>
        </p:nvSpPr>
        <p:spPr bwMode="auto">
          <a:xfrm>
            <a:off x="1055440" y="1052736"/>
            <a:ext cx="10081120"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87000"/>
              </a:lnSpc>
            </a:pPr>
            <a:r>
              <a:rPr lang="es-ES" sz="3000" dirty="0">
                <a:solidFill>
                  <a:srgbClr val="EFF9FF"/>
                </a:solidFill>
                <a:effectLst>
                  <a:outerShdw blurRad="38100" dist="38100" dir="2700000" algn="tl">
                    <a:srgbClr val="000000"/>
                  </a:outerShdw>
                </a:effectLst>
                <a:latin typeface="Arial" panose="020B0604020202020204" pitchFamily="34" charset="0"/>
              </a:rPr>
              <a:t>Estos 5 puntos claves también deberían definir </a:t>
            </a:r>
            <a:r>
              <a:rPr lang="es-ES" sz="3000" i="1" dirty="0">
                <a:solidFill>
                  <a:srgbClr val="EFF9FF"/>
                </a:solidFill>
                <a:effectLst>
                  <a:outerShdw blurRad="38100" dist="38100" dir="2700000" algn="tl">
                    <a:srgbClr val="000000"/>
                  </a:outerShdw>
                </a:effectLst>
                <a:latin typeface="Arial" panose="020B0604020202020204" pitchFamily="34" charset="0"/>
              </a:rPr>
              <a:t>nuestras</a:t>
            </a:r>
            <a:r>
              <a:rPr lang="es-ES" sz="3000" dirty="0">
                <a:solidFill>
                  <a:srgbClr val="EFF9FF"/>
                </a:solidFill>
                <a:effectLst>
                  <a:outerShdw blurRad="38100" dist="38100" dir="2700000" algn="tl">
                    <a:srgbClr val="000000"/>
                  </a:outerShdw>
                </a:effectLst>
                <a:latin typeface="Arial" panose="020B0604020202020204" pitchFamily="34" charset="0"/>
              </a:rPr>
              <a:t> prioridades espirituales, en nuestras vidas y ministerios hoy.</a:t>
            </a:r>
            <a:endParaRPr lang="es-419" sz="3000" noProof="0" dirty="0">
              <a:solidFill>
                <a:srgbClr val="EFF9FF"/>
              </a:solidFill>
              <a:effectLst>
                <a:outerShdw blurRad="38100" dist="38100" dir="2700000" algn="tl">
                  <a:srgbClr val="000000"/>
                </a:outerShdw>
              </a:effectLst>
              <a:latin typeface="Arial" panose="020B0604020202020204" pitchFamily="34" charset="0"/>
            </a:endParaRPr>
          </a:p>
        </p:txBody>
      </p:sp>
      <p:sp>
        <p:nvSpPr>
          <p:cNvPr id="11" name="TITLE: Planes - Rectangle 17">
            <a:extLst>
              <a:ext uri="{FF2B5EF4-FFF2-40B4-BE49-F238E27FC236}">
                <a16:creationId xmlns:a16="http://schemas.microsoft.com/office/drawing/2014/main" id="{C97629FD-2177-8482-5843-692953799503}"/>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14" name="Underline title - Rectangle 18">
            <a:extLst>
              <a:ext uri="{FF2B5EF4-FFF2-40B4-BE49-F238E27FC236}">
                <a16:creationId xmlns:a16="http://schemas.microsoft.com/office/drawing/2014/main" id="{EFFF153E-6D9E-BF32-5D61-F89569ADAD8E}"/>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5" name="TITLE: Planes - Rectangle 17">
            <a:extLst>
              <a:ext uri="{FF2B5EF4-FFF2-40B4-BE49-F238E27FC236}">
                <a16:creationId xmlns:a16="http://schemas.microsoft.com/office/drawing/2014/main" id="{2A4BC91B-6928-93B8-A376-7CB330056ED2}"/>
              </a:ext>
            </a:extLst>
          </p:cNvPr>
          <p:cNvSpPr>
            <a:spLocks noChangeArrowheads="1"/>
          </p:cNvSpPr>
          <p:nvPr/>
        </p:nvSpPr>
        <p:spPr bwMode="auto">
          <a:xfrm>
            <a:off x="7243366" y="539156"/>
            <a:ext cx="2583904" cy="2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700" b="1" noProof="0" dirty="0">
                <a:solidFill>
                  <a:srgbClr val="FFFF01"/>
                </a:solidFill>
                <a:effectLst>
                  <a:outerShdw blurRad="50800" dist="50800" dir="3300000" algn="tl">
                    <a:schemeClr val="tx1">
                      <a:alpha val="80000"/>
                    </a:schemeClr>
                  </a:outerShdw>
                </a:effectLst>
                <a:latin typeface="Arial" panose="020B0604020202020204" pitchFamily="34" charset="0"/>
              </a:rPr>
              <a:t>Prioridades</a:t>
            </a:r>
            <a:endParaRPr lang="es-419" sz="2200" b="1" noProof="0" dirty="0">
              <a:solidFill>
                <a:srgbClr val="FFFF01"/>
              </a:solidFill>
              <a:effectLst>
                <a:outerShdw blurRad="50800" dist="50800" dir="3300000" algn="tl">
                  <a:schemeClr val="tx1">
                    <a:alpha val="80000"/>
                  </a:schemeClr>
                </a:outerShdw>
              </a:effectLst>
              <a:latin typeface="Arial" panose="020B0604020202020204" pitchFamily="34" charset="0"/>
            </a:endParaRPr>
          </a:p>
        </p:txBody>
      </p:sp>
    </p:spTree>
    <p:extLst>
      <p:ext uri="{BB962C8B-B14F-4D97-AF65-F5344CB8AC3E}">
        <p14:creationId xmlns:p14="http://schemas.microsoft.com/office/powerpoint/2010/main" val="4033737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BE83C-BE7B-87DA-E7ED-37472DF5D9F1}"/>
            </a:ext>
          </a:extLst>
        </p:cNvPr>
        <p:cNvGrpSpPr/>
        <p:nvPr/>
      </p:nvGrpSpPr>
      <p:grpSpPr>
        <a:xfrm>
          <a:off x="0" y="0"/>
          <a:ext cx="0" cy="0"/>
          <a:chOff x="0" y="0"/>
          <a:chExt cx="0" cy="0"/>
        </a:xfrm>
      </p:grpSpPr>
      <p:sp>
        <p:nvSpPr>
          <p:cNvPr id="18" name="All 5 - Rectangle 1028">
            <a:extLst>
              <a:ext uri="{FF2B5EF4-FFF2-40B4-BE49-F238E27FC236}">
                <a16:creationId xmlns:a16="http://schemas.microsoft.com/office/drawing/2014/main" id="{03554C90-3D2A-B7B0-4951-B664D6784027}"/>
              </a:ext>
            </a:extLst>
          </p:cNvPr>
          <p:cNvSpPr>
            <a:spLocks noChangeArrowheads="1"/>
          </p:cNvSpPr>
          <p:nvPr/>
        </p:nvSpPr>
        <p:spPr bwMode="auto">
          <a:xfrm>
            <a:off x="1091579" y="3731318"/>
            <a:ext cx="10405021" cy="2232248"/>
          </a:xfrm>
          <a:prstGeom prst="rect">
            <a:avLst/>
          </a:prstGeom>
          <a:noFill/>
          <a:ln w="38100">
            <a:noFill/>
            <a:miter lim="800000"/>
            <a:headEnd/>
            <a:tailEnd/>
          </a:ln>
        </p:spPr>
        <p:txBody>
          <a:bodyPr lIns="144000" tIns="108000" rIns="144000" bIns="108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Amen al Señor su Dios.</a:t>
            </a:r>
          </a:p>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Condúzcanse de acuerdo con su voluntad.</a:t>
            </a:r>
          </a:p>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Obedezcan sus mandamientos.</a:t>
            </a:r>
          </a:p>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Manténganse unidos firmemente a él.</a:t>
            </a:r>
          </a:p>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Sírvanle de todo corazón y con todo su ser</a:t>
            </a:r>
          </a:p>
        </p:txBody>
      </p:sp>
      <p:sp>
        <p:nvSpPr>
          <p:cNvPr id="12" name="First 3 - Rectangle 1028">
            <a:extLst>
              <a:ext uri="{FF2B5EF4-FFF2-40B4-BE49-F238E27FC236}">
                <a16:creationId xmlns:a16="http://schemas.microsoft.com/office/drawing/2014/main" id="{4A4A0D74-19A7-DA26-0164-3628AC7BF558}"/>
              </a:ext>
            </a:extLst>
          </p:cNvPr>
          <p:cNvSpPr>
            <a:spLocks noChangeArrowheads="1"/>
          </p:cNvSpPr>
          <p:nvPr/>
        </p:nvSpPr>
        <p:spPr bwMode="auto">
          <a:xfrm>
            <a:off x="1090800" y="3733200"/>
            <a:ext cx="10405021" cy="2232248"/>
          </a:xfrm>
          <a:prstGeom prst="rect">
            <a:avLst/>
          </a:prstGeom>
          <a:noFill/>
          <a:ln w="38100">
            <a:noFill/>
            <a:miter lim="800000"/>
            <a:headEnd/>
            <a:tailEnd/>
          </a:ln>
        </p:spPr>
        <p:txBody>
          <a:bodyPr lIns="144000" tIns="108000" rIns="144000" bIns="108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0"/>
              </a:spcBef>
              <a:spcAft>
                <a:spcPts val="300"/>
              </a:spcAft>
              <a:buClrTx/>
              <a:buSzTx/>
              <a:buFontTx/>
              <a:buNone/>
            </a:pPr>
            <a:r>
              <a:rPr kumimoji="0" lang="es-419" sz="2800" dirty="0">
                <a:solidFill>
                  <a:srgbClr val="99FF33"/>
                </a:solidFill>
                <a:latin typeface="Arial" panose="020B0604020202020204" pitchFamily="34" charset="0"/>
                <a:cs typeface="Times New Roman" panose="02020603050405020304" pitchFamily="18" charset="0"/>
              </a:rPr>
              <a:t>- </a:t>
            </a:r>
            <a:r>
              <a:rPr kumimoji="0" lang="es-419" sz="2800" u="sng" dirty="0">
                <a:solidFill>
                  <a:srgbClr val="99FF33"/>
                </a:solidFill>
                <a:latin typeface="Arial" panose="020B0604020202020204" pitchFamily="34" charset="0"/>
                <a:cs typeface="Times New Roman" panose="02020603050405020304" pitchFamily="18" charset="0"/>
              </a:rPr>
              <a:t>Amen al Señor su Dios.</a:t>
            </a:r>
          </a:p>
          <a:p>
            <a:pPr algn="just">
              <a:lnSpc>
                <a:spcPct val="90000"/>
              </a:lnSpc>
              <a:spcBef>
                <a:spcPct val="0"/>
              </a:spcBef>
              <a:spcAft>
                <a:spcPts val="300"/>
              </a:spcAft>
              <a:buClrTx/>
              <a:buSzTx/>
              <a:buFontTx/>
              <a:buNone/>
            </a:pPr>
            <a:r>
              <a:rPr kumimoji="0" lang="es-419" sz="2800" dirty="0">
                <a:solidFill>
                  <a:srgbClr val="99FF33"/>
                </a:solidFill>
                <a:latin typeface="Arial" panose="020B0604020202020204" pitchFamily="34" charset="0"/>
                <a:cs typeface="Times New Roman" panose="02020603050405020304" pitchFamily="18" charset="0"/>
              </a:rPr>
              <a:t>- </a:t>
            </a:r>
            <a:r>
              <a:rPr kumimoji="0" lang="es-419" sz="2800" u="sng" dirty="0">
                <a:solidFill>
                  <a:srgbClr val="99FF33"/>
                </a:solidFill>
                <a:latin typeface="Arial" panose="020B0604020202020204" pitchFamily="34" charset="0"/>
                <a:cs typeface="Times New Roman" panose="02020603050405020304" pitchFamily="18" charset="0"/>
              </a:rPr>
              <a:t>Condúzcanse de acuerdo con su voluntad.</a:t>
            </a:r>
          </a:p>
          <a:p>
            <a:pPr algn="just">
              <a:lnSpc>
                <a:spcPct val="90000"/>
              </a:lnSpc>
              <a:spcBef>
                <a:spcPct val="0"/>
              </a:spcBef>
              <a:spcAft>
                <a:spcPts val="300"/>
              </a:spcAft>
              <a:buClrTx/>
              <a:buSzTx/>
              <a:buFontTx/>
              <a:buNone/>
            </a:pPr>
            <a:r>
              <a:rPr kumimoji="0" lang="es-419" sz="2800" dirty="0">
                <a:solidFill>
                  <a:srgbClr val="FFFF00"/>
                </a:solidFill>
                <a:latin typeface="Arial" panose="020B0604020202020204" pitchFamily="34" charset="0"/>
                <a:cs typeface="Times New Roman" panose="02020603050405020304" pitchFamily="18" charset="0"/>
              </a:rPr>
              <a:t>- </a:t>
            </a:r>
            <a:r>
              <a:rPr kumimoji="0" lang="es-419" sz="2800" u="sng" dirty="0">
                <a:solidFill>
                  <a:srgbClr val="FFFF00"/>
                </a:solidFill>
                <a:latin typeface="Arial" panose="020B0604020202020204" pitchFamily="34" charset="0"/>
                <a:cs typeface="Times New Roman" panose="02020603050405020304" pitchFamily="18" charset="0"/>
              </a:rPr>
              <a:t>Obedezcan sus mandamientos.</a:t>
            </a:r>
          </a:p>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Manténganse unidos firmemente a él.</a:t>
            </a:r>
          </a:p>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Sírvanle de todo corazón y con todo su ser</a:t>
            </a:r>
          </a:p>
        </p:txBody>
      </p:sp>
      <p:sp>
        <p:nvSpPr>
          <p:cNvPr id="11" name="TITLE: Planes - Rectangle 17">
            <a:extLst>
              <a:ext uri="{FF2B5EF4-FFF2-40B4-BE49-F238E27FC236}">
                <a16:creationId xmlns:a16="http://schemas.microsoft.com/office/drawing/2014/main" id="{17C54EC6-AE7B-F549-E46C-B2E36D7D9E3A}"/>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14" name="Underline title - Rectangle 18">
            <a:extLst>
              <a:ext uri="{FF2B5EF4-FFF2-40B4-BE49-F238E27FC236}">
                <a16:creationId xmlns:a16="http://schemas.microsoft.com/office/drawing/2014/main" id="{6409CFBA-8B86-8448-DBD6-3E9E8436953E}"/>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5" name="TITLE: Planes - Rectangle 17">
            <a:extLst>
              <a:ext uri="{FF2B5EF4-FFF2-40B4-BE49-F238E27FC236}">
                <a16:creationId xmlns:a16="http://schemas.microsoft.com/office/drawing/2014/main" id="{9114911B-5283-9F9E-C886-7EF144B1CB2D}"/>
              </a:ext>
            </a:extLst>
          </p:cNvPr>
          <p:cNvSpPr>
            <a:spLocks noChangeArrowheads="1"/>
          </p:cNvSpPr>
          <p:nvPr/>
        </p:nvSpPr>
        <p:spPr bwMode="auto">
          <a:xfrm>
            <a:off x="7243366" y="539156"/>
            <a:ext cx="2583904" cy="2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700" b="1" noProof="0" dirty="0">
                <a:solidFill>
                  <a:srgbClr val="FFFF01"/>
                </a:solidFill>
                <a:effectLst>
                  <a:outerShdw blurRad="50800" dist="50800" dir="3300000" algn="tl">
                    <a:schemeClr val="tx1">
                      <a:alpha val="80000"/>
                    </a:schemeClr>
                  </a:outerShdw>
                </a:effectLst>
                <a:latin typeface="Arial" panose="020B0604020202020204" pitchFamily="34" charset="0"/>
              </a:rPr>
              <a:t>Prioridades</a:t>
            </a:r>
            <a:endParaRPr lang="es-419" sz="2200" b="1" noProof="0" dirty="0">
              <a:solidFill>
                <a:srgbClr val="FFFF01"/>
              </a:solidFill>
              <a:effectLst>
                <a:outerShdw blurRad="50800" dist="50800" dir="3300000" algn="tl">
                  <a:schemeClr val="tx1">
                    <a:alpha val="80000"/>
                  </a:schemeClr>
                </a:outerShdw>
              </a:effectLst>
              <a:latin typeface="Arial" panose="020B0604020202020204" pitchFamily="34" charset="0"/>
            </a:endParaRPr>
          </a:p>
        </p:txBody>
      </p:sp>
      <p:sp>
        <p:nvSpPr>
          <p:cNvPr id="4" name="Rectangle 1037">
            <a:extLst>
              <a:ext uri="{FF2B5EF4-FFF2-40B4-BE49-F238E27FC236}">
                <a16:creationId xmlns:a16="http://schemas.microsoft.com/office/drawing/2014/main" id="{E28E3AB9-0170-C262-0562-A37E41E247E6}"/>
              </a:ext>
            </a:extLst>
          </p:cNvPr>
          <p:cNvSpPr>
            <a:spLocks noChangeArrowheads="1"/>
          </p:cNvSpPr>
          <p:nvPr/>
        </p:nvSpPr>
        <p:spPr bwMode="auto">
          <a:xfrm>
            <a:off x="1055440" y="1196752"/>
            <a:ext cx="1008112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spcAft>
                <a:spcPts val="400"/>
              </a:spcAft>
            </a:pPr>
            <a:r>
              <a:rPr lang="es-ES" sz="3000" dirty="0">
                <a:solidFill>
                  <a:srgbClr val="EFF9FF"/>
                </a:solidFill>
                <a:effectLst>
                  <a:outerShdw blurRad="38100" dist="38100" dir="2700000" algn="tl">
                    <a:srgbClr val="000000"/>
                  </a:outerShdw>
                </a:effectLst>
                <a:latin typeface="Arial" panose="020B0604020202020204" pitchFamily="34" charset="0"/>
              </a:rPr>
              <a:t>Los dos primeros y el cuarto no necesitan mucha explicación: ¡Ama a Dios con todo tu ser, haz lo que él quiere que hagas, y permanece cerca de él siempre!</a:t>
            </a:r>
          </a:p>
          <a:p>
            <a:pPr algn="just">
              <a:lnSpc>
                <a:spcPct val="90000"/>
              </a:lnSpc>
              <a:spcAft>
                <a:spcPts val="400"/>
              </a:spcAft>
            </a:pPr>
            <a:r>
              <a:rPr lang="es-ES" sz="3000" dirty="0">
                <a:solidFill>
                  <a:srgbClr val="EFF9FF"/>
                </a:solidFill>
                <a:effectLst>
                  <a:outerShdw blurRad="38100" dist="38100" dir="2700000" algn="tl">
                    <a:srgbClr val="000000"/>
                  </a:outerShdw>
                </a:effectLst>
                <a:latin typeface="Arial" panose="020B0604020202020204" pitchFamily="34" charset="0"/>
              </a:rPr>
              <a:t>Pero el tercero necesita un poco más de detalle.</a:t>
            </a:r>
            <a:endParaRPr lang="es-419" sz="3000" dirty="0">
              <a:solidFill>
                <a:srgbClr val="EFF9FF"/>
              </a:solidFill>
              <a:effectLst>
                <a:outerShdw blurRad="38100" dist="38100" dir="2700000" algn="tl">
                  <a:srgbClr val="000000"/>
                </a:outerShdw>
              </a:effectLst>
              <a:latin typeface="Arial" panose="020B0604020202020204" pitchFamily="34" charset="0"/>
            </a:endParaRPr>
          </a:p>
        </p:txBody>
      </p:sp>
      <p:sp>
        <p:nvSpPr>
          <p:cNvPr id="15" name="Rectangle 14">
            <a:extLst>
              <a:ext uri="{FF2B5EF4-FFF2-40B4-BE49-F238E27FC236}">
                <a16:creationId xmlns:a16="http://schemas.microsoft.com/office/drawing/2014/main" id="{0D36D7B1-AE1D-8FC8-E65D-811ED99E0FDD}"/>
              </a:ext>
            </a:extLst>
          </p:cNvPr>
          <p:cNvSpPr/>
          <p:nvPr/>
        </p:nvSpPr>
        <p:spPr>
          <a:xfrm>
            <a:off x="1343472" y="4665711"/>
            <a:ext cx="5256584" cy="473914"/>
          </a:xfrm>
          <a:prstGeom prst="rect">
            <a:avLst/>
          </a:prstGeom>
          <a:solidFill>
            <a:schemeClr val="tx2">
              <a:lumMod val="10000"/>
              <a:lumOff val="90000"/>
              <a:alpha val="12000"/>
            </a:schemeClr>
          </a:solidFill>
          <a:ln w="508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noProof="0" dirty="0"/>
          </a:p>
        </p:txBody>
      </p:sp>
      <p:sp>
        <p:nvSpPr>
          <p:cNvPr id="17" name="First 2 - Rectangle 1028">
            <a:extLst>
              <a:ext uri="{FF2B5EF4-FFF2-40B4-BE49-F238E27FC236}">
                <a16:creationId xmlns:a16="http://schemas.microsoft.com/office/drawing/2014/main" id="{A75AB025-88BC-D235-2C8B-A132843FB885}"/>
              </a:ext>
            </a:extLst>
          </p:cNvPr>
          <p:cNvSpPr>
            <a:spLocks noChangeArrowheads="1"/>
          </p:cNvSpPr>
          <p:nvPr/>
        </p:nvSpPr>
        <p:spPr bwMode="auto">
          <a:xfrm>
            <a:off x="1091157" y="3735853"/>
            <a:ext cx="10405021" cy="2232248"/>
          </a:xfrm>
          <a:prstGeom prst="rect">
            <a:avLst/>
          </a:prstGeom>
          <a:noFill/>
          <a:ln w="38100">
            <a:noFill/>
            <a:miter lim="800000"/>
            <a:headEnd/>
            <a:tailEnd/>
          </a:ln>
        </p:spPr>
        <p:txBody>
          <a:bodyPr lIns="144000" tIns="108000" rIns="144000" bIns="108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0"/>
              </a:spcBef>
              <a:spcAft>
                <a:spcPts val="300"/>
              </a:spcAft>
              <a:buClrTx/>
              <a:buSzTx/>
              <a:buFontTx/>
              <a:buNone/>
            </a:pPr>
            <a:r>
              <a:rPr kumimoji="0" lang="es-419" sz="2800" dirty="0">
                <a:solidFill>
                  <a:srgbClr val="99FF33"/>
                </a:solidFill>
                <a:latin typeface="Arial" panose="020B0604020202020204" pitchFamily="34" charset="0"/>
                <a:cs typeface="Times New Roman" panose="02020603050405020304" pitchFamily="18" charset="0"/>
              </a:rPr>
              <a:t>- </a:t>
            </a:r>
            <a:r>
              <a:rPr kumimoji="0" lang="es-419" sz="2800" u="sng" dirty="0">
                <a:solidFill>
                  <a:srgbClr val="99FF33"/>
                </a:solidFill>
                <a:latin typeface="Arial" panose="020B0604020202020204" pitchFamily="34" charset="0"/>
                <a:cs typeface="Times New Roman" panose="02020603050405020304" pitchFamily="18" charset="0"/>
              </a:rPr>
              <a:t>Amen al Señor su Dios.</a:t>
            </a:r>
          </a:p>
          <a:p>
            <a:pPr algn="just">
              <a:lnSpc>
                <a:spcPct val="90000"/>
              </a:lnSpc>
              <a:spcBef>
                <a:spcPct val="0"/>
              </a:spcBef>
              <a:spcAft>
                <a:spcPts val="300"/>
              </a:spcAft>
              <a:buClrTx/>
              <a:buSzTx/>
              <a:buFontTx/>
              <a:buNone/>
            </a:pPr>
            <a:r>
              <a:rPr kumimoji="0" lang="es-419" sz="2800" dirty="0">
                <a:solidFill>
                  <a:srgbClr val="99FF33"/>
                </a:solidFill>
                <a:latin typeface="Arial" panose="020B0604020202020204" pitchFamily="34" charset="0"/>
                <a:cs typeface="Times New Roman" panose="02020603050405020304" pitchFamily="18" charset="0"/>
              </a:rPr>
              <a:t>- </a:t>
            </a:r>
            <a:r>
              <a:rPr kumimoji="0" lang="es-419" sz="2800" u="sng" dirty="0">
                <a:solidFill>
                  <a:srgbClr val="99FF33"/>
                </a:solidFill>
                <a:latin typeface="Arial" panose="020B0604020202020204" pitchFamily="34" charset="0"/>
                <a:cs typeface="Times New Roman" panose="02020603050405020304" pitchFamily="18" charset="0"/>
              </a:rPr>
              <a:t>Condúzcanse de acuerdo con su voluntad.</a:t>
            </a:r>
          </a:p>
          <a:p>
            <a:pPr algn="just">
              <a:lnSpc>
                <a:spcPct val="90000"/>
              </a:lnSpc>
              <a:spcBef>
                <a:spcPct val="0"/>
              </a:spcBef>
              <a:spcAft>
                <a:spcPts val="300"/>
              </a:spcAft>
              <a:buClrTx/>
              <a:buSzTx/>
              <a:buFontTx/>
              <a:buNone/>
            </a:pPr>
            <a:endParaRPr kumimoji="0" lang="es-419" sz="2800" u="sng" dirty="0">
              <a:solidFill>
                <a:srgbClr val="99FF33"/>
              </a:solidFill>
              <a:latin typeface="Arial" panose="020B0604020202020204" pitchFamily="34" charset="0"/>
              <a:cs typeface="Times New Roman" panose="02020603050405020304" pitchFamily="18" charset="0"/>
            </a:endParaRPr>
          </a:p>
          <a:p>
            <a:pPr algn="just">
              <a:lnSpc>
                <a:spcPct val="90000"/>
              </a:lnSpc>
              <a:spcBef>
                <a:spcPct val="0"/>
              </a:spcBef>
              <a:spcAft>
                <a:spcPts val="300"/>
              </a:spcAft>
              <a:buClrTx/>
              <a:buSzTx/>
              <a:buFontTx/>
              <a:buNone/>
            </a:pPr>
            <a:r>
              <a:rPr kumimoji="0" lang="es-419" sz="2800" dirty="0">
                <a:solidFill>
                  <a:srgbClr val="99FF33"/>
                </a:solidFill>
                <a:latin typeface="Arial" panose="020B0604020202020204" pitchFamily="34" charset="0"/>
                <a:cs typeface="Times New Roman" panose="02020603050405020304" pitchFamily="18" charset="0"/>
              </a:rPr>
              <a:t>- </a:t>
            </a:r>
            <a:r>
              <a:rPr kumimoji="0" lang="es-419" sz="2800" u="sng" dirty="0">
                <a:solidFill>
                  <a:srgbClr val="99FF33"/>
                </a:solidFill>
                <a:latin typeface="Arial" panose="020B0604020202020204" pitchFamily="34" charset="0"/>
                <a:cs typeface="Times New Roman" panose="02020603050405020304" pitchFamily="18" charset="0"/>
              </a:rPr>
              <a:t>Manténganse unidos firmemente a él.</a:t>
            </a:r>
          </a:p>
        </p:txBody>
      </p:sp>
    </p:spTree>
    <p:extLst>
      <p:ext uri="{BB962C8B-B14F-4D97-AF65-F5344CB8AC3E}">
        <p14:creationId xmlns:p14="http://schemas.microsoft.com/office/powerpoint/2010/main" val="2943796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left)">
                                      <p:cBhvr>
                                        <p:cTn id="11" dur="500"/>
                                        <p:tgtEl>
                                          <p:spTgt spid="17">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wipe(left)">
                                      <p:cBhvr>
                                        <p:cTn id="15" dur="500"/>
                                        <p:tgtEl>
                                          <p:spTgt spid="17">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wipe(left)">
                                      <p:cBhvr>
                                        <p:cTn id="19" dur="500"/>
                                        <p:tgtEl>
                                          <p:spTgt spid="1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500"/>
                            </p:stCondLst>
                            <p:childTnLst>
                              <p:par>
                                <p:cTn id="31" presetID="23" presetClass="entr" presetSubtype="32"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strVal val="4*#ppt_w"/>
                                          </p:val>
                                        </p:tav>
                                        <p:tav tm="100000">
                                          <p:val>
                                            <p:strVal val="#ppt_w"/>
                                          </p:val>
                                        </p:tav>
                                      </p:tavLst>
                                    </p:anim>
                                    <p:anim calcmode="lin" valueType="num">
                                      <p:cBhvr>
                                        <p:cTn id="34" dur="500" fill="hold"/>
                                        <p:tgtEl>
                                          <p:spTgt spid="1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uiExpand="1" build="p"/>
      <p:bldP spid="15" grpId="0" animBg="1"/>
      <p:bldP spid="1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96DFB-F3D3-3EA1-3F6D-A3B4DC507242}"/>
            </a:ext>
          </a:extLst>
        </p:cNvPr>
        <p:cNvGrpSpPr/>
        <p:nvPr/>
      </p:nvGrpSpPr>
      <p:grpSpPr>
        <a:xfrm>
          <a:off x="0" y="0"/>
          <a:ext cx="0" cy="0"/>
          <a:chOff x="0" y="0"/>
          <a:chExt cx="0" cy="0"/>
        </a:xfrm>
      </p:grpSpPr>
      <p:sp>
        <p:nvSpPr>
          <p:cNvPr id="18" name="All 5 - Rectangle 1028">
            <a:extLst>
              <a:ext uri="{FF2B5EF4-FFF2-40B4-BE49-F238E27FC236}">
                <a16:creationId xmlns:a16="http://schemas.microsoft.com/office/drawing/2014/main" id="{5C896A78-2980-9179-A836-E6BAFDADF75C}"/>
              </a:ext>
            </a:extLst>
          </p:cNvPr>
          <p:cNvSpPr>
            <a:spLocks noChangeArrowheads="1"/>
          </p:cNvSpPr>
          <p:nvPr/>
        </p:nvSpPr>
        <p:spPr bwMode="auto">
          <a:xfrm>
            <a:off x="1091579" y="3731318"/>
            <a:ext cx="10405021" cy="2232248"/>
          </a:xfrm>
          <a:prstGeom prst="rect">
            <a:avLst/>
          </a:prstGeom>
          <a:noFill/>
          <a:ln w="38100">
            <a:noFill/>
            <a:miter lim="800000"/>
            <a:headEnd/>
            <a:tailEnd/>
          </a:ln>
        </p:spPr>
        <p:txBody>
          <a:bodyPr lIns="144000" tIns="108000" rIns="144000" bIns="108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Amen al Señor su Dios.</a:t>
            </a:r>
          </a:p>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Condúzcanse de acuerdo con su voluntad.</a:t>
            </a:r>
          </a:p>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Obedezcan sus mandamientos.</a:t>
            </a:r>
          </a:p>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Manténganse unidos firmemente a él.</a:t>
            </a:r>
          </a:p>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Sírvanle de todo corazón y con todo su ser</a:t>
            </a:r>
          </a:p>
        </p:txBody>
      </p:sp>
      <p:sp>
        <p:nvSpPr>
          <p:cNvPr id="10" name="First 2 - Rectangle 1028">
            <a:extLst>
              <a:ext uri="{FF2B5EF4-FFF2-40B4-BE49-F238E27FC236}">
                <a16:creationId xmlns:a16="http://schemas.microsoft.com/office/drawing/2014/main" id="{F1DE1273-54F2-938C-26F3-9AAF91E0C295}"/>
              </a:ext>
            </a:extLst>
          </p:cNvPr>
          <p:cNvSpPr>
            <a:spLocks noChangeArrowheads="1"/>
          </p:cNvSpPr>
          <p:nvPr/>
        </p:nvSpPr>
        <p:spPr bwMode="auto">
          <a:xfrm>
            <a:off x="1090800" y="3733200"/>
            <a:ext cx="10405021" cy="2232248"/>
          </a:xfrm>
          <a:prstGeom prst="rect">
            <a:avLst/>
          </a:prstGeom>
          <a:noFill/>
          <a:ln w="38100">
            <a:noFill/>
            <a:miter lim="800000"/>
            <a:headEnd/>
            <a:tailEnd/>
          </a:ln>
        </p:spPr>
        <p:txBody>
          <a:bodyPr lIns="144000" tIns="108000" rIns="144000" bIns="108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0"/>
              </a:spcBef>
              <a:spcAft>
                <a:spcPts val="300"/>
              </a:spcAft>
              <a:buClrTx/>
              <a:buSzTx/>
              <a:buFontTx/>
              <a:buNone/>
            </a:pPr>
            <a:r>
              <a:rPr kumimoji="0" lang="es-419" sz="2800" dirty="0">
                <a:solidFill>
                  <a:srgbClr val="99FF33"/>
                </a:solidFill>
                <a:latin typeface="Arial" panose="020B0604020202020204" pitchFamily="34" charset="0"/>
                <a:cs typeface="Times New Roman" panose="02020603050405020304" pitchFamily="18" charset="0"/>
              </a:rPr>
              <a:t>- </a:t>
            </a:r>
            <a:r>
              <a:rPr kumimoji="0" lang="es-419" sz="2800" u="sng" dirty="0">
                <a:solidFill>
                  <a:srgbClr val="99FF33"/>
                </a:solidFill>
                <a:latin typeface="Arial" panose="020B0604020202020204" pitchFamily="34" charset="0"/>
                <a:cs typeface="Times New Roman" panose="02020603050405020304" pitchFamily="18" charset="0"/>
              </a:rPr>
              <a:t>Amen al Señor su Dios.</a:t>
            </a:r>
          </a:p>
          <a:p>
            <a:pPr algn="just">
              <a:lnSpc>
                <a:spcPct val="90000"/>
              </a:lnSpc>
              <a:spcBef>
                <a:spcPct val="0"/>
              </a:spcBef>
              <a:spcAft>
                <a:spcPts val="300"/>
              </a:spcAft>
              <a:buClrTx/>
              <a:buSzTx/>
              <a:buFontTx/>
              <a:buNone/>
            </a:pPr>
            <a:r>
              <a:rPr kumimoji="0" lang="es-419" sz="2800" dirty="0">
                <a:solidFill>
                  <a:srgbClr val="99FF33"/>
                </a:solidFill>
                <a:latin typeface="Arial" panose="020B0604020202020204" pitchFamily="34" charset="0"/>
                <a:cs typeface="Times New Roman" panose="02020603050405020304" pitchFamily="18" charset="0"/>
              </a:rPr>
              <a:t>- </a:t>
            </a:r>
            <a:r>
              <a:rPr kumimoji="0" lang="es-419" sz="2800" u="sng" dirty="0">
                <a:solidFill>
                  <a:srgbClr val="99FF33"/>
                </a:solidFill>
                <a:latin typeface="Arial" panose="020B0604020202020204" pitchFamily="34" charset="0"/>
                <a:cs typeface="Times New Roman" panose="02020603050405020304" pitchFamily="18" charset="0"/>
              </a:rPr>
              <a:t>Condúzcanse de acuerdo con su voluntad.</a:t>
            </a:r>
          </a:p>
        </p:txBody>
      </p:sp>
      <p:sp>
        <p:nvSpPr>
          <p:cNvPr id="12" name="First 3 - Rectangle 1028">
            <a:extLst>
              <a:ext uri="{FF2B5EF4-FFF2-40B4-BE49-F238E27FC236}">
                <a16:creationId xmlns:a16="http://schemas.microsoft.com/office/drawing/2014/main" id="{9CE36AA8-0208-781A-F570-74B3F98F1B2F}"/>
              </a:ext>
            </a:extLst>
          </p:cNvPr>
          <p:cNvSpPr>
            <a:spLocks noChangeArrowheads="1"/>
          </p:cNvSpPr>
          <p:nvPr/>
        </p:nvSpPr>
        <p:spPr bwMode="auto">
          <a:xfrm>
            <a:off x="1090800" y="3733200"/>
            <a:ext cx="10405021" cy="2232248"/>
          </a:xfrm>
          <a:prstGeom prst="rect">
            <a:avLst/>
          </a:prstGeom>
          <a:noFill/>
          <a:ln w="38100">
            <a:noFill/>
            <a:miter lim="800000"/>
            <a:headEnd/>
            <a:tailEnd/>
          </a:ln>
        </p:spPr>
        <p:txBody>
          <a:bodyPr lIns="144000" tIns="108000" rIns="144000" bIns="108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0"/>
              </a:spcBef>
              <a:spcAft>
                <a:spcPts val="300"/>
              </a:spcAft>
              <a:buClrTx/>
              <a:buSzTx/>
              <a:buFontTx/>
              <a:buNone/>
            </a:pPr>
            <a:r>
              <a:rPr kumimoji="0" lang="es-419" sz="2800" dirty="0">
                <a:solidFill>
                  <a:srgbClr val="99FF33"/>
                </a:solidFill>
                <a:latin typeface="Arial" panose="020B0604020202020204" pitchFamily="34" charset="0"/>
                <a:cs typeface="Times New Roman" panose="02020603050405020304" pitchFamily="18" charset="0"/>
              </a:rPr>
              <a:t>- </a:t>
            </a:r>
            <a:r>
              <a:rPr kumimoji="0" lang="es-419" sz="2800" u="sng" dirty="0">
                <a:solidFill>
                  <a:srgbClr val="99FF33"/>
                </a:solidFill>
                <a:latin typeface="Arial" panose="020B0604020202020204" pitchFamily="34" charset="0"/>
                <a:cs typeface="Times New Roman" panose="02020603050405020304" pitchFamily="18" charset="0"/>
              </a:rPr>
              <a:t>Amen al Señor su Dios.</a:t>
            </a:r>
          </a:p>
          <a:p>
            <a:pPr algn="just">
              <a:lnSpc>
                <a:spcPct val="90000"/>
              </a:lnSpc>
              <a:spcBef>
                <a:spcPct val="0"/>
              </a:spcBef>
              <a:spcAft>
                <a:spcPts val="300"/>
              </a:spcAft>
              <a:buClrTx/>
              <a:buSzTx/>
              <a:buFontTx/>
              <a:buNone/>
            </a:pPr>
            <a:r>
              <a:rPr kumimoji="0" lang="es-419" sz="2800" dirty="0">
                <a:solidFill>
                  <a:srgbClr val="99FF33"/>
                </a:solidFill>
                <a:latin typeface="Arial" panose="020B0604020202020204" pitchFamily="34" charset="0"/>
                <a:cs typeface="Times New Roman" panose="02020603050405020304" pitchFamily="18" charset="0"/>
              </a:rPr>
              <a:t>- </a:t>
            </a:r>
            <a:r>
              <a:rPr kumimoji="0" lang="es-419" sz="2800" u="sng" dirty="0">
                <a:solidFill>
                  <a:srgbClr val="99FF33"/>
                </a:solidFill>
                <a:latin typeface="Arial" panose="020B0604020202020204" pitchFamily="34" charset="0"/>
                <a:cs typeface="Times New Roman" panose="02020603050405020304" pitchFamily="18" charset="0"/>
              </a:rPr>
              <a:t>Condúzcanse de acuerdo con su voluntad.</a:t>
            </a:r>
          </a:p>
          <a:p>
            <a:pPr algn="just">
              <a:lnSpc>
                <a:spcPct val="90000"/>
              </a:lnSpc>
              <a:spcBef>
                <a:spcPct val="0"/>
              </a:spcBef>
              <a:spcAft>
                <a:spcPts val="300"/>
              </a:spcAft>
              <a:buClrTx/>
              <a:buSzTx/>
              <a:buFontTx/>
              <a:buNone/>
            </a:pPr>
            <a:r>
              <a:rPr kumimoji="0" lang="es-419" sz="2800" dirty="0">
                <a:solidFill>
                  <a:srgbClr val="FFFF00"/>
                </a:solidFill>
                <a:latin typeface="Arial" panose="020B0604020202020204" pitchFamily="34" charset="0"/>
                <a:cs typeface="Times New Roman" panose="02020603050405020304" pitchFamily="18" charset="0"/>
              </a:rPr>
              <a:t>- </a:t>
            </a:r>
            <a:r>
              <a:rPr kumimoji="0" lang="es-419" sz="2800" u="sng" dirty="0">
                <a:solidFill>
                  <a:srgbClr val="FFFF00"/>
                </a:solidFill>
                <a:latin typeface="Arial" panose="020B0604020202020204" pitchFamily="34" charset="0"/>
                <a:cs typeface="Times New Roman" panose="02020603050405020304" pitchFamily="18" charset="0"/>
              </a:rPr>
              <a:t>Obedezcan sus mandamientos.</a:t>
            </a:r>
          </a:p>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Manténganse unidos firmemente a él.</a:t>
            </a:r>
          </a:p>
          <a:p>
            <a:pPr algn="just">
              <a:lnSpc>
                <a:spcPct val="90000"/>
              </a:lnSpc>
              <a:spcBef>
                <a:spcPct val="0"/>
              </a:spcBef>
              <a:spcAft>
                <a:spcPts val="300"/>
              </a:spcAft>
              <a:buClrTx/>
              <a:buSzTx/>
              <a:buFontTx/>
              <a:buNone/>
            </a:pPr>
            <a:r>
              <a:rPr kumimoji="0" lang="es-419" sz="2800" dirty="0">
                <a:solidFill>
                  <a:srgbClr val="EFF9FF"/>
                </a:solidFill>
                <a:latin typeface="Arial" panose="020B0604020202020204" pitchFamily="34" charset="0"/>
                <a:cs typeface="Times New Roman" panose="02020603050405020304" pitchFamily="18" charset="0"/>
              </a:rPr>
              <a:t>- Sírvanle de todo corazón y con todo su ser</a:t>
            </a:r>
          </a:p>
        </p:txBody>
      </p:sp>
      <p:sp>
        <p:nvSpPr>
          <p:cNvPr id="11" name="TITLE: Planes - Rectangle 17">
            <a:extLst>
              <a:ext uri="{FF2B5EF4-FFF2-40B4-BE49-F238E27FC236}">
                <a16:creationId xmlns:a16="http://schemas.microsoft.com/office/drawing/2014/main" id="{6F00B881-6AB7-4263-05A6-DCE62AC58043}"/>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14" name="Underline title - Rectangle 18">
            <a:extLst>
              <a:ext uri="{FF2B5EF4-FFF2-40B4-BE49-F238E27FC236}">
                <a16:creationId xmlns:a16="http://schemas.microsoft.com/office/drawing/2014/main" id="{6D11E3BB-DC7D-A2B5-0E15-92AC0F46E770}"/>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5" name="TITLE: Planes - Rectangle 17">
            <a:extLst>
              <a:ext uri="{FF2B5EF4-FFF2-40B4-BE49-F238E27FC236}">
                <a16:creationId xmlns:a16="http://schemas.microsoft.com/office/drawing/2014/main" id="{D732EABB-3D40-905E-8A67-CA367A54F9E4}"/>
              </a:ext>
            </a:extLst>
          </p:cNvPr>
          <p:cNvSpPr>
            <a:spLocks noChangeArrowheads="1"/>
          </p:cNvSpPr>
          <p:nvPr/>
        </p:nvSpPr>
        <p:spPr bwMode="auto">
          <a:xfrm>
            <a:off x="7243366" y="539156"/>
            <a:ext cx="2583904" cy="2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700" b="1" noProof="0" dirty="0">
                <a:solidFill>
                  <a:srgbClr val="FFFF01"/>
                </a:solidFill>
                <a:effectLst>
                  <a:outerShdw blurRad="50800" dist="50800" dir="3300000" algn="tl">
                    <a:schemeClr val="tx1">
                      <a:alpha val="80000"/>
                    </a:schemeClr>
                  </a:outerShdw>
                </a:effectLst>
                <a:latin typeface="Arial" panose="020B0604020202020204" pitchFamily="34" charset="0"/>
              </a:rPr>
              <a:t>Prioridades</a:t>
            </a:r>
            <a:endParaRPr lang="es-419" sz="2200" b="1" noProof="0" dirty="0">
              <a:solidFill>
                <a:srgbClr val="FFFF01"/>
              </a:solidFill>
              <a:effectLst>
                <a:outerShdw blurRad="50800" dist="50800" dir="3300000" algn="tl">
                  <a:schemeClr val="tx1">
                    <a:alpha val="80000"/>
                  </a:schemeClr>
                </a:outerShdw>
              </a:effectLst>
              <a:latin typeface="Arial" panose="020B0604020202020204" pitchFamily="34" charset="0"/>
            </a:endParaRPr>
          </a:p>
        </p:txBody>
      </p:sp>
      <p:sp>
        <p:nvSpPr>
          <p:cNvPr id="13" name="Rectangle 1037">
            <a:extLst>
              <a:ext uri="{FF2B5EF4-FFF2-40B4-BE49-F238E27FC236}">
                <a16:creationId xmlns:a16="http://schemas.microsoft.com/office/drawing/2014/main" id="{F0C649A6-D90E-C8A0-3721-ED2386F8D7B4}"/>
              </a:ext>
            </a:extLst>
          </p:cNvPr>
          <p:cNvSpPr>
            <a:spLocks noChangeArrowheads="1"/>
          </p:cNvSpPr>
          <p:nvPr/>
        </p:nvSpPr>
        <p:spPr bwMode="auto">
          <a:xfrm>
            <a:off x="1055440" y="1196752"/>
            <a:ext cx="10081120" cy="1649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spcAft>
                <a:spcPts val="400"/>
              </a:spcAft>
            </a:pPr>
            <a:r>
              <a:rPr lang="es-ES" sz="3000" dirty="0">
                <a:solidFill>
                  <a:srgbClr val="EFF9FF"/>
                </a:solidFill>
                <a:effectLst>
                  <a:outerShdw blurRad="38100" dist="38100" dir="2700000" algn="tl">
                    <a:srgbClr val="000000"/>
                  </a:outerShdw>
                </a:effectLst>
                <a:latin typeface="Arial" panose="020B0604020202020204" pitchFamily="34" charset="0"/>
              </a:rPr>
              <a:t>¿Cuáles "mandamientos"?</a:t>
            </a:r>
          </a:p>
          <a:p>
            <a:pPr algn="just">
              <a:lnSpc>
                <a:spcPct val="90000"/>
              </a:lnSpc>
              <a:spcAft>
                <a:spcPts val="400"/>
              </a:spcAft>
            </a:pPr>
            <a:r>
              <a:rPr lang="es-ES" sz="3000" dirty="0">
                <a:solidFill>
                  <a:srgbClr val="EFF9FF"/>
                </a:solidFill>
                <a:effectLst>
                  <a:outerShdw blurRad="38100" dist="38100" dir="2700000" algn="tl">
                    <a:srgbClr val="000000"/>
                  </a:outerShdw>
                </a:effectLst>
                <a:latin typeface="Arial" panose="020B0604020202020204" pitchFamily="34" charset="0"/>
              </a:rPr>
              <a:t>Probablemente Josué se refería a ¡todos los 613! </a:t>
            </a:r>
          </a:p>
          <a:p>
            <a:pPr algn="just">
              <a:lnSpc>
                <a:spcPct val="90000"/>
              </a:lnSpc>
              <a:spcAft>
                <a:spcPts val="400"/>
              </a:spcAft>
            </a:pPr>
            <a:r>
              <a:rPr lang="es-ES" sz="3000" dirty="0">
                <a:solidFill>
                  <a:srgbClr val="EFF9FF"/>
                </a:solidFill>
                <a:effectLst>
                  <a:outerShdw blurRad="38100" dist="38100" dir="2700000" algn="tl">
                    <a:srgbClr val="000000"/>
                  </a:outerShdw>
                </a:effectLst>
                <a:latin typeface="Arial" panose="020B0604020202020204" pitchFamily="34" charset="0"/>
              </a:rPr>
              <a:t>Pero para establecer prioridades para servir en ministerios en la iglesia, sólo necesitamos los primeros . . .</a:t>
            </a:r>
            <a:endParaRPr lang="es-419" sz="3000" noProof="0" dirty="0">
              <a:solidFill>
                <a:srgbClr val="EFF9FF"/>
              </a:solidFill>
              <a:effectLst>
                <a:outerShdw blurRad="38100" dist="38100" dir="2700000" algn="tl">
                  <a:srgbClr val="000000"/>
                </a:outerShdw>
              </a:effectLst>
              <a:latin typeface="Arial" panose="020B0604020202020204" pitchFamily="34" charset="0"/>
            </a:endParaRPr>
          </a:p>
        </p:txBody>
      </p:sp>
      <p:sp>
        <p:nvSpPr>
          <p:cNvPr id="2" name="TITLE: Planes - Rectangle 17">
            <a:extLst>
              <a:ext uri="{FF2B5EF4-FFF2-40B4-BE49-F238E27FC236}">
                <a16:creationId xmlns:a16="http://schemas.microsoft.com/office/drawing/2014/main" id="{85F4F3A1-0951-1E76-3352-239903D5271F}"/>
              </a:ext>
            </a:extLst>
          </p:cNvPr>
          <p:cNvSpPr>
            <a:spLocks noChangeArrowheads="1"/>
          </p:cNvSpPr>
          <p:nvPr/>
        </p:nvSpPr>
        <p:spPr bwMode="auto">
          <a:xfrm>
            <a:off x="9128720" y="2547812"/>
            <a:ext cx="2007840" cy="427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000" dirty="0">
                <a:solidFill>
                  <a:srgbClr val="EFF9FF"/>
                </a:solidFill>
                <a:latin typeface="Arial" panose="020B0604020202020204" pitchFamily="34" charset="0"/>
              </a:rPr>
              <a:t>¡diez!</a:t>
            </a:r>
          </a:p>
        </p:txBody>
      </p:sp>
      <p:sp>
        <p:nvSpPr>
          <p:cNvPr id="3" name="Rectangle 2">
            <a:extLst>
              <a:ext uri="{FF2B5EF4-FFF2-40B4-BE49-F238E27FC236}">
                <a16:creationId xmlns:a16="http://schemas.microsoft.com/office/drawing/2014/main" id="{E532555C-DAD4-D75F-E5C5-747F9FFDF9C8}"/>
              </a:ext>
            </a:extLst>
          </p:cNvPr>
          <p:cNvSpPr/>
          <p:nvPr/>
        </p:nvSpPr>
        <p:spPr>
          <a:xfrm>
            <a:off x="1343472" y="4665711"/>
            <a:ext cx="5256584" cy="473914"/>
          </a:xfrm>
          <a:prstGeom prst="rect">
            <a:avLst/>
          </a:prstGeom>
          <a:solidFill>
            <a:schemeClr val="tx2">
              <a:lumMod val="10000"/>
              <a:lumOff val="90000"/>
              <a:alpha val="12000"/>
            </a:schemeClr>
          </a:solidFill>
          <a:ln w="508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noProof="0" dirty="0"/>
          </a:p>
        </p:txBody>
      </p:sp>
    </p:spTree>
    <p:extLst>
      <p:ext uri="{BB962C8B-B14F-4D97-AF65-F5344CB8AC3E}">
        <p14:creationId xmlns:p14="http://schemas.microsoft.com/office/powerpoint/2010/main" val="899860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32"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400" fill="hold"/>
                                        <p:tgtEl>
                                          <p:spTgt spid="2"/>
                                        </p:tgtEl>
                                        <p:attrNameLst>
                                          <p:attrName>ppt_w</p:attrName>
                                        </p:attrNameLst>
                                      </p:cBhvr>
                                      <p:tavLst>
                                        <p:tav tm="0">
                                          <p:val>
                                            <p:strVal val="4*#ppt_w"/>
                                          </p:val>
                                        </p:tav>
                                        <p:tav tm="100000">
                                          <p:val>
                                            <p:strVal val="#ppt_w"/>
                                          </p:val>
                                        </p:tav>
                                      </p:tavLst>
                                    </p:anim>
                                    <p:anim calcmode="lin" valueType="num">
                                      <p:cBhvr>
                                        <p:cTn id="23" dur="4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4B39C-30CE-8534-3BD5-11088C5B35B6}"/>
            </a:ext>
          </a:extLst>
        </p:cNvPr>
        <p:cNvGrpSpPr/>
        <p:nvPr/>
      </p:nvGrpSpPr>
      <p:grpSpPr>
        <a:xfrm>
          <a:off x="0" y="0"/>
          <a:ext cx="0" cy="0"/>
          <a:chOff x="0" y="0"/>
          <a:chExt cx="0" cy="0"/>
        </a:xfrm>
      </p:grpSpPr>
      <p:sp>
        <p:nvSpPr>
          <p:cNvPr id="3" name="Verse Text - Rectangle 3">
            <a:extLst>
              <a:ext uri="{FF2B5EF4-FFF2-40B4-BE49-F238E27FC236}">
                <a16:creationId xmlns:a16="http://schemas.microsoft.com/office/drawing/2014/main" id="{94DC0207-4AE4-DCCE-7C1F-5B47876C74FA}"/>
              </a:ext>
            </a:extLst>
          </p:cNvPr>
          <p:cNvSpPr>
            <a:spLocks noChangeArrowheads="1"/>
          </p:cNvSpPr>
          <p:nvPr/>
        </p:nvSpPr>
        <p:spPr bwMode="auto">
          <a:xfrm>
            <a:off x="1089794" y="1268760"/>
            <a:ext cx="10046766" cy="1872000"/>
          </a:xfrm>
          <a:prstGeom prst="rect">
            <a:avLst/>
          </a:prstGeom>
          <a:solidFill>
            <a:schemeClr val="bg2">
              <a:lumMod val="25000"/>
            </a:schemeClr>
          </a:solidFill>
          <a:ln w="38100">
            <a:solidFill>
              <a:srgbClr val="FFFF00"/>
            </a:solidFill>
            <a:miter lim="800000"/>
            <a:headEnd/>
            <a:tailEnd/>
          </a:ln>
        </p:spPr>
        <p:txBody>
          <a:bodyPr lIns="144000" tIns="108000" rIns="144000" bIns="144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0"/>
              </a:spcBef>
              <a:spcAft>
                <a:spcPts val="300"/>
              </a:spcAft>
              <a:buClrTx/>
              <a:buSzTx/>
              <a:buFontTx/>
              <a:buNone/>
            </a:pPr>
            <a:r>
              <a:rPr kumimoji="0" lang="es-419" sz="2900" noProof="0" dirty="0">
                <a:solidFill>
                  <a:srgbClr val="EFF9FF"/>
                </a:solidFill>
                <a:latin typeface="Arial" panose="020B0604020202020204" pitchFamily="34" charset="0"/>
                <a:cs typeface="Times New Roman" panose="02020603050405020304" pitchFamily="18" charset="0"/>
              </a:rPr>
              <a:t>                         Dios habló, y dio a conocer todos estos mandamientos: “Yo soy el Señor tu Dios. </a:t>
            </a:r>
          </a:p>
          <a:p>
            <a:pPr algn="just">
              <a:lnSpc>
                <a:spcPct val="90000"/>
              </a:lnSpc>
              <a:spcBef>
                <a:spcPct val="0"/>
              </a:spcBef>
              <a:spcAft>
                <a:spcPts val="300"/>
              </a:spcAft>
              <a:buClrTx/>
              <a:buSzTx/>
              <a:buFontTx/>
              <a:buNone/>
            </a:pPr>
            <a:r>
              <a:rPr kumimoji="0" lang="es-419" sz="2900" noProof="0" dirty="0">
                <a:solidFill>
                  <a:srgbClr val="EFF9FF"/>
                </a:solidFill>
                <a:latin typeface="Arial" panose="020B0604020202020204" pitchFamily="34" charset="0"/>
                <a:cs typeface="Times New Roman" panose="02020603050405020304" pitchFamily="18" charset="0"/>
              </a:rPr>
              <a:t>Yo te saqué de Egipto, del país donde eras esclavo.  </a:t>
            </a:r>
          </a:p>
          <a:p>
            <a:pPr algn="just">
              <a:lnSpc>
                <a:spcPct val="90000"/>
              </a:lnSpc>
              <a:spcBef>
                <a:spcPct val="0"/>
              </a:spcBef>
              <a:spcAft>
                <a:spcPts val="300"/>
              </a:spcAft>
              <a:buClrTx/>
              <a:buSzTx/>
              <a:buFontTx/>
              <a:buNone/>
            </a:pPr>
            <a:r>
              <a:rPr kumimoji="0" lang="es-419" sz="2900" noProof="0" dirty="0">
                <a:solidFill>
                  <a:srgbClr val="EFF9FF"/>
                </a:solidFill>
                <a:latin typeface="Arial" panose="020B0604020202020204" pitchFamily="34" charset="0"/>
                <a:cs typeface="Times New Roman" panose="02020603050405020304" pitchFamily="18" charset="0"/>
              </a:rPr>
              <a:t>No tengas otros dioses además de mí . . .”</a:t>
            </a:r>
          </a:p>
        </p:txBody>
      </p:sp>
      <p:sp>
        <p:nvSpPr>
          <p:cNvPr id="10" name="TITLE: Planes - Rectangle 17">
            <a:extLst>
              <a:ext uri="{FF2B5EF4-FFF2-40B4-BE49-F238E27FC236}">
                <a16:creationId xmlns:a16="http://schemas.microsoft.com/office/drawing/2014/main" id="{910EE21E-E53D-4063-EC4C-10C33DB071A6}"/>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11" name="Underline title - Rectangle 18">
            <a:extLst>
              <a:ext uri="{FF2B5EF4-FFF2-40B4-BE49-F238E27FC236}">
                <a16:creationId xmlns:a16="http://schemas.microsoft.com/office/drawing/2014/main" id="{E2ABA7E8-1B54-A780-6D4D-C539829EDAC6}"/>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144000" tIns="108000" rIns="144000" bIns="144000" anchor="ctr"/>
          <a:lstStyle/>
          <a:p>
            <a:endParaRPr lang="es-419" noProof="0" dirty="0"/>
          </a:p>
        </p:txBody>
      </p:sp>
      <p:sp>
        <p:nvSpPr>
          <p:cNvPr id="12" name="Verse ID - Rectangle 30">
            <a:extLst>
              <a:ext uri="{FF2B5EF4-FFF2-40B4-BE49-F238E27FC236}">
                <a16:creationId xmlns:a16="http://schemas.microsoft.com/office/drawing/2014/main" id="{48EE1F90-4288-804B-2747-AAE8F9CE666C}"/>
              </a:ext>
            </a:extLst>
          </p:cNvPr>
          <p:cNvSpPr>
            <a:spLocks noChangeArrowheads="1"/>
          </p:cNvSpPr>
          <p:nvPr/>
        </p:nvSpPr>
        <p:spPr bwMode="auto">
          <a:xfrm>
            <a:off x="1055439" y="1278677"/>
            <a:ext cx="2641900" cy="51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tIns="64800" rIns="144000">
            <a:spAutoFit/>
          </a:bodyPr>
          <a:lstStyle/>
          <a:p>
            <a:pPr>
              <a:lnSpc>
                <a:spcPct val="90000"/>
              </a:lnSpc>
            </a:pPr>
            <a:r>
              <a:rPr kumimoji="1" lang="es-419" sz="2900" b="1" i="1" u="sng"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rPr>
              <a:t>Éxodo 20:1-3</a:t>
            </a:r>
            <a:endParaRPr kumimoji="1" lang="es-419" sz="2900" b="1" i="1" u="sng" noProof="0"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p:txBody>
      </p:sp>
      <p:sp>
        <p:nvSpPr>
          <p:cNvPr id="14" name="TITLE: Planes - Rectangle 17">
            <a:extLst>
              <a:ext uri="{FF2B5EF4-FFF2-40B4-BE49-F238E27FC236}">
                <a16:creationId xmlns:a16="http://schemas.microsoft.com/office/drawing/2014/main" id="{7DE462DE-4C71-DA42-9349-6319B0CCF643}"/>
              </a:ext>
            </a:extLst>
          </p:cNvPr>
          <p:cNvSpPr>
            <a:spLocks noChangeArrowheads="1"/>
          </p:cNvSpPr>
          <p:nvPr/>
        </p:nvSpPr>
        <p:spPr bwMode="auto">
          <a:xfrm>
            <a:off x="7243366" y="539156"/>
            <a:ext cx="2583904" cy="2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700" b="1" noProof="0" dirty="0">
                <a:solidFill>
                  <a:srgbClr val="FFFF01"/>
                </a:solidFill>
                <a:effectLst>
                  <a:outerShdw blurRad="50800" dist="50800" dir="3300000" algn="tl">
                    <a:schemeClr val="tx1">
                      <a:alpha val="80000"/>
                    </a:schemeClr>
                  </a:outerShdw>
                </a:effectLst>
                <a:latin typeface="Arial" panose="020B0604020202020204" pitchFamily="34" charset="0"/>
              </a:rPr>
              <a:t>Prioridades</a:t>
            </a:r>
            <a:endParaRPr lang="es-419" sz="2200" b="1" noProof="0" dirty="0">
              <a:solidFill>
                <a:srgbClr val="FFFF01"/>
              </a:solidFill>
              <a:effectLst>
                <a:outerShdw blurRad="50800" dist="50800" dir="3300000" algn="tl">
                  <a:schemeClr val="tx1">
                    <a:alpha val="80000"/>
                  </a:schemeClr>
                </a:outerShdw>
              </a:effectLst>
              <a:latin typeface="Arial" panose="020B0604020202020204" pitchFamily="34" charset="0"/>
            </a:endParaRPr>
          </a:p>
        </p:txBody>
      </p:sp>
    </p:spTree>
    <p:extLst>
      <p:ext uri="{BB962C8B-B14F-4D97-AF65-F5344CB8AC3E}">
        <p14:creationId xmlns:p14="http://schemas.microsoft.com/office/powerpoint/2010/main" val="29188612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wipe(up)">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up)">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up)">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up)">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1ACAC-2E8F-46B1-0C54-B8BE691131F1}"/>
            </a:ext>
          </a:extLst>
        </p:cNvPr>
        <p:cNvGrpSpPr/>
        <p:nvPr/>
      </p:nvGrpSpPr>
      <p:grpSpPr>
        <a:xfrm>
          <a:off x="0" y="0"/>
          <a:ext cx="0" cy="0"/>
          <a:chOff x="0" y="0"/>
          <a:chExt cx="0" cy="0"/>
        </a:xfrm>
      </p:grpSpPr>
      <p:sp>
        <p:nvSpPr>
          <p:cNvPr id="14" name="Verse Text - Rectangle 3">
            <a:extLst>
              <a:ext uri="{FF2B5EF4-FFF2-40B4-BE49-F238E27FC236}">
                <a16:creationId xmlns:a16="http://schemas.microsoft.com/office/drawing/2014/main" id="{D87A07C6-D0AB-9BB6-8A28-119B3D5BEBD2}"/>
              </a:ext>
            </a:extLst>
          </p:cNvPr>
          <p:cNvSpPr>
            <a:spLocks noChangeArrowheads="1"/>
          </p:cNvSpPr>
          <p:nvPr/>
        </p:nvSpPr>
        <p:spPr bwMode="auto">
          <a:xfrm>
            <a:off x="1089794" y="1268760"/>
            <a:ext cx="10046766" cy="1872000"/>
          </a:xfrm>
          <a:prstGeom prst="rect">
            <a:avLst/>
          </a:prstGeom>
          <a:solidFill>
            <a:schemeClr val="bg2">
              <a:lumMod val="25000"/>
            </a:schemeClr>
          </a:solidFill>
          <a:ln w="38100">
            <a:solidFill>
              <a:srgbClr val="FFFF00"/>
            </a:solidFill>
            <a:miter lim="800000"/>
            <a:headEnd/>
            <a:tailEnd/>
          </a:ln>
        </p:spPr>
        <p:txBody>
          <a:bodyPr lIns="144000" tIns="108000" rIns="144000" bIns="144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0"/>
              </a:spcBef>
              <a:spcAft>
                <a:spcPts val="300"/>
              </a:spcAft>
              <a:buClrTx/>
              <a:buSzTx/>
              <a:buFontTx/>
              <a:buNone/>
            </a:pPr>
            <a:r>
              <a:rPr kumimoji="0" lang="es-419" sz="2900" noProof="0" dirty="0">
                <a:solidFill>
                  <a:srgbClr val="EFF9FF"/>
                </a:solidFill>
                <a:latin typeface="Arial" panose="020B0604020202020204" pitchFamily="34" charset="0"/>
                <a:cs typeface="Times New Roman" panose="02020603050405020304" pitchFamily="18" charset="0"/>
              </a:rPr>
              <a:t>                         Dios habló, y dio a conocer todos estos mandamientos: “Yo soy el Señor tu Dios. </a:t>
            </a:r>
          </a:p>
          <a:p>
            <a:pPr algn="just">
              <a:lnSpc>
                <a:spcPct val="90000"/>
              </a:lnSpc>
              <a:spcBef>
                <a:spcPct val="0"/>
              </a:spcBef>
              <a:spcAft>
                <a:spcPts val="300"/>
              </a:spcAft>
              <a:buClrTx/>
              <a:buSzTx/>
              <a:buFontTx/>
              <a:buNone/>
            </a:pPr>
            <a:r>
              <a:rPr kumimoji="0" lang="es-419" sz="2900" noProof="0" dirty="0">
                <a:solidFill>
                  <a:srgbClr val="EFF9FF"/>
                </a:solidFill>
                <a:latin typeface="Arial" panose="020B0604020202020204" pitchFamily="34" charset="0"/>
                <a:cs typeface="Times New Roman" panose="02020603050405020304" pitchFamily="18" charset="0"/>
              </a:rPr>
              <a:t>Yo te saqué de Egipto, del país donde eras esclavo.  </a:t>
            </a:r>
          </a:p>
          <a:p>
            <a:pPr algn="just">
              <a:lnSpc>
                <a:spcPct val="90000"/>
              </a:lnSpc>
              <a:spcBef>
                <a:spcPct val="0"/>
              </a:spcBef>
              <a:spcAft>
                <a:spcPts val="300"/>
              </a:spcAft>
              <a:buClrTx/>
              <a:buSzTx/>
              <a:buFontTx/>
              <a:buNone/>
            </a:pPr>
            <a:r>
              <a:rPr kumimoji="0" lang="es-419" sz="2900" noProof="0" dirty="0">
                <a:solidFill>
                  <a:srgbClr val="EFF9FF"/>
                </a:solidFill>
                <a:latin typeface="Arial" panose="020B0604020202020204" pitchFamily="34" charset="0"/>
                <a:cs typeface="Times New Roman" panose="02020603050405020304" pitchFamily="18" charset="0"/>
              </a:rPr>
              <a:t>No tengas otros dioses además de mí . . .”</a:t>
            </a:r>
          </a:p>
        </p:txBody>
      </p:sp>
      <p:sp>
        <p:nvSpPr>
          <p:cNvPr id="11" name="Verse Text - Rectangle 3">
            <a:extLst>
              <a:ext uri="{FF2B5EF4-FFF2-40B4-BE49-F238E27FC236}">
                <a16:creationId xmlns:a16="http://schemas.microsoft.com/office/drawing/2014/main" id="{1F7A30F4-CFD1-F8DB-8AF8-318DAF25414F}"/>
              </a:ext>
            </a:extLst>
          </p:cNvPr>
          <p:cNvSpPr>
            <a:spLocks noChangeArrowheads="1"/>
          </p:cNvSpPr>
          <p:nvPr/>
        </p:nvSpPr>
        <p:spPr bwMode="auto">
          <a:xfrm>
            <a:off x="1089794" y="1268760"/>
            <a:ext cx="10046766" cy="1872000"/>
          </a:xfrm>
          <a:prstGeom prst="rect">
            <a:avLst/>
          </a:prstGeom>
          <a:solidFill>
            <a:schemeClr val="bg2">
              <a:lumMod val="25000"/>
            </a:schemeClr>
          </a:solidFill>
          <a:ln w="38100">
            <a:solidFill>
              <a:srgbClr val="FFFF00"/>
            </a:solidFill>
            <a:miter lim="800000"/>
            <a:headEnd/>
            <a:tailEnd/>
          </a:ln>
        </p:spPr>
        <p:txBody>
          <a:bodyPr lIns="144000" tIns="108000" rIns="144000" bIns="144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0"/>
              </a:spcBef>
              <a:spcAft>
                <a:spcPts val="300"/>
              </a:spcAft>
              <a:buClrTx/>
              <a:buSzTx/>
              <a:buFontTx/>
              <a:buNone/>
            </a:pPr>
            <a:r>
              <a:rPr kumimoji="0" lang="es-419" sz="2900" noProof="0" dirty="0">
                <a:solidFill>
                  <a:srgbClr val="EFF9FF"/>
                </a:solidFill>
                <a:latin typeface="Arial" panose="020B0604020202020204" pitchFamily="34" charset="0"/>
                <a:cs typeface="Times New Roman" panose="02020603050405020304" pitchFamily="18" charset="0"/>
              </a:rPr>
              <a:t>                         Dios habló, y dio a conocer todos estos mandamientos: “</a:t>
            </a:r>
            <a:r>
              <a:rPr kumimoji="0" lang="es-419" sz="2900" u="sng" noProof="0" dirty="0">
                <a:solidFill>
                  <a:srgbClr val="99FF33"/>
                </a:solidFill>
                <a:latin typeface="Arial" panose="020B0604020202020204" pitchFamily="34" charset="0"/>
                <a:cs typeface="Times New Roman" panose="02020603050405020304" pitchFamily="18" charset="0"/>
              </a:rPr>
              <a:t>Yo soy el Señor tu Dios</a:t>
            </a:r>
            <a:r>
              <a:rPr kumimoji="0" lang="es-419" sz="2900" noProof="0" dirty="0">
                <a:solidFill>
                  <a:srgbClr val="EFF9FF"/>
                </a:solidFill>
                <a:latin typeface="Arial" panose="020B0604020202020204" pitchFamily="34" charset="0"/>
                <a:cs typeface="Times New Roman" panose="02020603050405020304" pitchFamily="18" charset="0"/>
              </a:rPr>
              <a:t>. </a:t>
            </a:r>
          </a:p>
          <a:p>
            <a:pPr algn="just">
              <a:lnSpc>
                <a:spcPct val="90000"/>
              </a:lnSpc>
              <a:spcBef>
                <a:spcPct val="0"/>
              </a:spcBef>
              <a:spcAft>
                <a:spcPts val="300"/>
              </a:spcAft>
              <a:buClrTx/>
              <a:buSzTx/>
              <a:buFontTx/>
              <a:buNone/>
            </a:pPr>
            <a:r>
              <a:rPr kumimoji="0" lang="es-419" sz="2900" noProof="0" dirty="0">
                <a:solidFill>
                  <a:srgbClr val="EFF9FF"/>
                </a:solidFill>
                <a:latin typeface="Arial" panose="020B0604020202020204" pitchFamily="34" charset="0"/>
                <a:cs typeface="Times New Roman" panose="02020603050405020304" pitchFamily="18" charset="0"/>
              </a:rPr>
              <a:t>Yo te saqué de Egipto, del país donde eras esclavo.  </a:t>
            </a:r>
          </a:p>
          <a:p>
            <a:pPr algn="just">
              <a:lnSpc>
                <a:spcPct val="90000"/>
              </a:lnSpc>
              <a:spcBef>
                <a:spcPct val="0"/>
              </a:spcBef>
              <a:spcAft>
                <a:spcPts val="300"/>
              </a:spcAft>
              <a:buClrTx/>
              <a:buSzTx/>
              <a:buFontTx/>
              <a:buNone/>
            </a:pPr>
            <a:r>
              <a:rPr kumimoji="0" lang="es-419" sz="2900" noProof="0" dirty="0">
                <a:solidFill>
                  <a:srgbClr val="EFF9FF"/>
                </a:solidFill>
                <a:latin typeface="Arial" panose="020B0604020202020204" pitchFamily="34" charset="0"/>
                <a:cs typeface="Times New Roman" panose="02020603050405020304" pitchFamily="18" charset="0"/>
              </a:rPr>
              <a:t>No tengas otros dioses además de mí . . .”</a:t>
            </a:r>
          </a:p>
        </p:txBody>
      </p:sp>
      <p:sp>
        <p:nvSpPr>
          <p:cNvPr id="8" name="Rectangle 10">
            <a:extLst>
              <a:ext uri="{FF2B5EF4-FFF2-40B4-BE49-F238E27FC236}">
                <a16:creationId xmlns:a16="http://schemas.microsoft.com/office/drawing/2014/main" id="{020F0F90-4282-B21E-446D-D17F1DA7387A}"/>
              </a:ext>
            </a:extLst>
          </p:cNvPr>
          <p:cNvSpPr>
            <a:spLocks noChangeArrowheads="1"/>
          </p:cNvSpPr>
          <p:nvPr/>
        </p:nvSpPr>
        <p:spPr bwMode="auto">
          <a:xfrm>
            <a:off x="1055438" y="3429000"/>
            <a:ext cx="10081121"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Prioridad #1 en tu vida debe ser Dios. </a:t>
            </a:r>
          </a:p>
          <a:p>
            <a:pPr algn="just">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No hay NADA más importante que Dios en tu vida.  NADA.</a:t>
            </a:r>
          </a:p>
        </p:txBody>
      </p:sp>
      <p:sp>
        <p:nvSpPr>
          <p:cNvPr id="9" name="TITLE: Planes - Rectangle 17">
            <a:extLst>
              <a:ext uri="{FF2B5EF4-FFF2-40B4-BE49-F238E27FC236}">
                <a16:creationId xmlns:a16="http://schemas.microsoft.com/office/drawing/2014/main" id="{9AC0BF80-7101-CC1B-0173-5712DAEDC0AF}"/>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10" name="Underline title - Rectangle 18">
            <a:extLst>
              <a:ext uri="{FF2B5EF4-FFF2-40B4-BE49-F238E27FC236}">
                <a16:creationId xmlns:a16="http://schemas.microsoft.com/office/drawing/2014/main" id="{1A52B937-52B3-527E-640F-D7A56E2E5C6D}"/>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12" name="Verse ID - Rectangle 30">
            <a:extLst>
              <a:ext uri="{FF2B5EF4-FFF2-40B4-BE49-F238E27FC236}">
                <a16:creationId xmlns:a16="http://schemas.microsoft.com/office/drawing/2014/main" id="{D16DDE8E-A23F-FF8B-746D-E85DFFBE53DF}"/>
              </a:ext>
            </a:extLst>
          </p:cNvPr>
          <p:cNvSpPr>
            <a:spLocks noChangeArrowheads="1"/>
          </p:cNvSpPr>
          <p:nvPr/>
        </p:nvSpPr>
        <p:spPr bwMode="auto">
          <a:xfrm>
            <a:off x="1055439" y="1278677"/>
            <a:ext cx="2641900" cy="51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tIns="64800" rIns="144000">
            <a:spAutoFit/>
          </a:bodyPr>
          <a:lstStyle/>
          <a:p>
            <a:pPr>
              <a:lnSpc>
                <a:spcPct val="90000"/>
              </a:lnSpc>
            </a:pPr>
            <a:r>
              <a:rPr kumimoji="1" lang="es-419" sz="2900" b="1" i="1" u="sng"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rPr>
              <a:t>Éxodo 20:1-3</a:t>
            </a:r>
            <a:endParaRPr kumimoji="1" lang="es-419" sz="2900" b="1" i="1" u="sng" noProof="0"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p:txBody>
      </p:sp>
      <p:sp>
        <p:nvSpPr>
          <p:cNvPr id="15" name="TITLE: Planes - Rectangle 17">
            <a:extLst>
              <a:ext uri="{FF2B5EF4-FFF2-40B4-BE49-F238E27FC236}">
                <a16:creationId xmlns:a16="http://schemas.microsoft.com/office/drawing/2014/main" id="{C898BEB5-C0B1-671F-A8A7-1F1450A2A579}"/>
              </a:ext>
            </a:extLst>
          </p:cNvPr>
          <p:cNvSpPr>
            <a:spLocks noChangeArrowheads="1"/>
          </p:cNvSpPr>
          <p:nvPr/>
        </p:nvSpPr>
        <p:spPr bwMode="auto">
          <a:xfrm>
            <a:off x="7243366" y="539156"/>
            <a:ext cx="2583904" cy="2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700" b="1" noProof="0" dirty="0">
                <a:solidFill>
                  <a:srgbClr val="FFFF01"/>
                </a:solidFill>
                <a:effectLst>
                  <a:outerShdw blurRad="50800" dist="50800" dir="3300000" algn="tl">
                    <a:schemeClr val="tx1">
                      <a:alpha val="80000"/>
                    </a:schemeClr>
                  </a:outerShdw>
                </a:effectLst>
                <a:latin typeface="Arial" panose="020B0604020202020204" pitchFamily="34" charset="0"/>
              </a:rPr>
              <a:t>Prioridades</a:t>
            </a:r>
            <a:endParaRPr lang="es-419" sz="2200" b="1" noProof="0" dirty="0">
              <a:solidFill>
                <a:srgbClr val="FFFF01"/>
              </a:solidFill>
              <a:effectLst>
                <a:outerShdw blurRad="50800" dist="50800" dir="3300000" algn="tl">
                  <a:schemeClr val="tx1">
                    <a:alpha val="80000"/>
                  </a:schemeClr>
                </a:outerShdw>
              </a:effectLst>
              <a:latin typeface="Arial" panose="020B0604020202020204" pitchFamily="34" charset="0"/>
            </a:endParaRPr>
          </a:p>
        </p:txBody>
      </p:sp>
    </p:spTree>
    <p:extLst>
      <p:ext uri="{BB962C8B-B14F-4D97-AF65-F5344CB8AC3E}">
        <p14:creationId xmlns:p14="http://schemas.microsoft.com/office/powerpoint/2010/main" val="2322690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2F0D1-E6AB-603B-7658-F4B16CE891BE}"/>
            </a:ext>
          </a:extLst>
        </p:cNvPr>
        <p:cNvGrpSpPr/>
        <p:nvPr/>
      </p:nvGrpSpPr>
      <p:grpSpPr>
        <a:xfrm>
          <a:off x="0" y="0"/>
          <a:ext cx="0" cy="0"/>
          <a:chOff x="0" y="0"/>
          <a:chExt cx="0" cy="0"/>
        </a:xfrm>
      </p:grpSpPr>
      <p:sp>
        <p:nvSpPr>
          <p:cNvPr id="3" name="Verse Text - Rectangle 3">
            <a:extLst>
              <a:ext uri="{FF2B5EF4-FFF2-40B4-BE49-F238E27FC236}">
                <a16:creationId xmlns:a16="http://schemas.microsoft.com/office/drawing/2014/main" id="{4AC3F99B-71CF-AC92-6EA1-DABA55470F80}"/>
              </a:ext>
            </a:extLst>
          </p:cNvPr>
          <p:cNvSpPr>
            <a:spLocks noChangeArrowheads="1"/>
          </p:cNvSpPr>
          <p:nvPr/>
        </p:nvSpPr>
        <p:spPr bwMode="auto">
          <a:xfrm>
            <a:off x="1089794" y="1268760"/>
            <a:ext cx="10046766" cy="1872000"/>
          </a:xfrm>
          <a:prstGeom prst="rect">
            <a:avLst/>
          </a:prstGeom>
          <a:solidFill>
            <a:schemeClr val="bg2">
              <a:lumMod val="25000"/>
            </a:schemeClr>
          </a:solidFill>
          <a:ln w="38100">
            <a:solidFill>
              <a:srgbClr val="FFFF00"/>
            </a:solidFill>
            <a:miter lim="800000"/>
            <a:headEnd/>
            <a:tailEnd/>
          </a:ln>
        </p:spPr>
        <p:txBody>
          <a:bodyPr lIns="144000" tIns="108000" rIns="144000" bIns="144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0"/>
              </a:spcBef>
              <a:spcAft>
                <a:spcPts val="300"/>
              </a:spcAft>
              <a:buClrTx/>
              <a:buSzTx/>
              <a:buFontTx/>
              <a:buNone/>
            </a:pPr>
            <a:r>
              <a:rPr kumimoji="0" lang="es-419" sz="2900" noProof="0" dirty="0">
                <a:solidFill>
                  <a:srgbClr val="EFF9FF"/>
                </a:solidFill>
                <a:latin typeface="Arial" panose="020B0604020202020204" pitchFamily="34" charset="0"/>
                <a:cs typeface="Times New Roman" panose="02020603050405020304" pitchFamily="18" charset="0"/>
              </a:rPr>
              <a:t>                         Dios habló, y dio a conocer todos estos mandamientos: “</a:t>
            </a:r>
            <a:r>
              <a:rPr kumimoji="0" lang="es-419" sz="2900" u="sng" noProof="0" dirty="0">
                <a:solidFill>
                  <a:srgbClr val="99FF33"/>
                </a:solidFill>
                <a:latin typeface="Arial" panose="020B0604020202020204" pitchFamily="34" charset="0"/>
                <a:cs typeface="Times New Roman" panose="02020603050405020304" pitchFamily="18" charset="0"/>
              </a:rPr>
              <a:t>Yo soy el Señor tu Dios</a:t>
            </a:r>
            <a:r>
              <a:rPr kumimoji="0" lang="es-419" sz="2900" noProof="0" dirty="0">
                <a:solidFill>
                  <a:srgbClr val="EFF9FF"/>
                </a:solidFill>
                <a:latin typeface="Arial" panose="020B0604020202020204" pitchFamily="34" charset="0"/>
                <a:cs typeface="Times New Roman" panose="02020603050405020304" pitchFamily="18" charset="0"/>
              </a:rPr>
              <a:t>. </a:t>
            </a:r>
          </a:p>
          <a:p>
            <a:pPr algn="just">
              <a:lnSpc>
                <a:spcPct val="90000"/>
              </a:lnSpc>
              <a:spcBef>
                <a:spcPct val="0"/>
              </a:spcBef>
              <a:spcAft>
                <a:spcPts val="300"/>
              </a:spcAft>
              <a:buClrTx/>
              <a:buSzTx/>
              <a:buFontTx/>
              <a:buNone/>
            </a:pPr>
            <a:r>
              <a:rPr kumimoji="0" lang="es-419" sz="2900" noProof="0" dirty="0">
                <a:solidFill>
                  <a:srgbClr val="EFF9FF"/>
                </a:solidFill>
                <a:latin typeface="Arial" panose="020B0604020202020204" pitchFamily="34" charset="0"/>
                <a:cs typeface="Times New Roman" panose="02020603050405020304" pitchFamily="18" charset="0"/>
              </a:rPr>
              <a:t>Yo te saqué de Egipto, del país donde eras esclavo.  </a:t>
            </a:r>
          </a:p>
          <a:p>
            <a:pPr algn="just">
              <a:lnSpc>
                <a:spcPct val="90000"/>
              </a:lnSpc>
              <a:spcBef>
                <a:spcPct val="0"/>
              </a:spcBef>
              <a:spcAft>
                <a:spcPts val="300"/>
              </a:spcAft>
              <a:buClrTx/>
              <a:buSzTx/>
              <a:buFontTx/>
              <a:buNone/>
            </a:pPr>
            <a:r>
              <a:rPr kumimoji="0" lang="es-419" sz="2900" noProof="0" dirty="0">
                <a:solidFill>
                  <a:srgbClr val="EFF9FF"/>
                </a:solidFill>
                <a:latin typeface="Arial" panose="020B0604020202020204" pitchFamily="34" charset="0"/>
                <a:cs typeface="Times New Roman" panose="02020603050405020304" pitchFamily="18" charset="0"/>
              </a:rPr>
              <a:t>No tengas otros dioses además de mí . . .”</a:t>
            </a:r>
          </a:p>
        </p:txBody>
      </p:sp>
      <p:sp>
        <p:nvSpPr>
          <p:cNvPr id="11" name="Verse Text - Rectangle 3">
            <a:extLst>
              <a:ext uri="{FF2B5EF4-FFF2-40B4-BE49-F238E27FC236}">
                <a16:creationId xmlns:a16="http://schemas.microsoft.com/office/drawing/2014/main" id="{E0F75094-BDF0-9E7D-AF79-DAE1E40F3585}"/>
              </a:ext>
            </a:extLst>
          </p:cNvPr>
          <p:cNvSpPr>
            <a:spLocks noChangeArrowheads="1"/>
          </p:cNvSpPr>
          <p:nvPr/>
        </p:nvSpPr>
        <p:spPr bwMode="auto">
          <a:xfrm>
            <a:off x="1089794" y="1268760"/>
            <a:ext cx="10046766" cy="1872000"/>
          </a:xfrm>
          <a:prstGeom prst="rect">
            <a:avLst/>
          </a:prstGeom>
          <a:solidFill>
            <a:schemeClr val="bg2">
              <a:lumMod val="25000"/>
            </a:schemeClr>
          </a:solidFill>
          <a:ln w="38100">
            <a:solidFill>
              <a:srgbClr val="FFFF00"/>
            </a:solidFill>
            <a:miter lim="800000"/>
            <a:headEnd/>
            <a:tailEnd/>
          </a:ln>
        </p:spPr>
        <p:txBody>
          <a:bodyPr lIns="144000" tIns="108000" rIns="144000" bIns="144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0"/>
              </a:spcBef>
              <a:spcAft>
                <a:spcPts val="300"/>
              </a:spcAft>
              <a:buClrTx/>
              <a:buSzTx/>
              <a:buFontTx/>
              <a:buNone/>
            </a:pPr>
            <a:r>
              <a:rPr kumimoji="0" lang="es-419" sz="2900" noProof="0" dirty="0">
                <a:solidFill>
                  <a:srgbClr val="EFF9FF"/>
                </a:solidFill>
                <a:latin typeface="Arial" panose="020B0604020202020204" pitchFamily="34" charset="0"/>
                <a:cs typeface="Times New Roman" panose="02020603050405020304" pitchFamily="18" charset="0"/>
              </a:rPr>
              <a:t>                         Dios habló, y dio a conocer todos estos mandamient</a:t>
            </a:r>
            <a:r>
              <a:rPr kumimoji="0" lang="es-419" sz="2900" dirty="0">
                <a:solidFill>
                  <a:srgbClr val="EFF9FF"/>
                </a:solidFill>
                <a:latin typeface="Arial" panose="020B0604020202020204" pitchFamily="34" charset="0"/>
                <a:cs typeface="Times New Roman" panose="02020603050405020304" pitchFamily="18" charset="0"/>
              </a:rPr>
              <a:t>os: “Yo soy el Señor tu Dios.</a:t>
            </a:r>
            <a:r>
              <a:rPr kumimoji="0" lang="es-419" sz="2900" noProof="0" dirty="0">
                <a:solidFill>
                  <a:srgbClr val="EFF9FF"/>
                </a:solidFill>
                <a:latin typeface="Arial" panose="020B0604020202020204" pitchFamily="34" charset="0"/>
                <a:cs typeface="Times New Roman" panose="02020603050405020304" pitchFamily="18" charset="0"/>
              </a:rPr>
              <a:t> </a:t>
            </a:r>
          </a:p>
          <a:p>
            <a:pPr algn="just">
              <a:lnSpc>
                <a:spcPct val="90000"/>
              </a:lnSpc>
              <a:spcBef>
                <a:spcPct val="0"/>
              </a:spcBef>
              <a:spcAft>
                <a:spcPts val="300"/>
              </a:spcAft>
              <a:buClrTx/>
              <a:buSzTx/>
              <a:buFontTx/>
              <a:buNone/>
            </a:pPr>
            <a:r>
              <a:rPr kumimoji="0" lang="es-419" sz="2900" u="sng" dirty="0">
                <a:solidFill>
                  <a:srgbClr val="99FF33"/>
                </a:solidFill>
                <a:latin typeface="Arial" panose="020B0604020202020204" pitchFamily="34" charset="0"/>
                <a:cs typeface="Times New Roman" panose="02020603050405020304" pitchFamily="18" charset="0"/>
              </a:rPr>
              <a:t>Yo te saqué de Egipto, del país donde eras esclavo</a:t>
            </a:r>
            <a:r>
              <a:rPr kumimoji="0" lang="es-419" sz="2900" noProof="0" dirty="0">
                <a:solidFill>
                  <a:srgbClr val="EFF9FF"/>
                </a:solidFill>
                <a:latin typeface="Arial" panose="020B0604020202020204" pitchFamily="34" charset="0"/>
                <a:cs typeface="Times New Roman" panose="02020603050405020304" pitchFamily="18" charset="0"/>
              </a:rPr>
              <a:t>.  </a:t>
            </a:r>
          </a:p>
          <a:p>
            <a:pPr algn="just">
              <a:lnSpc>
                <a:spcPct val="90000"/>
              </a:lnSpc>
              <a:spcBef>
                <a:spcPct val="0"/>
              </a:spcBef>
              <a:spcAft>
                <a:spcPts val="300"/>
              </a:spcAft>
              <a:buClrTx/>
              <a:buSzTx/>
              <a:buFontTx/>
              <a:buNone/>
            </a:pPr>
            <a:r>
              <a:rPr kumimoji="0" lang="es-419" sz="2900" noProof="0" dirty="0">
                <a:solidFill>
                  <a:srgbClr val="EFF9FF"/>
                </a:solidFill>
                <a:latin typeface="Arial" panose="020B0604020202020204" pitchFamily="34" charset="0"/>
                <a:cs typeface="Times New Roman" panose="02020603050405020304" pitchFamily="18" charset="0"/>
              </a:rPr>
              <a:t>No tengas otros dioses además de mí . . .”</a:t>
            </a:r>
          </a:p>
        </p:txBody>
      </p:sp>
      <p:sp>
        <p:nvSpPr>
          <p:cNvPr id="8" name="Rectangle 10">
            <a:extLst>
              <a:ext uri="{FF2B5EF4-FFF2-40B4-BE49-F238E27FC236}">
                <a16:creationId xmlns:a16="http://schemas.microsoft.com/office/drawing/2014/main" id="{A7FD40D2-88A7-B998-E048-C447A8D15E83}"/>
              </a:ext>
            </a:extLst>
          </p:cNvPr>
          <p:cNvSpPr>
            <a:spLocks noChangeArrowheads="1"/>
          </p:cNvSpPr>
          <p:nvPr/>
        </p:nvSpPr>
        <p:spPr bwMode="auto">
          <a:xfrm>
            <a:off x="1055438" y="3429000"/>
            <a:ext cx="10081121"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spcAft>
                <a:spcPts val="300"/>
              </a:spcAft>
            </a:pPr>
            <a:r>
              <a:rPr lang="es-ES" sz="3000" dirty="0">
                <a:solidFill>
                  <a:srgbClr val="EFF9FF"/>
                </a:solidFill>
                <a:effectLst>
                  <a:outerShdw blurRad="38100" dist="38100" dir="2700000" algn="tl">
                    <a:srgbClr val="000000"/>
                  </a:outerShdw>
                </a:effectLst>
                <a:latin typeface="Arial" panose="020B0604020202020204" pitchFamily="34" charset="0"/>
              </a:rPr>
              <a:t>La segunda frase realmente no es un mandamiento: es más bien un comentario sobre lo que Dios hizo por ti. </a:t>
            </a:r>
          </a:p>
          <a:p>
            <a:pPr algn="just">
              <a:lnSpc>
                <a:spcPct val="90000"/>
              </a:lnSpc>
              <a:spcAft>
                <a:spcPts val="300"/>
              </a:spcAft>
            </a:pPr>
            <a:r>
              <a:rPr lang="es-ES" sz="3000" dirty="0">
                <a:solidFill>
                  <a:srgbClr val="EFF9FF"/>
                </a:solidFill>
                <a:effectLst>
                  <a:outerShdw blurRad="38100" dist="38100" dir="2700000" algn="tl">
                    <a:srgbClr val="000000"/>
                  </a:outerShdw>
                </a:effectLst>
                <a:latin typeface="Arial" panose="020B0604020202020204" pitchFamily="34" charset="0"/>
              </a:rPr>
              <a:t>Él no te sacó del </a:t>
            </a:r>
            <a:r>
              <a:rPr lang="es-ES" sz="3000" i="1" u="sng" dirty="0">
                <a:solidFill>
                  <a:srgbClr val="EFF9FF"/>
                </a:solidFill>
                <a:effectLst>
                  <a:outerShdw blurRad="38100" dist="38100" dir="2700000" algn="tl">
                    <a:srgbClr val="000000"/>
                  </a:outerShdw>
                </a:effectLst>
                <a:latin typeface="Arial" panose="020B0604020202020204" pitchFamily="34" charset="0"/>
              </a:rPr>
              <a:t>país</a:t>
            </a:r>
            <a:r>
              <a:rPr lang="es-ES" sz="3000" dirty="0">
                <a:solidFill>
                  <a:srgbClr val="EFF9FF"/>
                </a:solidFill>
                <a:effectLst>
                  <a:outerShdw blurRad="38100" dist="38100" dir="2700000" algn="tl">
                    <a:srgbClr val="000000"/>
                  </a:outerShdw>
                </a:effectLst>
                <a:latin typeface="Arial" panose="020B0604020202020204" pitchFamily="34" charset="0"/>
              </a:rPr>
              <a:t> de Egipto, obviamente, pero sí te sacó de la esclavitud del pecado. </a:t>
            </a:r>
          </a:p>
          <a:p>
            <a:pPr algn="just">
              <a:lnSpc>
                <a:spcPct val="90000"/>
              </a:lnSpc>
              <a:spcAft>
                <a:spcPts val="300"/>
              </a:spcAft>
            </a:pPr>
            <a:r>
              <a:rPr lang="es-ES" sz="3000" dirty="0">
                <a:solidFill>
                  <a:srgbClr val="EFF9FF"/>
                </a:solidFill>
                <a:effectLst>
                  <a:outerShdw blurRad="38100" dist="38100" dir="2700000" algn="tl">
                    <a:srgbClr val="000000"/>
                  </a:outerShdw>
                </a:effectLst>
                <a:latin typeface="Arial" panose="020B0604020202020204" pitchFamily="34" charset="0"/>
              </a:rPr>
              <a:t>Eso es algo que nunca debes olvidar, y siempre da gracias a Dios y alábalo por ello.</a:t>
            </a:r>
            <a:endParaRPr lang="es-419" sz="3000" noProof="0" dirty="0">
              <a:solidFill>
                <a:srgbClr val="EFF9FF"/>
              </a:solidFill>
              <a:effectLst>
                <a:outerShdw blurRad="38100" dist="38100" dir="2700000" algn="tl">
                  <a:srgbClr val="000000"/>
                </a:outerShdw>
              </a:effectLst>
              <a:latin typeface="Arial" panose="020B0604020202020204" pitchFamily="34" charset="0"/>
            </a:endParaRPr>
          </a:p>
        </p:txBody>
      </p:sp>
      <p:sp>
        <p:nvSpPr>
          <p:cNvPr id="9" name="TITLE: Planes - Rectangle 17">
            <a:extLst>
              <a:ext uri="{FF2B5EF4-FFF2-40B4-BE49-F238E27FC236}">
                <a16:creationId xmlns:a16="http://schemas.microsoft.com/office/drawing/2014/main" id="{F3740192-8A31-5DF0-E21B-2F977FD56079}"/>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10" name="Underline title - Rectangle 18">
            <a:extLst>
              <a:ext uri="{FF2B5EF4-FFF2-40B4-BE49-F238E27FC236}">
                <a16:creationId xmlns:a16="http://schemas.microsoft.com/office/drawing/2014/main" id="{632882CD-8252-EABA-4A05-AF6076C895E7}"/>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12" name="Verse ID - Rectangle 30">
            <a:extLst>
              <a:ext uri="{FF2B5EF4-FFF2-40B4-BE49-F238E27FC236}">
                <a16:creationId xmlns:a16="http://schemas.microsoft.com/office/drawing/2014/main" id="{3DE1FAFC-698D-0FD9-6B6A-174A6572097E}"/>
              </a:ext>
            </a:extLst>
          </p:cNvPr>
          <p:cNvSpPr>
            <a:spLocks noChangeArrowheads="1"/>
          </p:cNvSpPr>
          <p:nvPr/>
        </p:nvSpPr>
        <p:spPr bwMode="auto">
          <a:xfrm>
            <a:off x="1055439" y="1278677"/>
            <a:ext cx="2641900" cy="51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tIns="64800" rIns="144000">
            <a:spAutoFit/>
          </a:bodyPr>
          <a:lstStyle/>
          <a:p>
            <a:pPr>
              <a:lnSpc>
                <a:spcPct val="90000"/>
              </a:lnSpc>
            </a:pPr>
            <a:r>
              <a:rPr kumimoji="1" lang="es-419" sz="2900" b="1" i="1" u="sng"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rPr>
              <a:t>Éxodo 20:1-3</a:t>
            </a:r>
            <a:endParaRPr kumimoji="1" lang="es-419" sz="2900" b="1" i="1" u="sng" noProof="0"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p:txBody>
      </p:sp>
      <p:sp>
        <p:nvSpPr>
          <p:cNvPr id="2" name="TITLE: Planes - Rectangle 17">
            <a:extLst>
              <a:ext uri="{FF2B5EF4-FFF2-40B4-BE49-F238E27FC236}">
                <a16:creationId xmlns:a16="http://schemas.microsoft.com/office/drawing/2014/main" id="{0FDBCA83-4F80-3F31-B401-788F13AB391E}"/>
              </a:ext>
            </a:extLst>
          </p:cNvPr>
          <p:cNvSpPr>
            <a:spLocks noChangeArrowheads="1"/>
          </p:cNvSpPr>
          <p:nvPr/>
        </p:nvSpPr>
        <p:spPr bwMode="auto">
          <a:xfrm>
            <a:off x="7243366" y="539156"/>
            <a:ext cx="2583904" cy="2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700" b="1" noProof="0" dirty="0">
                <a:solidFill>
                  <a:srgbClr val="FFFF01"/>
                </a:solidFill>
                <a:effectLst>
                  <a:outerShdw blurRad="50800" dist="50800" dir="3300000" algn="tl">
                    <a:schemeClr val="tx1">
                      <a:alpha val="80000"/>
                    </a:schemeClr>
                  </a:outerShdw>
                </a:effectLst>
                <a:latin typeface="Arial" panose="020B0604020202020204" pitchFamily="34" charset="0"/>
              </a:rPr>
              <a:t>Prioridades</a:t>
            </a:r>
            <a:endParaRPr lang="es-419" sz="2200" b="1" noProof="0" dirty="0">
              <a:solidFill>
                <a:srgbClr val="FFFF01"/>
              </a:solidFill>
              <a:effectLst>
                <a:outerShdw blurRad="50800" dist="50800" dir="3300000" algn="tl">
                  <a:schemeClr val="tx1">
                    <a:alpha val="80000"/>
                  </a:schemeClr>
                </a:outerShdw>
              </a:effectLst>
              <a:latin typeface="Arial" panose="020B0604020202020204" pitchFamily="34" charset="0"/>
            </a:endParaRPr>
          </a:p>
        </p:txBody>
      </p:sp>
    </p:spTree>
    <p:extLst>
      <p:ext uri="{BB962C8B-B14F-4D97-AF65-F5344CB8AC3E}">
        <p14:creationId xmlns:p14="http://schemas.microsoft.com/office/powerpoint/2010/main" val="2092393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dissolve">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9E39C-AAA2-8FA3-F7D9-ED902C0E7A25}"/>
            </a:ext>
          </a:extLst>
        </p:cNvPr>
        <p:cNvGrpSpPr/>
        <p:nvPr/>
      </p:nvGrpSpPr>
      <p:grpSpPr>
        <a:xfrm>
          <a:off x="0" y="0"/>
          <a:ext cx="0" cy="0"/>
          <a:chOff x="0" y="0"/>
          <a:chExt cx="0" cy="0"/>
        </a:xfrm>
      </p:grpSpPr>
      <p:sp>
        <p:nvSpPr>
          <p:cNvPr id="11" name="Verse Text - Rectangle 3">
            <a:extLst>
              <a:ext uri="{FF2B5EF4-FFF2-40B4-BE49-F238E27FC236}">
                <a16:creationId xmlns:a16="http://schemas.microsoft.com/office/drawing/2014/main" id="{EC83F3CB-94F9-FC9A-41F7-B29FE6D41866}"/>
              </a:ext>
            </a:extLst>
          </p:cNvPr>
          <p:cNvSpPr>
            <a:spLocks noChangeArrowheads="1"/>
          </p:cNvSpPr>
          <p:nvPr/>
        </p:nvSpPr>
        <p:spPr bwMode="auto">
          <a:xfrm>
            <a:off x="1089794" y="1268760"/>
            <a:ext cx="10046766" cy="1872000"/>
          </a:xfrm>
          <a:prstGeom prst="rect">
            <a:avLst/>
          </a:prstGeom>
          <a:solidFill>
            <a:schemeClr val="bg2">
              <a:lumMod val="25000"/>
            </a:schemeClr>
          </a:solidFill>
          <a:ln w="38100">
            <a:solidFill>
              <a:srgbClr val="FFFF00"/>
            </a:solidFill>
            <a:miter lim="800000"/>
            <a:headEnd/>
            <a:tailEnd/>
          </a:ln>
        </p:spPr>
        <p:txBody>
          <a:bodyPr lIns="144000" tIns="108000" rIns="144000" bIns="144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0"/>
              </a:spcBef>
              <a:spcAft>
                <a:spcPts val="300"/>
              </a:spcAft>
              <a:buClrTx/>
              <a:buSzTx/>
              <a:buFontTx/>
              <a:buNone/>
            </a:pPr>
            <a:r>
              <a:rPr kumimoji="0" lang="es-419" sz="2900" noProof="0" dirty="0">
                <a:solidFill>
                  <a:srgbClr val="EFF9FF"/>
                </a:solidFill>
                <a:latin typeface="Arial" panose="020B0604020202020204" pitchFamily="34" charset="0"/>
                <a:cs typeface="Times New Roman" panose="02020603050405020304" pitchFamily="18" charset="0"/>
              </a:rPr>
              <a:t>                         Dios habló, y dio a conocer todos estos mandamient</a:t>
            </a:r>
            <a:r>
              <a:rPr kumimoji="0" lang="es-419" sz="2900" dirty="0">
                <a:solidFill>
                  <a:srgbClr val="EFF9FF"/>
                </a:solidFill>
                <a:latin typeface="Arial" panose="020B0604020202020204" pitchFamily="34" charset="0"/>
                <a:cs typeface="Times New Roman" panose="02020603050405020304" pitchFamily="18" charset="0"/>
              </a:rPr>
              <a:t>os: “Yo soy el Señor tu Dios.</a:t>
            </a:r>
            <a:r>
              <a:rPr kumimoji="0" lang="es-419" sz="2900" noProof="0" dirty="0">
                <a:solidFill>
                  <a:srgbClr val="EFF9FF"/>
                </a:solidFill>
                <a:latin typeface="Arial" panose="020B0604020202020204" pitchFamily="34" charset="0"/>
                <a:cs typeface="Times New Roman" panose="02020603050405020304" pitchFamily="18" charset="0"/>
              </a:rPr>
              <a:t> </a:t>
            </a:r>
          </a:p>
          <a:p>
            <a:pPr algn="just">
              <a:lnSpc>
                <a:spcPct val="90000"/>
              </a:lnSpc>
              <a:spcBef>
                <a:spcPct val="0"/>
              </a:spcBef>
              <a:spcAft>
                <a:spcPts val="300"/>
              </a:spcAft>
              <a:buClrTx/>
              <a:buSzTx/>
              <a:buFontTx/>
              <a:buNone/>
            </a:pPr>
            <a:r>
              <a:rPr kumimoji="0" lang="es-419" sz="2900" u="sng" dirty="0">
                <a:solidFill>
                  <a:srgbClr val="99FF33"/>
                </a:solidFill>
                <a:latin typeface="Arial" panose="020B0604020202020204" pitchFamily="34" charset="0"/>
                <a:cs typeface="Times New Roman" panose="02020603050405020304" pitchFamily="18" charset="0"/>
              </a:rPr>
              <a:t>Yo te saqué de Egipto, del país donde eras esclavo</a:t>
            </a:r>
            <a:r>
              <a:rPr kumimoji="0" lang="es-419" sz="2900" noProof="0" dirty="0">
                <a:solidFill>
                  <a:srgbClr val="EFF9FF"/>
                </a:solidFill>
                <a:latin typeface="Arial" panose="020B0604020202020204" pitchFamily="34" charset="0"/>
                <a:cs typeface="Times New Roman" panose="02020603050405020304" pitchFamily="18" charset="0"/>
              </a:rPr>
              <a:t>.  </a:t>
            </a:r>
          </a:p>
          <a:p>
            <a:pPr algn="just">
              <a:lnSpc>
                <a:spcPct val="90000"/>
              </a:lnSpc>
              <a:spcBef>
                <a:spcPct val="0"/>
              </a:spcBef>
              <a:spcAft>
                <a:spcPts val="300"/>
              </a:spcAft>
              <a:buClrTx/>
              <a:buSzTx/>
              <a:buFontTx/>
              <a:buNone/>
            </a:pPr>
            <a:r>
              <a:rPr kumimoji="0" lang="es-419" sz="2900" noProof="0" dirty="0">
                <a:solidFill>
                  <a:srgbClr val="EFF9FF"/>
                </a:solidFill>
                <a:latin typeface="Arial" panose="020B0604020202020204" pitchFamily="34" charset="0"/>
                <a:cs typeface="Times New Roman" panose="02020603050405020304" pitchFamily="18" charset="0"/>
              </a:rPr>
              <a:t>No tengas otros dioses además de mí . . .”</a:t>
            </a:r>
          </a:p>
        </p:txBody>
      </p:sp>
      <p:sp>
        <p:nvSpPr>
          <p:cNvPr id="8" name="Rectangle 10">
            <a:extLst>
              <a:ext uri="{FF2B5EF4-FFF2-40B4-BE49-F238E27FC236}">
                <a16:creationId xmlns:a16="http://schemas.microsoft.com/office/drawing/2014/main" id="{EEA9084C-F730-B90B-7351-B412DAF1778D}"/>
              </a:ext>
            </a:extLst>
          </p:cNvPr>
          <p:cNvSpPr>
            <a:spLocks noChangeArrowheads="1"/>
          </p:cNvSpPr>
          <p:nvPr/>
        </p:nvSpPr>
        <p:spPr bwMode="auto">
          <a:xfrm>
            <a:off x="1055439" y="3429000"/>
            <a:ext cx="5832650"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spcAft>
                <a:spcPts val="300"/>
              </a:spcAft>
            </a:pPr>
            <a:r>
              <a:rPr lang="es-ES" sz="3000" dirty="0">
                <a:solidFill>
                  <a:srgbClr val="EFF9FF"/>
                </a:solidFill>
                <a:effectLst>
                  <a:outerShdw blurRad="38100" dist="38100" dir="2700000" algn="tl">
                    <a:srgbClr val="000000"/>
                  </a:outerShdw>
                </a:effectLst>
                <a:latin typeface="Arial" panose="020B0604020202020204" pitchFamily="34" charset="0"/>
              </a:rPr>
              <a:t>Probablemente estés pensando: </a:t>
            </a:r>
          </a:p>
          <a:p>
            <a:pPr algn="just">
              <a:lnSpc>
                <a:spcPct val="90000"/>
              </a:lnSpc>
              <a:spcAft>
                <a:spcPts val="300"/>
              </a:spcAft>
            </a:pPr>
            <a:r>
              <a:rPr lang="es-ES" sz="3000" dirty="0">
                <a:solidFill>
                  <a:srgbClr val="EFF9FF"/>
                </a:solidFill>
                <a:effectLst>
                  <a:outerShdw blurRad="38100" dist="38100" dir="2700000" algn="tl">
                    <a:srgbClr val="000000"/>
                  </a:outerShdw>
                </a:effectLst>
                <a:latin typeface="Arial" panose="020B0604020202020204" pitchFamily="34" charset="0"/>
              </a:rPr>
              <a:t>“¡Bueno, eso es fácil! </a:t>
            </a:r>
          </a:p>
          <a:p>
            <a:pPr algn="just">
              <a:lnSpc>
                <a:spcPct val="90000"/>
              </a:lnSpc>
              <a:spcAft>
                <a:spcPts val="300"/>
              </a:spcAft>
            </a:pPr>
            <a:r>
              <a:rPr lang="es-ES" sz="3000" dirty="0">
                <a:solidFill>
                  <a:srgbClr val="EFF9FF"/>
                </a:solidFill>
                <a:effectLst>
                  <a:outerShdw blurRad="38100" dist="38100" dir="2700000" algn="tl">
                    <a:srgbClr val="000000"/>
                  </a:outerShdw>
                </a:effectLst>
                <a:latin typeface="Arial" panose="020B0604020202020204" pitchFamily="34" charset="0"/>
              </a:rPr>
              <a:t>¡No tengo estatuas de Astarté, Moloch, ni Buda en mi hogar!”</a:t>
            </a:r>
            <a:endParaRPr lang="es-419" sz="3000" noProof="0" dirty="0">
              <a:solidFill>
                <a:srgbClr val="EFF9FF"/>
              </a:solidFill>
              <a:effectLst>
                <a:outerShdw blurRad="38100" dist="38100" dir="2700000" algn="tl">
                  <a:srgbClr val="000000"/>
                </a:outerShdw>
              </a:effectLst>
              <a:latin typeface="Arial" panose="020B0604020202020204" pitchFamily="34" charset="0"/>
            </a:endParaRPr>
          </a:p>
        </p:txBody>
      </p:sp>
      <p:sp>
        <p:nvSpPr>
          <p:cNvPr id="9" name="TITLE: Planes - Rectangle 17">
            <a:extLst>
              <a:ext uri="{FF2B5EF4-FFF2-40B4-BE49-F238E27FC236}">
                <a16:creationId xmlns:a16="http://schemas.microsoft.com/office/drawing/2014/main" id="{47976F2B-A7BC-F393-D9D7-E1D0827A4C4B}"/>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10" name="Underline title - Rectangle 18">
            <a:extLst>
              <a:ext uri="{FF2B5EF4-FFF2-40B4-BE49-F238E27FC236}">
                <a16:creationId xmlns:a16="http://schemas.microsoft.com/office/drawing/2014/main" id="{57A3EB38-3ADB-8008-2B93-1A1E1F80CD3B}"/>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2" name="Verse Text - Rectangle 3">
            <a:extLst>
              <a:ext uri="{FF2B5EF4-FFF2-40B4-BE49-F238E27FC236}">
                <a16:creationId xmlns:a16="http://schemas.microsoft.com/office/drawing/2014/main" id="{13F544E3-3426-3D88-1DDC-C8355757621B}"/>
              </a:ext>
            </a:extLst>
          </p:cNvPr>
          <p:cNvSpPr>
            <a:spLocks noChangeArrowheads="1"/>
          </p:cNvSpPr>
          <p:nvPr/>
        </p:nvSpPr>
        <p:spPr bwMode="auto">
          <a:xfrm>
            <a:off x="1089794" y="1268760"/>
            <a:ext cx="10046766" cy="1872000"/>
          </a:xfrm>
          <a:prstGeom prst="rect">
            <a:avLst/>
          </a:prstGeom>
          <a:solidFill>
            <a:schemeClr val="bg2">
              <a:lumMod val="25000"/>
            </a:schemeClr>
          </a:solidFill>
          <a:ln w="38100">
            <a:solidFill>
              <a:srgbClr val="FFFF00"/>
            </a:solidFill>
            <a:miter lim="800000"/>
            <a:headEnd/>
            <a:tailEnd/>
          </a:ln>
        </p:spPr>
        <p:txBody>
          <a:bodyPr lIns="144000" tIns="108000" rIns="144000" bIns="144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0"/>
              </a:spcBef>
              <a:spcAft>
                <a:spcPts val="300"/>
              </a:spcAft>
              <a:buClrTx/>
              <a:buSzTx/>
              <a:buFontTx/>
              <a:buNone/>
            </a:pPr>
            <a:r>
              <a:rPr kumimoji="0" lang="es-419" sz="2900" noProof="0" dirty="0">
                <a:solidFill>
                  <a:srgbClr val="EFF9FF"/>
                </a:solidFill>
                <a:latin typeface="Arial" panose="020B0604020202020204" pitchFamily="34" charset="0"/>
                <a:cs typeface="Times New Roman" panose="02020603050405020304" pitchFamily="18" charset="0"/>
              </a:rPr>
              <a:t>                         Dios habló, y dio a conocer todos estos mandamient</a:t>
            </a:r>
            <a:r>
              <a:rPr kumimoji="0" lang="es-419" sz="2900" dirty="0">
                <a:solidFill>
                  <a:srgbClr val="EFF9FF"/>
                </a:solidFill>
                <a:latin typeface="Arial" panose="020B0604020202020204" pitchFamily="34" charset="0"/>
                <a:cs typeface="Times New Roman" panose="02020603050405020304" pitchFamily="18" charset="0"/>
              </a:rPr>
              <a:t>os: “Yo soy el Señor tu Dios.</a:t>
            </a:r>
            <a:r>
              <a:rPr kumimoji="0" lang="es-419" sz="2900" noProof="0" dirty="0">
                <a:solidFill>
                  <a:srgbClr val="EFF9FF"/>
                </a:solidFill>
                <a:latin typeface="Arial" panose="020B0604020202020204" pitchFamily="34" charset="0"/>
                <a:cs typeface="Times New Roman" panose="02020603050405020304" pitchFamily="18" charset="0"/>
              </a:rPr>
              <a:t> </a:t>
            </a:r>
          </a:p>
          <a:p>
            <a:pPr algn="just">
              <a:lnSpc>
                <a:spcPct val="90000"/>
              </a:lnSpc>
              <a:spcBef>
                <a:spcPct val="0"/>
              </a:spcBef>
              <a:spcAft>
                <a:spcPts val="300"/>
              </a:spcAft>
              <a:buClrTx/>
              <a:buSzTx/>
              <a:buFontTx/>
              <a:buNone/>
            </a:pPr>
            <a:r>
              <a:rPr kumimoji="0" lang="es-419" sz="2900" dirty="0">
                <a:solidFill>
                  <a:srgbClr val="EFF9FF"/>
                </a:solidFill>
                <a:latin typeface="Arial" panose="020B0604020202020204" pitchFamily="34" charset="0"/>
                <a:cs typeface="Times New Roman" panose="02020603050405020304" pitchFamily="18" charset="0"/>
              </a:rPr>
              <a:t>Yo te saqué de Egipto, del país donde eras esclavo.  </a:t>
            </a:r>
          </a:p>
          <a:p>
            <a:pPr algn="just">
              <a:lnSpc>
                <a:spcPct val="90000"/>
              </a:lnSpc>
              <a:spcBef>
                <a:spcPct val="0"/>
              </a:spcBef>
              <a:spcAft>
                <a:spcPts val="300"/>
              </a:spcAft>
              <a:buClrTx/>
              <a:buSzTx/>
              <a:buFontTx/>
              <a:buNone/>
            </a:pPr>
            <a:r>
              <a:rPr kumimoji="0" lang="es-419" sz="2900" u="sng" dirty="0">
                <a:solidFill>
                  <a:srgbClr val="99FF33"/>
                </a:solidFill>
                <a:latin typeface="Arial" panose="020B0604020202020204" pitchFamily="34" charset="0"/>
                <a:cs typeface="Times New Roman" panose="02020603050405020304" pitchFamily="18" charset="0"/>
              </a:rPr>
              <a:t>No tengas otros dioses además de mí</a:t>
            </a:r>
            <a:r>
              <a:rPr kumimoji="0" lang="es-419" sz="2900" noProof="0" dirty="0">
                <a:solidFill>
                  <a:srgbClr val="EFF9FF"/>
                </a:solidFill>
                <a:latin typeface="Arial" panose="020B0604020202020204" pitchFamily="34" charset="0"/>
                <a:cs typeface="Times New Roman" panose="02020603050405020304" pitchFamily="18" charset="0"/>
              </a:rPr>
              <a:t> . . .”</a:t>
            </a:r>
          </a:p>
        </p:txBody>
      </p:sp>
      <p:sp>
        <p:nvSpPr>
          <p:cNvPr id="5" name="Rectangle 10">
            <a:extLst>
              <a:ext uri="{FF2B5EF4-FFF2-40B4-BE49-F238E27FC236}">
                <a16:creationId xmlns:a16="http://schemas.microsoft.com/office/drawing/2014/main" id="{9CB4B8BA-C574-E33D-0573-9752CD39F945}"/>
              </a:ext>
            </a:extLst>
          </p:cNvPr>
          <p:cNvSpPr>
            <a:spLocks noChangeArrowheads="1"/>
          </p:cNvSpPr>
          <p:nvPr/>
        </p:nvSpPr>
        <p:spPr bwMode="auto">
          <a:xfrm>
            <a:off x="1055440" y="5229200"/>
            <a:ext cx="10081121" cy="999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spcAft>
                <a:spcPts val="300"/>
              </a:spcAft>
            </a:pPr>
            <a:r>
              <a:rPr lang="es-ES" sz="3000" dirty="0">
                <a:solidFill>
                  <a:srgbClr val="EFF9FF"/>
                </a:solidFill>
                <a:effectLst>
                  <a:outerShdw blurRad="38100" dist="38100" dir="2700000" algn="tl">
                    <a:srgbClr val="000000"/>
                  </a:outerShdw>
                </a:effectLst>
                <a:latin typeface="Arial" panose="020B0604020202020204" pitchFamily="34" charset="0"/>
              </a:rPr>
              <a:t>No tengo otros dioses que compitan con Dios. </a:t>
            </a:r>
          </a:p>
          <a:p>
            <a:pPr algn="just">
              <a:lnSpc>
                <a:spcPct val="90000"/>
              </a:lnSpc>
              <a:spcAft>
                <a:spcPts val="300"/>
              </a:spcAft>
            </a:pPr>
            <a:r>
              <a:rPr lang="es-ES" sz="3000" dirty="0">
                <a:solidFill>
                  <a:srgbClr val="EFF9FF"/>
                </a:solidFill>
                <a:effectLst>
                  <a:outerShdw blurRad="38100" dist="38100" dir="2700000" algn="tl">
                    <a:srgbClr val="000000"/>
                  </a:outerShdw>
                </a:effectLst>
                <a:latin typeface="Arial" panose="020B0604020202020204" pitchFamily="34" charset="0"/>
              </a:rPr>
              <a:t>¡Estoy bien en este punto!”</a:t>
            </a:r>
            <a:endParaRPr lang="es-419" sz="3000" noProof="0" dirty="0">
              <a:solidFill>
                <a:srgbClr val="EFF9FF"/>
              </a:solidFill>
              <a:effectLst>
                <a:outerShdw blurRad="38100" dist="38100" dir="2700000" algn="tl">
                  <a:srgbClr val="000000"/>
                </a:outerShdw>
              </a:effectLst>
              <a:latin typeface="Arial" panose="020B0604020202020204" pitchFamily="34" charset="0"/>
            </a:endParaRPr>
          </a:p>
        </p:txBody>
      </p:sp>
      <p:pic>
        <p:nvPicPr>
          <p:cNvPr id="15" name="Picture 14">
            <a:extLst>
              <a:ext uri="{FF2B5EF4-FFF2-40B4-BE49-F238E27FC236}">
                <a16:creationId xmlns:a16="http://schemas.microsoft.com/office/drawing/2014/main" id="{BF23F333-1C9B-C56E-EFB5-A43A66D9D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192" y="3432458"/>
            <a:ext cx="3128113" cy="1764972"/>
          </a:xfrm>
          <a:prstGeom prst="rect">
            <a:avLst/>
          </a:prstGeom>
        </p:spPr>
      </p:pic>
      <p:pic>
        <p:nvPicPr>
          <p:cNvPr id="4" name="Picture 3">
            <a:extLst>
              <a:ext uri="{FF2B5EF4-FFF2-40B4-BE49-F238E27FC236}">
                <a16:creationId xmlns:a16="http://schemas.microsoft.com/office/drawing/2014/main" id="{47B21524-F283-09C9-8AF1-1BEAD1BB01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2104" y="3429000"/>
            <a:ext cx="1768430" cy="1764972"/>
          </a:xfrm>
          <a:prstGeom prst="rect">
            <a:avLst/>
          </a:prstGeom>
        </p:spPr>
      </p:pic>
      <p:pic>
        <p:nvPicPr>
          <p:cNvPr id="7" name="Picture 6">
            <a:extLst>
              <a:ext uri="{FF2B5EF4-FFF2-40B4-BE49-F238E27FC236}">
                <a16:creationId xmlns:a16="http://schemas.microsoft.com/office/drawing/2014/main" id="{A92F8659-5B9C-A9A2-2155-75706CA545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4381" y="3438096"/>
            <a:ext cx="1152179" cy="1768430"/>
          </a:xfrm>
          <a:prstGeom prst="rect">
            <a:avLst/>
          </a:prstGeom>
        </p:spPr>
      </p:pic>
      <p:sp>
        <p:nvSpPr>
          <p:cNvPr id="12" name="Verse ID - Rectangle 30">
            <a:extLst>
              <a:ext uri="{FF2B5EF4-FFF2-40B4-BE49-F238E27FC236}">
                <a16:creationId xmlns:a16="http://schemas.microsoft.com/office/drawing/2014/main" id="{5D7B386A-1F9C-55FD-AA02-1B501DD0EF77}"/>
              </a:ext>
            </a:extLst>
          </p:cNvPr>
          <p:cNvSpPr>
            <a:spLocks noChangeArrowheads="1"/>
          </p:cNvSpPr>
          <p:nvPr/>
        </p:nvSpPr>
        <p:spPr bwMode="auto">
          <a:xfrm>
            <a:off x="1055439" y="1278677"/>
            <a:ext cx="2641900" cy="51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tIns="64800" rIns="144000">
            <a:spAutoFit/>
          </a:bodyPr>
          <a:lstStyle/>
          <a:p>
            <a:pPr>
              <a:lnSpc>
                <a:spcPct val="90000"/>
              </a:lnSpc>
            </a:pPr>
            <a:r>
              <a:rPr kumimoji="1" lang="es-419" sz="2900" b="1" i="1" u="sng"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rPr>
              <a:t>Éxodo 20:1-3</a:t>
            </a:r>
            <a:endParaRPr kumimoji="1" lang="es-419" sz="2900" b="1" i="1" u="sng" noProof="0"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AB120FE-893B-8EFB-3CE7-E36CA577D819}"/>
              </a:ext>
            </a:extLst>
          </p:cNvPr>
          <p:cNvCxnSpPr/>
          <p:nvPr/>
        </p:nvCxnSpPr>
        <p:spPr>
          <a:xfrm flipH="1" flipV="1">
            <a:off x="7032104" y="3438096"/>
            <a:ext cx="4104456" cy="1755876"/>
          </a:xfrm>
          <a:prstGeom prst="line">
            <a:avLst/>
          </a:prstGeom>
          <a:ln w="889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B00CA6B-BA72-8707-958E-F508384647DA}"/>
              </a:ext>
            </a:extLst>
          </p:cNvPr>
          <p:cNvCxnSpPr>
            <a:cxnSpLocks/>
          </p:cNvCxnSpPr>
          <p:nvPr/>
        </p:nvCxnSpPr>
        <p:spPr>
          <a:xfrm flipH="1">
            <a:off x="7032104" y="3438096"/>
            <a:ext cx="4104456" cy="1763420"/>
          </a:xfrm>
          <a:prstGeom prst="line">
            <a:avLst/>
          </a:prstGeom>
          <a:ln w="88900">
            <a:solidFill>
              <a:srgbClr val="FF0000"/>
            </a:solidFill>
          </a:ln>
        </p:spPr>
        <p:style>
          <a:lnRef idx="2">
            <a:schemeClr val="accent1"/>
          </a:lnRef>
          <a:fillRef idx="0">
            <a:schemeClr val="accent1"/>
          </a:fillRef>
          <a:effectRef idx="1">
            <a:schemeClr val="accent1"/>
          </a:effectRef>
          <a:fontRef idx="minor">
            <a:schemeClr val="tx1"/>
          </a:fontRef>
        </p:style>
      </p:cxnSp>
      <p:sp>
        <p:nvSpPr>
          <p:cNvPr id="20" name="TITLE: Planes - Rectangle 17">
            <a:extLst>
              <a:ext uri="{FF2B5EF4-FFF2-40B4-BE49-F238E27FC236}">
                <a16:creationId xmlns:a16="http://schemas.microsoft.com/office/drawing/2014/main" id="{4C6A55BE-EE78-393F-617F-F078421B2BA3}"/>
              </a:ext>
            </a:extLst>
          </p:cNvPr>
          <p:cNvSpPr>
            <a:spLocks noChangeArrowheads="1"/>
          </p:cNvSpPr>
          <p:nvPr/>
        </p:nvSpPr>
        <p:spPr bwMode="auto">
          <a:xfrm>
            <a:off x="7243366" y="539156"/>
            <a:ext cx="2583904" cy="2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700" b="1" noProof="0" dirty="0">
                <a:solidFill>
                  <a:srgbClr val="FFFF01"/>
                </a:solidFill>
                <a:effectLst>
                  <a:outerShdw blurRad="50800" dist="50800" dir="3300000" algn="tl">
                    <a:schemeClr val="tx1">
                      <a:alpha val="80000"/>
                    </a:schemeClr>
                  </a:outerShdw>
                </a:effectLst>
                <a:latin typeface="Arial" panose="020B0604020202020204" pitchFamily="34" charset="0"/>
              </a:rPr>
              <a:t>Prioridades</a:t>
            </a:r>
            <a:endParaRPr lang="es-419" sz="2200" b="1" noProof="0" dirty="0">
              <a:solidFill>
                <a:srgbClr val="FFFF01"/>
              </a:solidFill>
              <a:effectLst>
                <a:outerShdw blurRad="50800" dist="50800" dir="3300000" algn="tl">
                  <a:schemeClr val="tx1">
                    <a:alpha val="80000"/>
                  </a:schemeClr>
                </a:outerShdw>
              </a:effectLst>
              <a:latin typeface="Arial" panose="020B0604020202020204" pitchFamily="34" charset="0"/>
            </a:endParaRPr>
          </a:p>
        </p:txBody>
      </p:sp>
    </p:spTree>
    <p:extLst>
      <p:ext uri="{BB962C8B-B14F-4D97-AF65-F5344CB8AC3E}">
        <p14:creationId xmlns:p14="http://schemas.microsoft.com/office/powerpoint/2010/main" val="3527553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par>
                          <p:cTn id="23" fill="hold">
                            <p:stCondLst>
                              <p:cond delay="500"/>
                            </p:stCondLst>
                            <p:childTnLst>
                              <p:par>
                                <p:cTn id="24" presetID="16" presetClass="entr" presetSubtype="37" fill="hold" nodeType="afterEffect">
                                  <p:stCondLst>
                                    <p:cond delay="250"/>
                                  </p:stCondLst>
                                  <p:childTnLst>
                                    <p:set>
                                      <p:cBhvr>
                                        <p:cTn id="25" dur="1" fill="hold">
                                          <p:stCondLst>
                                            <p:cond delay="0"/>
                                          </p:stCondLst>
                                        </p:cTn>
                                        <p:tgtEl>
                                          <p:spTgt spid="15"/>
                                        </p:tgtEl>
                                        <p:attrNameLst>
                                          <p:attrName>style.visibility</p:attrName>
                                        </p:attrNameLst>
                                      </p:cBhvr>
                                      <p:to>
                                        <p:strVal val="visible"/>
                                      </p:to>
                                    </p:set>
                                    <p:animEffect transition="in" filter="barn(outVertical)">
                                      <p:cBhvr>
                                        <p:cTn id="26" dur="500"/>
                                        <p:tgtEl>
                                          <p:spTgt spid="15"/>
                                        </p:tgtEl>
                                      </p:cBhvr>
                                    </p:animEffect>
                                  </p:childTnLst>
                                </p:cTn>
                              </p:par>
                            </p:childTnLst>
                          </p:cTn>
                        </p:par>
                        <p:par>
                          <p:cTn id="27" fill="hold">
                            <p:stCondLst>
                              <p:cond delay="1250"/>
                            </p:stCondLst>
                            <p:childTnLst>
                              <p:par>
                                <p:cTn id="28" presetID="22" presetClass="entr" presetSubtype="2"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right)">
                                      <p:cBhvr>
                                        <p:cTn id="30" dur="500"/>
                                        <p:tgtEl>
                                          <p:spTgt spid="4"/>
                                        </p:tgtEl>
                                      </p:cBhvr>
                                    </p:animEffect>
                                  </p:childTnLst>
                                </p:cTn>
                              </p:par>
                            </p:childTnLst>
                          </p:cTn>
                        </p:par>
                        <p:par>
                          <p:cTn id="31" fill="hold">
                            <p:stCondLst>
                              <p:cond delay="1750"/>
                            </p:stCondLst>
                            <p:childTnLst>
                              <p:par>
                                <p:cTn id="32" presetID="22" presetClass="entr" presetSubtype="8"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par>
                          <p:cTn id="40" fill="hold">
                            <p:stCondLst>
                              <p:cond delay="500"/>
                            </p:stCondLst>
                            <p:childTnLst>
                              <p:par>
                                <p:cTn id="41" presetID="22" presetClass="entr" presetSubtype="4"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Effect transition="in" filter="wipe(left)">
                                      <p:cBhvr>
                                        <p:cTn id="48" dur="500"/>
                                        <p:tgtEl>
                                          <p:spTgt spid="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
                                            <p:txEl>
                                              <p:pRg st="1" end="1"/>
                                            </p:txEl>
                                          </p:spTgt>
                                        </p:tgtEl>
                                        <p:attrNameLst>
                                          <p:attrName>style.visibility</p:attrName>
                                        </p:attrNameLst>
                                      </p:cBhvr>
                                      <p:to>
                                        <p:strVal val="visible"/>
                                      </p:to>
                                    </p:set>
                                    <p:animEffect transition="in" filter="wipe(left)">
                                      <p:cBhvr>
                                        <p:cTn id="5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 grpId="0" animBg="1"/>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F52F6-2CAC-21F8-B3AE-BC47179473CF}"/>
            </a:ext>
          </a:extLst>
        </p:cNvPr>
        <p:cNvGrpSpPr/>
        <p:nvPr/>
      </p:nvGrpSpPr>
      <p:grpSpPr>
        <a:xfrm>
          <a:off x="0" y="0"/>
          <a:ext cx="0" cy="0"/>
          <a:chOff x="0" y="0"/>
          <a:chExt cx="0" cy="0"/>
        </a:xfrm>
      </p:grpSpPr>
      <p:sp>
        <p:nvSpPr>
          <p:cNvPr id="14" name="Verse Text - Rectangle 3">
            <a:extLst>
              <a:ext uri="{FF2B5EF4-FFF2-40B4-BE49-F238E27FC236}">
                <a16:creationId xmlns:a16="http://schemas.microsoft.com/office/drawing/2014/main" id="{6A0C2880-B951-BA8F-9DD9-86DE79EF537A}"/>
              </a:ext>
            </a:extLst>
          </p:cNvPr>
          <p:cNvSpPr>
            <a:spLocks noChangeArrowheads="1"/>
          </p:cNvSpPr>
          <p:nvPr/>
        </p:nvSpPr>
        <p:spPr bwMode="auto">
          <a:xfrm>
            <a:off x="1089794" y="1268760"/>
            <a:ext cx="10046766" cy="1872000"/>
          </a:xfrm>
          <a:prstGeom prst="rect">
            <a:avLst/>
          </a:prstGeom>
          <a:solidFill>
            <a:schemeClr val="bg2">
              <a:lumMod val="25000"/>
            </a:schemeClr>
          </a:solidFill>
          <a:ln w="38100">
            <a:solidFill>
              <a:srgbClr val="FFFF00"/>
            </a:solidFill>
            <a:miter lim="800000"/>
            <a:headEnd/>
            <a:tailEnd/>
          </a:ln>
        </p:spPr>
        <p:txBody>
          <a:bodyPr lIns="144000" tIns="108000" rIns="144000" bIns="144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0"/>
              </a:spcBef>
              <a:spcAft>
                <a:spcPts val="300"/>
              </a:spcAft>
              <a:buClrTx/>
              <a:buSzTx/>
              <a:buFontTx/>
              <a:buNone/>
            </a:pPr>
            <a:r>
              <a:rPr kumimoji="0" lang="es-419" sz="2900" noProof="0" dirty="0">
                <a:solidFill>
                  <a:srgbClr val="EFF9FF"/>
                </a:solidFill>
                <a:latin typeface="Arial" panose="020B0604020202020204" pitchFamily="34" charset="0"/>
                <a:cs typeface="Times New Roman" panose="02020603050405020304" pitchFamily="18" charset="0"/>
              </a:rPr>
              <a:t>                         Dios habló, y dio a conocer todos estos mandamient</a:t>
            </a:r>
            <a:r>
              <a:rPr kumimoji="0" lang="es-419" sz="2900" dirty="0">
                <a:solidFill>
                  <a:srgbClr val="EFF9FF"/>
                </a:solidFill>
                <a:latin typeface="Arial" panose="020B0604020202020204" pitchFamily="34" charset="0"/>
                <a:cs typeface="Times New Roman" panose="02020603050405020304" pitchFamily="18" charset="0"/>
              </a:rPr>
              <a:t>os: “Yo soy el Señor tu Dios.</a:t>
            </a:r>
            <a:r>
              <a:rPr kumimoji="0" lang="es-419" sz="2900" noProof="0" dirty="0">
                <a:solidFill>
                  <a:srgbClr val="EFF9FF"/>
                </a:solidFill>
                <a:latin typeface="Arial" panose="020B0604020202020204" pitchFamily="34" charset="0"/>
                <a:cs typeface="Times New Roman" panose="02020603050405020304" pitchFamily="18" charset="0"/>
              </a:rPr>
              <a:t> </a:t>
            </a:r>
          </a:p>
          <a:p>
            <a:pPr algn="just">
              <a:lnSpc>
                <a:spcPct val="90000"/>
              </a:lnSpc>
              <a:spcBef>
                <a:spcPct val="0"/>
              </a:spcBef>
              <a:spcAft>
                <a:spcPts val="300"/>
              </a:spcAft>
              <a:buClrTx/>
              <a:buSzTx/>
              <a:buFontTx/>
              <a:buNone/>
            </a:pPr>
            <a:r>
              <a:rPr kumimoji="0" lang="es-419" sz="2900" dirty="0">
                <a:solidFill>
                  <a:srgbClr val="EFF9FF"/>
                </a:solidFill>
                <a:latin typeface="Arial" panose="020B0604020202020204" pitchFamily="34" charset="0"/>
                <a:cs typeface="Times New Roman" panose="02020603050405020304" pitchFamily="18" charset="0"/>
              </a:rPr>
              <a:t>Yo te saqué de Egipto, del país donde eras esclavo.  </a:t>
            </a:r>
          </a:p>
          <a:p>
            <a:pPr algn="just">
              <a:lnSpc>
                <a:spcPct val="90000"/>
              </a:lnSpc>
              <a:spcBef>
                <a:spcPct val="0"/>
              </a:spcBef>
              <a:spcAft>
                <a:spcPts val="300"/>
              </a:spcAft>
              <a:buClrTx/>
              <a:buSzTx/>
              <a:buFontTx/>
              <a:buNone/>
            </a:pPr>
            <a:r>
              <a:rPr kumimoji="0" lang="es-419" sz="2900" u="sng" dirty="0">
                <a:solidFill>
                  <a:srgbClr val="99FF33"/>
                </a:solidFill>
                <a:latin typeface="Arial" panose="020B0604020202020204" pitchFamily="34" charset="0"/>
                <a:cs typeface="Times New Roman" panose="02020603050405020304" pitchFamily="18" charset="0"/>
              </a:rPr>
              <a:t>No tengas otros dioses además de mí</a:t>
            </a:r>
            <a:r>
              <a:rPr kumimoji="0" lang="es-419" sz="2900" noProof="0" dirty="0">
                <a:solidFill>
                  <a:srgbClr val="EFF9FF"/>
                </a:solidFill>
                <a:latin typeface="Arial" panose="020B0604020202020204" pitchFamily="34" charset="0"/>
                <a:cs typeface="Times New Roman" panose="02020603050405020304" pitchFamily="18" charset="0"/>
              </a:rPr>
              <a:t> . . .”</a:t>
            </a:r>
          </a:p>
        </p:txBody>
      </p:sp>
      <p:sp>
        <p:nvSpPr>
          <p:cNvPr id="9" name="TITLE: Planes - Rectangle 17">
            <a:extLst>
              <a:ext uri="{FF2B5EF4-FFF2-40B4-BE49-F238E27FC236}">
                <a16:creationId xmlns:a16="http://schemas.microsoft.com/office/drawing/2014/main" id="{3DD35281-DCAA-2CD4-64A2-CB1213571969}"/>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10" name="Underline title - Rectangle 18">
            <a:extLst>
              <a:ext uri="{FF2B5EF4-FFF2-40B4-BE49-F238E27FC236}">
                <a16:creationId xmlns:a16="http://schemas.microsoft.com/office/drawing/2014/main" id="{0C48E88A-0FE1-43CD-320D-8D63124BDE37}"/>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12" name="Verse ID - Rectangle 30">
            <a:extLst>
              <a:ext uri="{FF2B5EF4-FFF2-40B4-BE49-F238E27FC236}">
                <a16:creationId xmlns:a16="http://schemas.microsoft.com/office/drawing/2014/main" id="{E02FF647-7956-FDB2-1BD2-15003C322BB9}"/>
              </a:ext>
            </a:extLst>
          </p:cNvPr>
          <p:cNvSpPr>
            <a:spLocks noChangeArrowheads="1"/>
          </p:cNvSpPr>
          <p:nvPr/>
        </p:nvSpPr>
        <p:spPr bwMode="auto">
          <a:xfrm>
            <a:off x="1055439" y="1278677"/>
            <a:ext cx="2641900" cy="51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tIns="64800" rIns="144000">
            <a:spAutoFit/>
          </a:bodyPr>
          <a:lstStyle/>
          <a:p>
            <a:pPr>
              <a:lnSpc>
                <a:spcPct val="90000"/>
              </a:lnSpc>
            </a:pPr>
            <a:r>
              <a:rPr kumimoji="1" lang="es-419" sz="2900" b="1" i="1" u="sng"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rPr>
              <a:t>Éxodo 20:1-3</a:t>
            </a:r>
            <a:endParaRPr kumimoji="1" lang="es-419" sz="2900" b="1" i="1" u="sng" noProof="0"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p:txBody>
      </p:sp>
      <p:sp>
        <p:nvSpPr>
          <p:cNvPr id="3" name="Rectangle 10">
            <a:extLst>
              <a:ext uri="{FF2B5EF4-FFF2-40B4-BE49-F238E27FC236}">
                <a16:creationId xmlns:a16="http://schemas.microsoft.com/office/drawing/2014/main" id="{EE1EFA68-C467-1251-66ED-9C5D8BCAECDA}"/>
              </a:ext>
            </a:extLst>
          </p:cNvPr>
          <p:cNvSpPr>
            <a:spLocks noChangeArrowheads="1"/>
          </p:cNvSpPr>
          <p:nvPr/>
        </p:nvSpPr>
        <p:spPr bwMode="auto">
          <a:xfrm>
            <a:off x="1069504" y="3633192"/>
            <a:ext cx="23622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Tu trabajo?</a:t>
            </a:r>
          </a:p>
          <a:p>
            <a:pPr algn="just">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Tus amigos?</a:t>
            </a:r>
          </a:p>
          <a:p>
            <a:pPr algn="just">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Tu hogar?</a:t>
            </a:r>
          </a:p>
          <a:p>
            <a:pPr algn="just">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Tu deporte?</a:t>
            </a:r>
          </a:p>
        </p:txBody>
      </p:sp>
      <p:sp>
        <p:nvSpPr>
          <p:cNvPr id="6" name="Rectangle 11">
            <a:extLst>
              <a:ext uri="{FF2B5EF4-FFF2-40B4-BE49-F238E27FC236}">
                <a16:creationId xmlns:a16="http://schemas.microsoft.com/office/drawing/2014/main" id="{65F23B2C-D20B-3355-6A05-8C9CE17A4F02}"/>
              </a:ext>
            </a:extLst>
          </p:cNvPr>
          <p:cNvSpPr>
            <a:spLocks noChangeArrowheads="1"/>
          </p:cNvSpPr>
          <p:nvPr/>
        </p:nvSpPr>
        <p:spPr bwMode="auto">
          <a:xfrm>
            <a:off x="4102224" y="3633192"/>
            <a:ext cx="22098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Tu dinero?</a:t>
            </a:r>
          </a:p>
          <a:p>
            <a:pPr algn="just">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Tu auto?</a:t>
            </a:r>
          </a:p>
          <a:p>
            <a:pPr algn="just">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Tu celular?</a:t>
            </a:r>
          </a:p>
          <a:p>
            <a:pPr algn="just">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Tu familia?</a:t>
            </a:r>
          </a:p>
        </p:txBody>
      </p:sp>
      <p:sp>
        <p:nvSpPr>
          <p:cNvPr id="13" name="Rectangle 12">
            <a:extLst>
              <a:ext uri="{FF2B5EF4-FFF2-40B4-BE49-F238E27FC236}">
                <a16:creationId xmlns:a16="http://schemas.microsoft.com/office/drawing/2014/main" id="{E069DCA8-AF51-E839-9B6A-AE355937AAC2}"/>
              </a:ext>
            </a:extLst>
          </p:cNvPr>
          <p:cNvSpPr>
            <a:spLocks noChangeArrowheads="1"/>
          </p:cNvSpPr>
          <p:nvPr/>
        </p:nvSpPr>
        <p:spPr bwMode="auto">
          <a:xfrm>
            <a:off x="6816080" y="3633192"/>
            <a:ext cx="4536504"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Música ... Radio ... TV…</a:t>
            </a:r>
          </a:p>
          <a:p>
            <a:pPr>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Instagram... Facebook</a:t>
            </a:r>
            <a:r>
              <a:rPr lang="es-419" sz="3000" dirty="0">
                <a:solidFill>
                  <a:srgbClr val="EFF9FF"/>
                </a:solidFill>
                <a:effectLst>
                  <a:outerShdw blurRad="38100" dist="38100" dir="2700000" algn="tl">
                    <a:srgbClr val="000000"/>
                  </a:outerShdw>
                </a:effectLst>
                <a:latin typeface="Arial" panose="020B0604020202020204" pitchFamily="34" charset="0"/>
              </a:rPr>
              <a:t>...</a:t>
            </a:r>
            <a:endParaRPr lang="es-419" sz="3000" noProof="0" dirty="0">
              <a:solidFill>
                <a:srgbClr val="EFF9FF"/>
              </a:solidFill>
              <a:effectLst>
                <a:outerShdw blurRad="38100" dist="38100" dir="2700000" algn="tl">
                  <a:srgbClr val="000000"/>
                </a:outerShdw>
              </a:effectLst>
              <a:latin typeface="Arial" panose="020B0604020202020204" pitchFamily="34" charset="0"/>
            </a:endParaRPr>
          </a:p>
          <a:p>
            <a:pPr>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Comer... Tomar..., ropa…</a:t>
            </a:r>
          </a:p>
          <a:p>
            <a:pPr>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etc., etc., etc. ?? </a:t>
            </a:r>
          </a:p>
        </p:txBody>
      </p:sp>
      <p:sp>
        <p:nvSpPr>
          <p:cNvPr id="16" name="Rectangle 9">
            <a:extLst>
              <a:ext uri="{FF2B5EF4-FFF2-40B4-BE49-F238E27FC236}">
                <a16:creationId xmlns:a16="http://schemas.microsoft.com/office/drawing/2014/main" id="{1B4A3F02-8C04-CFE8-9AEB-35B0114F517E}"/>
              </a:ext>
            </a:extLst>
          </p:cNvPr>
          <p:cNvSpPr>
            <a:spLocks noChangeArrowheads="1"/>
          </p:cNvSpPr>
          <p:nvPr/>
        </p:nvSpPr>
        <p:spPr bwMode="auto">
          <a:xfrm>
            <a:off x="1063986" y="5492080"/>
            <a:ext cx="10081120" cy="826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85000"/>
              </a:lnSpc>
            </a:pPr>
            <a:r>
              <a:rPr lang="es-419" sz="3000" noProof="0" dirty="0">
                <a:solidFill>
                  <a:srgbClr val="EFF9FF"/>
                </a:solidFill>
                <a:effectLst>
                  <a:outerShdw blurRad="38100" dist="38100" dir="2700000" algn="tl">
                    <a:srgbClr val="000000"/>
                  </a:outerShdw>
                </a:effectLst>
                <a:latin typeface="Arial" panose="020B0604020202020204" pitchFamily="34" charset="0"/>
              </a:rPr>
              <a:t>Todos estos podrían “dioses” en tu vida, si quitan tu enfoque central del único Dios real.</a:t>
            </a:r>
          </a:p>
        </p:txBody>
      </p:sp>
      <p:sp>
        <p:nvSpPr>
          <p:cNvPr id="19" name="TITLE: Planes - Rectangle 17">
            <a:extLst>
              <a:ext uri="{FF2B5EF4-FFF2-40B4-BE49-F238E27FC236}">
                <a16:creationId xmlns:a16="http://schemas.microsoft.com/office/drawing/2014/main" id="{5D7038D5-9141-4B55-4865-D9BC1167610E}"/>
              </a:ext>
            </a:extLst>
          </p:cNvPr>
          <p:cNvSpPr>
            <a:spLocks noChangeArrowheads="1"/>
          </p:cNvSpPr>
          <p:nvPr/>
        </p:nvSpPr>
        <p:spPr bwMode="auto">
          <a:xfrm>
            <a:off x="7243366" y="539156"/>
            <a:ext cx="2583904" cy="2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700" b="1" noProof="0" dirty="0">
                <a:solidFill>
                  <a:srgbClr val="FFFF01"/>
                </a:solidFill>
                <a:effectLst>
                  <a:outerShdw blurRad="50800" dist="50800" dir="3300000" algn="tl">
                    <a:schemeClr val="tx1">
                      <a:alpha val="80000"/>
                    </a:schemeClr>
                  </a:outerShdw>
                </a:effectLst>
                <a:latin typeface="Arial" panose="020B0604020202020204" pitchFamily="34" charset="0"/>
              </a:rPr>
              <a:t>Prioridades</a:t>
            </a:r>
            <a:endParaRPr lang="es-419" sz="2200" b="1" noProof="0" dirty="0">
              <a:solidFill>
                <a:srgbClr val="FFFF01"/>
              </a:solidFill>
              <a:effectLst>
                <a:outerShdw blurRad="50800" dist="50800" dir="3300000" algn="tl">
                  <a:schemeClr val="tx1">
                    <a:alpha val="80000"/>
                  </a:schemeClr>
                </a:outerShdw>
              </a:effectLst>
              <a:latin typeface="Arial" panose="020B0604020202020204" pitchFamily="34" charset="0"/>
            </a:endParaRPr>
          </a:p>
        </p:txBody>
      </p:sp>
      <p:sp>
        <p:nvSpPr>
          <p:cNvPr id="20" name="Rectangle 9">
            <a:extLst>
              <a:ext uri="{FF2B5EF4-FFF2-40B4-BE49-F238E27FC236}">
                <a16:creationId xmlns:a16="http://schemas.microsoft.com/office/drawing/2014/main" id="{053DDA82-BE78-3E47-50AD-B7F0DC2D9C04}"/>
              </a:ext>
            </a:extLst>
          </p:cNvPr>
          <p:cNvSpPr>
            <a:spLocks noChangeArrowheads="1"/>
          </p:cNvSpPr>
          <p:nvPr/>
        </p:nvSpPr>
        <p:spPr bwMode="auto">
          <a:xfrm>
            <a:off x="1055440" y="3259832"/>
            <a:ext cx="1008112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85000"/>
              </a:lnSpc>
            </a:pPr>
            <a:r>
              <a:rPr lang="es-419" sz="3000" noProof="0" dirty="0">
                <a:solidFill>
                  <a:srgbClr val="EFF9FF"/>
                </a:solidFill>
                <a:effectLst>
                  <a:outerShdw blurRad="38100" dist="38100" dir="2700000" algn="tl">
                    <a:srgbClr val="000000"/>
                  </a:outerShdw>
                </a:effectLst>
                <a:latin typeface="Arial" panose="020B0604020202020204" pitchFamily="34" charset="0"/>
              </a:rPr>
              <a:t>Y . . .</a:t>
            </a:r>
          </a:p>
        </p:txBody>
      </p:sp>
    </p:spTree>
    <p:extLst>
      <p:ext uri="{BB962C8B-B14F-4D97-AF65-F5344CB8AC3E}">
        <p14:creationId xmlns:p14="http://schemas.microsoft.com/office/powerpoint/2010/main" val="3262153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3">
                                            <p:txEl>
                                              <p:pRg st="0" end="0"/>
                                            </p:txEl>
                                          </p:spTgt>
                                        </p:tgtEl>
                                      </p:cBhvr>
                                    </p:animEffect>
                                  </p:childTnLst>
                                </p:cTn>
                              </p:par>
                            </p:childTnLst>
                          </p:cTn>
                        </p:par>
                        <p:par>
                          <p:cTn id="15" fill="hold">
                            <p:stCondLst>
                              <p:cond delay="500"/>
                            </p:stCondLst>
                            <p:childTnLst>
                              <p:par>
                                <p:cTn id="16" presetID="12" presetClass="entr" presetSubtype="8"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p:tgtEl>
                                          <p:spTgt spid="3">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3">
                                            <p:txEl>
                                              <p:pRg st="1" end="1"/>
                                            </p:txEl>
                                          </p:spTgt>
                                        </p:tgtEl>
                                      </p:cBhvr>
                                    </p:animEffect>
                                  </p:childTnLst>
                                </p:cTn>
                              </p:par>
                            </p:childTnLst>
                          </p:cTn>
                        </p:par>
                        <p:par>
                          <p:cTn id="20" fill="hold">
                            <p:stCondLst>
                              <p:cond delay="1000"/>
                            </p:stCondLst>
                            <p:childTnLst>
                              <p:par>
                                <p:cTn id="21" presetID="12" presetClass="entr" presetSubtype="8"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p:tgtEl>
                                          <p:spTgt spid="3">
                                            <p:txEl>
                                              <p:pRg st="2" end="2"/>
                                            </p:txEl>
                                          </p:spTgt>
                                        </p:tgtEl>
                                        <p:attrNameLst>
                                          <p:attrName>ppt_x</p:attrName>
                                        </p:attrNameLst>
                                      </p:cBhvr>
                                      <p:tavLst>
                                        <p:tav tm="0">
                                          <p:val>
                                            <p:strVal val="#ppt_x-#ppt_w*1.125000"/>
                                          </p:val>
                                        </p:tav>
                                        <p:tav tm="100000">
                                          <p:val>
                                            <p:strVal val="#ppt_x"/>
                                          </p:val>
                                        </p:tav>
                                      </p:tavLst>
                                    </p:anim>
                                    <p:animEffect transition="in" filter="wipe(right)">
                                      <p:cBhvr>
                                        <p:cTn id="24" dur="500"/>
                                        <p:tgtEl>
                                          <p:spTgt spid="3">
                                            <p:txEl>
                                              <p:pRg st="2" end="2"/>
                                            </p:txEl>
                                          </p:spTgt>
                                        </p:tgtEl>
                                      </p:cBhvr>
                                    </p:animEffect>
                                  </p:childTnLst>
                                </p:cTn>
                              </p:par>
                            </p:childTnLst>
                          </p:cTn>
                        </p:par>
                        <p:par>
                          <p:cTn id="25" fill="hold">
                            <p:stCondLst>
                              <p:cond delay="1500"/>
                            </p:stCondLst>
                            <p:childTnLst>
                              <p:par>
                                <p:cTn id="26" presetID="12" presetClass="entr" presetSubtype="8"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p:tgtEl>
                                          <p:spTgt spid="3">
                                            <p:txEl>
                                              <p:pRg st="3" end="3"/>
                                            </p:txEl>
                                          </p:spTgt>
                                        </p:tgtEl>
                                        <p:attrNameLst>
                                          <p:attrName>ppt_x</p:attrName>
                                        </p:attrNameLst>
                                      </p:cBhvr>
                                      <p:tavLst>
                                        <p:tav tm="0">
                                          <p:val>
                                            <p:strVal val="#ppt_x-#ppt_w*1.125000"/>
                                          </p:val>
                                        </p:tav>
                                        <p:tav tm="100000">
                                          <p:val>
                                            <p:strVal val="#ppt_x"/>
                                          </p:val>
                                        </p:tav>
                                      </p:tavLst>
                                    </p:anim>
                                    <p:animEffect transition="in" filter="wipe(right)">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grpId="0"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 calcmode="lin" valueType="num">
                                      <p:cBhvr additive="base">
                                        <p:cTn id="34"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35" dur="500"/>
                                        <p:tgtEl>
                                          <p:spTgt spid="6">
                                            <p:txEl>
                                              <p:pRg st="0" end="0"/>
                                            </p:txEl>
                                          </p:spTgt>
                                        </p:tgtEl>
                                      </p:cBhvr>
                                    </p:animEffect>
                                  </p:childTnLst>
                                </p:cTn>
                              </p:par>
                            </p:childTnLst>
                          </p:cTn>
                        </p:par>
                        <p:par>
                          <p:cTn id="36" fill="hold">
                            <p:stCondLst>
                              <p:cond delay="500"/>
                            </p:stCondLst>
                            <p:childTnLst>
                              <p:par>
                                <p:cTn id="37" presetID="12" presetClass="entr" presetSubtype="8" fill="hold" grpId="0"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p:tgtEl>
                                          <p:spTgt spid="6">
                                            <p:txEl>
                                              <p:pRg st="1" end="1"/>
                                            </p:txEl>
                                          </p:spTgt>
                                        </p:tgtEl>
                                        <p:attrNameLst>
                                          <p:attrName>ppt_x</p:attrName>
                                        </p:attrNameLst>
                                      </p:cBhvr>
                                      <p:tavLst>
                                        <p:tav tm="0">
                                          <p:val>
                                            <p:strVal val="#ppt_x-#ppt_w*1.125000"/>
                                          </p:val>
                                        </p:tav>
                                        <p:tav tm="100000">
                                          <p:val>
                                            <p:strVal val="#ppt_x"/>
                                          </p:val>
                                        </p:tav>
                                      </p:tavLst>
                                    </p:anim>
                                    <p:animEffect transition="in" filter="wipe(right)">
                                      <p:cBhvr>
                                        <p:cTn id="40" dur="500"/>
                                        <p:tgtEl>
                                          <p:spTgt spid="6">
                                            <p:txEl>
                                              <p:pRg st="1" end="1"/>
                                            </p:txEl>
                                          </p:spTgt>
                                        </p:tgtEl>
                                      </p:cBhvr>
                                    </p:animEffect>
                                  </p:childTnLst>
                                </p:cTn>
                              </p:par>
                            </p:childTnLst>
                          </p:cTn>
                        </p:par>
                        <p:par>
                          <p:cTn id="41" fill="hold">
                            <p:stCondLst>
                              <p:cond delay="1000"/>
                            </p:stCondLst>
                            <p:childTnLst>
                              <p:par>
                                <p:cTn id="42" presetID="12" presetClass="entr" presetSubtype="8" fill="hold" grpId="0" nodeType="after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 calcmode="lin" valueType="num">
                                      <p:cBhvr additive="base">
                                        <p:cTn id="44" dur="500"/>
                                        <p:tgtEl>
                                          <p:spTgt spid="6">
                                            <p:txEl>
                                              <p:pRg st="2" end="2"/>
                                            </p:txEl>
                                          </p:spTgt>
                                        </p:tgtEl>
                                        <p:attrNameLst>
                                          <p:attrName>ppt_x</p:attrName>
                                        </p:attrNameLst>
                                      </p:cBhvr>
                                      <p:tavLst>
                                        <p:tav tm="0">
                                          <p:val>
                                            <p:strVal val="#ppt_x-#ppt_w*1.125000"/>
                                          </p:val>
                                        </p:tav>
                                        <p:tav tm="100000">
                                          <p:val>
                                            <p:strVal val="#ppt_x"/>
                                          </p:val>
                                        </p:tav>
                                      </p:tavLst>
                                    </p:anim>
                                    <p:animEffect transition="in" filter="wipe(right)">
                                      <p:cBhvr>
                                        <p:cTn id="45" dur="500"/>
                                        <p:tgtEl>
                                          <p:spTgt spid="6">
                                            <p:txEl>
                                              <p:pRg st="2" end="2"/>
                                            </p:txEl>
                                          </p:spTgt>
                                        </p:tgtEl>
                                      </p:cBhvr>
                                    </p:animEffect>
                                  </p:childTnLst>
                                </p:cTn>
                              </p:par>
                            </p:childTnLst>
                          </p:cTn>
                        </p:par>
                        <p:par>
                          <p:cTn id="46" fill="hold">
                            <p:stCondLst>
                              <p:cond delay="1500"/>
                            </p:stCondLst>
                            <p:childTnLst>
                              <p:par>
                                <p:cTn id="47" presetID="12" presetClass="entr" presetSubtype="8" fill="hold" grpId="0" nodeType="after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 calcmode="lin" valueType="num">
                                      <p:cBhvr additive="base">
                                        <p:cTn id="49" dur="500"/>
                                        <p:tgtEl>
                                          <p:spTgt spid="6">
                                            <p:txEl>
                                              <p:pRg st="3" end="3"/>
                                            </p:txEl>
                                          </p:spTgt>
                                        </p:tgtEl>
                                        <p:attrNameLst>
                                          <p:attrName>ppt_x</p:attrName>
                                        </p:attrNameLst>
                                      </p:cBhvr>
                                      <p:tavLst>
                                        <p:tav tm="0">
                                          <p:val>
                                            <p:strVal val="#ppt_x-#ppt_w*1.125000"/>
                                          </p:val>
                                        </p:tav>
                                        <p:tav tm="100000">
                                          <p:val>
                                            <p:strVal val="#ppt_x"/>
                                          </p:val>
                                        </p:tav>
                                      </p:tavLst>
                                    </p:anim>
                                    <p:animEffect transition="in" filter="wipe(right)">
                                      <p:cBhvr>
                                        <p:cTn id="50" dur="500"/>
                                        <p:tgtEl>
                                          <p:spTgt spid="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grpId="0" nodeType="clickEffect">
                                  <p:stCondLst>
                                    <p:cond delay="0"/>
                                  </p:stCondLst>
                                  <p:childTnLst>
                                    <p:set>
                                      <p:cBhvr>
                                        <p:cTn id="54" dur="1" fill="hold">
                                          <p:stCondLst>
                                            <p:cond delay="0"/>
                                          </p:stCondLst>
                                        </p:cTn>
                                        <p:tgtEl>
                                          <p:spTgt spid="13">
                                            <p:txEl>
                                              <p:pRg st="0" end="0"/>
                                            </p:txEl>
                                          </p:spTgt>
                                        </p:tgtEl>
                                        <p:attrNameLst>
                                          <p:attrName>style.visibility</p:attrName>
                                        </p:attrNameLst>
                                      </p:cBhvr>
                                      <p:to>
                                        <p:strVal val="visible"/>
                                      </p:to>
                                    </p:set>
                                    <p:anim calcmode="lin" valueType="num">
                                      <p:cBhvr additive="base">
                                        <p:cTn id="55" dur="500"/>
                                        <p:tgtEl>
                                          <p:spTgt spid="13">
                                            <p:txEl>
                                              <p:pRg st="0" end="0"/>
                                            </p:txEl>
                                          </p:spTgt>
                                        </p:tgtEl>
                                        <p:attrNameLst>
                                          <p:attrName>ppt_x</p:attrName>
                                        </p:attrNameLst>
                                      </p:cBhvr>
                                      <p:tavLst>
                                        <p:tav tm="0">
                                          <p:val>
                                            <p:strVal val="#ppt_x-#ppt_w*1.125000"/>
                                          </p:val>
                                        </p:tav>
                                        <p:tav tm="100000">
                                          <p:val>
                                            <p:strVal val="#ppt_x"/>
                                          </p:val>
                                        </p:tav>
                                      </p:tavLst>
                                    </p:anim>
                                    <p:animEffect transition="in" filter="wipe(right)">
                                      <p:cBhvr>
                                        <p:cTn id="56" dur="500"/>
                                        <p:tgtEl>
                                          <p:spTgt spid="13">
                                            <p:txEl>
                                              <p:pRg st="0" end="0"/>
                                            </p:txEl>
                                          </p:spTgt>
                                        </p:tgtEl>
                                      </p:cBhvr>
                                    </p:animEffect>
                                  </p:childTnLst>
                                </p:cTn>
                              </p:par>
                            </p:childTnLst>
                          </p:cTn>
                        </p:par>
                        <p:par>
                          <p:cTn id="57" fill="hold">
                            <p:stCondLst>
                              <p:cond delay="500"/>
                            </p:stCondLst>
                            <p:childTnLst>
                              <p:par>
                                <p:cTn id="58" presetID="12" presetClass="entr" presetSubtype="8" fill="hold" grpId="0" nodeType="afterEffect">
                                  <p:stCondLst>
                                    <p:cond delay="0"/>
                                  </p:stCondLst>
                                  <p:childTnLst>
                                    <p:set>
                                      <p:cBhvr>
                                        <p:cTn id="59" dur="1" fill="hold">
                                          <p:stCondLst>
                                            <p:cond delay="0"/>
                                          </p:stCondLst>
                                        </p:cTn>
                                        <p:tgtEl>
                                          <p:spTgt spid="13">
                                            <p:txEl>
                                              <p:pRg st="1" end="1"/>
                                            </p:txEl>
                                          </p:spTgt>
                                        </p:tgtEl>
                                        <p:attrNameLst>
                                          <p:attrName>style.visibility</p:attrName>
                                        </p:attrNameLst>
                                      </p:cBhvr>
                                      <p:to>
                                        <p:strVal val="visible"/>
                                      </p:to>
                                    </p:set>
                                    <p:anim calcmode="lin" valueType="num">
                                      <p:cBhvr additive="base">
                                        <p:cTn id="60" dur="500"/>
                                        <p:tgtEl>
                                          <p:spTgt spid="13">
                                            <p:txEl>
                                              <p:pRg st="1" end="1"/>
                                            </p:txEl>
                                          </p:spTgt>
                                        </p:tgtEl>
                                        <p:attrNameLst>
                                          <p:attrName>ppt_x</p:attrName>
                                        </p:attrNameLst>
                                      </p:cBhvr>
                                      <p:tavLst>
                                        <p:tav tm="0">
                                          <p:val>
                                            <p:strVal val="#ppt_x-#ppt_w*1.125000"/>
                                          </p:val>
                                        </p:tav>
                                        <p:tav tm="100000">
                                          <p:val>
                                            <p:strVal val="#ppt_x"/>
                                          </p:val>
                                        </p:tav>
                                      </p:tavLst>
                                    </p:anim>
                                    <p:animEffect transition="in" filter="wipe(right)">
                                      <p:cBhvr>
                                        <p:cTn id="61" dur="500"/>
                                        <p:tgtEl>
                                          <p:spTgt spid="13">
                                            <p:txEl>
                                              <p:pRg st="1" end="1"/>
                                            </p:txEl>
                                          </p:spTgt>
                                        </p:tgtEl>
                                      </p:cBhvr>
                                    </p:animEffect>
                                  </p:childTnLst>
                                </p:cTn>
                              </p:par>
                            </p:childTnLst>
                          </p:cTn>
                        </p:par>
                        <p:par>
                          <p:cTn id="62" fill="hold">
                            <p:stCondLst>
                              <p:cond delay="1000"/>
                            </p:stCondLst>
                            <p:childTnLst>
                              <p:par>
                                <p:cTn id="63" presetID="12" presetClass="entr" presetSubtype="8" fill="hold" grpId="0" nodeType="afterEffect">
                                  <p:stCondLst>
                                    <p:cond delay="0"/>
                                  </p:stCondLst>
                                  <p:childTnLst>
                                    <p:set>
                                      <p:cBhvr>
                                        <p:cTn id="64" dur="1" fill="hold">
                                          <p:stCondLst>
                                            <p:cond delay="0"/>
                                          </p:stCondLst>
                                        </p:cTn>
                                        <p:tgtEl>
                                          <p:spTgt spid="13">
                                            <p:txEl>
                                              <p:pRg st="2" end="2"/>
                                            </p:txEl>
                                          </p:spTgt>
                                        </p:tgtEl>
                                        <p:attrNameLst>
                                          <p:attrName>style.visibility</p:attrName>
                                        </p:attrNameLst>
                                      </p:cBhvr>
                                      <p:to>
                                        <p:strVal val="visible"/>
                                      </p:to>
                                    </p:set>
                                    <p:anim calcmode="lin" valueType="num">
                                      <p:cBhvr additive="base">
                                        <p:cTn id="65" dur="500"/>
                                        <p:tgtEl>
                                          <p:spTgt spid="13">
                                            <p:txEl>
                                              <p:pRg st="2" end="2"/>
                                            </p:txEl>
                                          </p:spTgt>
                                        </p:tgtEl>
                                        <p:attrNameLst>
                                          <p:attrName>ppt_x</p:attrName>
                                        </p:attrNameLst>
                                      </p:cBhvr>
                                      <p:tavLst>
                                        <p:tav tm="0">
                                          <p:val>
                                            <p:strVal val="#ppt_x-#ppt_w*1.125000"/>
                                          </p:val>
                                        </p:tav>
                                        <p:tav tm="100000">
                                          <p:val>
                                            <p:strVal val="#ppt_x"/>
                                          </p:val>
                                        </p:tav>
                                      </p:tavLst>
                                    </p:anim>
                                    <p:animEffect transition="in" filter="wipe(right)">
                                      <p:cBhvr>
                                        <p:cTn id="66" dur="500"/>
                                        <p:tgtEl>
                                          <p:spTgt spid="13">
                                            <p:txEl>
                                              <p:pRg st="2" end="2"/>
                                            </p:txEl>
                                          </p:spTgt>
                                        </p:tgtEl>
                                      </p:cBhvr>
                                    </p:animEffect>
                                  </p:childTnLst>
                                </p:cTn>
                              </p:par>
                            </p:childTnLst>
                          </p:cTn>
                        </p:par>
                        <p:par>
                          <p:cTn id="67" fill="hold">
                            <p:stCondLst>
                              <p:cond delay="1500"/>
                            </p:stCondLst>
                            <p:childTnLst>
                              <p:par>
                                <p:cTn id="68" presetID="12" presetClass="entr" presetSubtype="8" fill="hold" grpId="0" nodeType="afterEffect">
                                  <p:stCondLst>
                                    <p:cond delay="0"/>
                                  </p:stCondLst>
                                  <p:childTnLst>
                                    <p:set>
                                      <p:cBhvr>
                                        <p:cTn id="69" dur="1" fill="hold">
                                          <p:stCondLst>
                                            <p:cond delay="0"/>
                                          </p:stCondLst>
                                        </p:cTn>
                                        <p:tgtEl>
                                          <p:spTgt spid="13">
                                            <p:txEl>
                                              <p:pRg st="3" end="3"/>
                                            </p:txEl>
                                          </p:spTgt>
                                        </p:tgtEl>
                                        <p:attrNameLst>
                                          <p:attrName>style.visibility</p:attrName>
                                        </p:attrNameLst>
                                      </p:cBhvr>
                                      <p:to>
                                        <p:strVal val="visible"/>
                                      </p:to>
                                    </p:set>
                                    <p:anim calcmode="lin" valueType="num">
                                      <p:cBhvr additive="base">
                                        <p:cTn id="70" dur="500"/>
                                        <p:tgtEl>
                                          <p:spTgt spid="13">
                                            <p:txEl>
                                              <p:pRg st="3" end="3"/>
                                            </p:txEl>
                                          </p:spTgt>
                                        </p:tgtEl>
                                        <p:attrNameLst>
                                          <p:attrName>ppt_x</p:attrName>
                                        </p:attrNameLst>
                                      </p:cBhvr>
                                      <p:tavLst>
                                        <p:tav tm="0">
                                          <p:val>
                                            <p:strVal val="#ppt_x-#ppt_w*1.125000"/>
                                          </p:val>
                                        </p:tav>
                                        <p:tav tm="100000">
                                          <p:val>
                                            <p:strVal val="#ppt_x"/>
                                          </p:val>
                                        </p:tav>
                                      </p:tavLst>
                                    </p:anim>
                                    <p:animEffect transition="in" filter="wipe(right)">
                                      <p:cBhvr>
                                        <p:cTn id="71" dur="500"/>
                                        <p:tgtEl>
                                          <p:spTgt spid="13">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16">
                                            <p:txEl>
                                              <p:pRg st="0" end="0"/>
                                            </p:txEl>
                                          </p:spTgt>
                                        </p:tgtEl>
                                        <p:attrNameLst>
                                          <p:attrName>style.visibility</p:attrName>
                                        </p:attrNameLst>
                                      </p:cBhvr>
                                      <p:to>
                                        <p:strVal val="visible"/>
                                      </p:to>
                                    </p:set>
                                    <p:animEffect transition="in" filter="dissolve">
                                      <p:cBhvr>
                                        <p:cTn id="76"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utoUpdateAnimBg="0"/>
      <p:bldP spid="6" grpId="0" uiExpand="1" build="p" autoUpdateAnimBg="0"/>
      <p:bldP spid="13" grpId="0" uiExpand="1" build="p" autoUpdateAnimBg="0"/>
      <p:bldP spid="16" grpId="0" build="p" autoUpdateAnimBg="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EFBFC-F205-1D8A-6A79-D3F96AD2B27E}"/>
            </a:ext>
          </a:extLst>
        </p:cNvPr>
        <p:cNvGrpSpPr/>
        <p:nvPr/>
      </p:nvGrpSpPr>
      <p:grpSpPr>
        <a:xfrm>
          <a:off x="0" y="0"/>
          <a:ext cx="0" cy="0"/>
          <a:chOff x="0" y="0"/>
          <a:chExt cx="0" cy="0"/>
        </a:xfrm>
      </p:grpSpPr>
      <p:sp>
        <p:nvSpPr>
          <p:cNvPr id="6" name="Rectangle 4">
            <a:extLst>
              <a:ext uri="{FF2B5EF4-FFF2-40B4-BE49-F238E27FC236}">
                <a16:creationId xmlns:a16="http://schemas.microsoft.com/office/drawing/2014/main" id="{72A06AB0-5266-4D57-F281-D7B9B8B877AB}"/>
              </a:ext>
            </a:extLst>
          </p:cNvPr>
          <p:cNvSpPr>
            <a:spLocks noChangeArrowheads="1"/>
          </p:cNvSpPr>
          <p:nvPr/>
        </p:nvSpPr>
        <p:spPr bwMode="auto">
          <a:xfrm>
            <a:off x="1055440" y="2204864"/>
            <a:ext cx="597666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400"/>
              </a:spcAft>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Servir: 		289 veces</a:t>
            </a:r>
          </a:p>
          <a:p>
            <a:pPr algn="just">
              <a:lnSpc>
                <a:spcPct val="90000"/>
              </a:lnSpc>
              <a:spcBef>
                <a:spcPts val="0"/>
              </a:spcBef>
              <a:spcAft>
                <a:spcPts val="400"/>
              </a:spcAft>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Sirviendo:	  29 veces</a:t>
            </a:r>
          </a:p>
          <a:p>
            <a:pPr algn="just">
              <a:lnSpc>
                <a:spcPct val="90000"/>
              </a:lnSpc>
              <a:spcBef>
                <a:spcPts val="0"/>
              </a:spcBef>
              <a:spcAft>
                <a:spcPts val="400"/>
              </a:spcAft>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Servicio:	  87 veces</a:t>
            </a:r>
          </a:p>
          <a:p>
            <a:pPr algn="just">
              <a:lnSpc>
                <a:spcPct val="90000"/>
              </a:lnSpc>
              <a:spcBef>
                <a:spcPts val="0"/>
              </a:spcBef>
              <a:spcAft>
                <a:spcPts val="400"/>
              </a:spcAft>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Siervo:		767 veces</a:t>
            </a:r>
          </a:p>
          <a:p>
            <a:pPr algn="just">
              <a:lnSpc>
                <a:spcPct val="90000"/>
              </a:lnSpc>
              <a:spcBef>
                <a:spcPts val="0"/>
              </a:spcBef>
              <a:spcAft>
                <a:spcPts val="400"/>
              </a:spcAft>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Total:	  </a:t>
            </a:r>
            <a:r>
              <a:rPr lang="es-419" sz="1100" noProof="0" dirty="0">
                <a:solidFill>
                  <a:srgbClr val="EFF9FF"/>
                </a:solidFill>
                <a:latin typeface="Arial" panose="020B0604020202020204" pitchFamily="34" charset="0"/>
                <a:cs typeface="Times New Roman" panose="02020603050405020304" pitchFamily="18" charset="0"/>
              </a:rPr>
              <a:t> </a:t>
            </a:r>
            <a:r>
              <a:rPr lang="es-419" noProof="0" dirty="0">
                <a:solidFill>
                  <a:srgbClr val="EFF9FF"/>
                </a:solidFill>
                <a:latin typeface="Arial" panose="020B0604020202020204" pitchFamily="34" charset="0"/>
                <a:cs typeface="Times New Roman" panose="02020603050405020304" pitchFamily="18" charset="0"/>
              </a:rPr>
              <a:t>1172 veces</a:t>
            </a:r>
          </a:p>
          <a:p>
            <a:pPr algn="just">
              <a:lnSpc>
                <a:spcPct val="90000"/>
              </a:lnSpc>
              <a:spcBef>
                <a:spcPts val="0"/>
              </a:spcBef>
              <a:spcAft>
                <a:spcPts val="400"/>
              </a:spcAft>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Número de páginas en la Biblia:</a:t>
            </a:r>
          </a:p>
          <a:p>
            <a:pPr algn="just">
              <a:lnSpc>
                <a:spcPct val="90000"/>
              </a:lnSpc>
              <a:spcBef>
                <a:spcPts val="0"/>
              </a:spcBef>
              <a:spcAft>
                <a:spcPts val="400"/>
              </a:spcAft>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		 +/- 1200</a:t>
            </a:r>
          </a:p>
        </p:txBody>
      </p:sp>
      <p:sp>
        <p:nvSpPr>
          <p:cNvPr id="2302980" name="Rectangle 4">
            <a:extLst>
              <a:ext uri="{FF2B5EF4-FFF2-40B4-BE49-F238E27FC236}">
                <a16:creationId xmlns:a16="http://schemas.microsoft.com/office/drawing/2014/main" id="{0D2FD196-A240-7135-CE64-C772A175E766}"/>
              </a:ext>
            </a:extLst>
          </p:cNvPr>
          <p:cNvSpPr>
            <a:spLocks noChangeArrowheads="1"/>
          </p:cNvSpPr>
          <p:nvPr/>
        </p:nvSpPr>
        <p:spPr bwMode="auto">
          <a:xfrm>
            <a:off x="1055440" y="1196752"/>
            <a:ext cx="10081120" cy="96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Una búsqueda rápida para algunas palabras clave en la Biblia, arroja lo siguiente:</a:t>
            </a:r>
          </a:p>
        </p:txBody>
      </p:sp>
      <p:sp>
        <p:nvSpPr>
          <p:cNvPr id="2" name="TITLE: Planes - Rectangle 17">
            <a:extLst>
              <a:ext uri="{FF2B5EF4-FFF2-40B4-BE49-F238E27FC236}">
                <a16:creationId xmlns:a16="http://schemas.microsoft.com/office/drawing/2014/main" id="{64C86AFD-E505-B9DB-0F2F-10A535B3F409}"/>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3" name="Underline title - Rectangle 18">
            <a:extLst>
              <a:ext uri="{FF2B5EF4-FFF2-40B4-BE49-F238E27FC236}">
                <a16:creationId xmlns:a16="http://schemas.microsoft.com/office/drawing/2014/main" id="{4628DB9A-0193-5862-F4FD-4E2C06AE7C47}"/>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cxnSp>
        <p:nvCxnSpPr>
          <p:cNvPr id="5" name="Straight Connector 4">
            <a:extLst>
              <a:ext uri="{FF2B5EF4-FFF2-40B4-BE49-F238E27FC236}">
                <a16:creationId xmlns:a16="http://schemas.microsoft.com/office/drawing/2014/main" id="{68A880BA-3EF2-EFA7-D95C-0AFA306B4D18}"/>
              </a:ext>
            </a:extLst>
          </p:cNvPr>
          <p:cNvCxnSpPr/>
          <p:nvPr/>
        </p:nvCxnSpPr>
        <p:spPr>
          <a:xfrm>
            <a:off x="2561235" y="4183916"/>
            <a:ext cx="2232248" cy="0"/>
          </a:xfrm>
          <a:prstGeom prst="line">
            <a:avLst/>
          </a:prstGeom>
          <a:ln w="50800">
            <a:solidFill>
              <a:srgbClr val="2FC9FF"/>
            </a:solidFill>
          </a:ln>
          <a:effectLst>
            <a:outerShdw blurRad="38100" dist="38100" dir="2700000" algn="tl" rotWithShape="0">
              <a:prstClr val="black">
                <a:alpha val="50000"/>
              </a:prstClr>
            </a:outerShdw>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F06B2E97-D626-2B47-EB00-EEBD7084B132}"/>
              </a:ext>
            </a:extLst>
          </p:cNvPr>
          <p:cNvCxnSpPr/>
          <p:nvPr/>
        </p:nvCxnSpPr>
        <p:spPr>
          <a:xfrm>
            <a:off x="2567608" y="4629345"/>
            <a:ext cx="2232248" cy="0"/>
          </a:xfrm>
          <a:prstGeom prst="line">
            <a:avLst/>
          </a:prstGeom>
          <a:ln w="50800">
            <a:solidFill>
              <a:srgbClr val="2FC9FF"/>
            </a:solidFill>
          </a:ln>
          <a:effectLst>
            <a:outerShdw blurRad="38100" dist="38100" dir="2700000" algn="tl" rotWithShape="0">
              <a:prstClr val="black">
                <a:alpha val="50000"/>
              </a:prstClr>
            </a:outerShdw>
          </a:effectLst>
        </p:spPr>
        <p:style>
          <a:lnRef idx="2">
            <a:schemeClr val="accent1"/>
          </a:lnRef>
          <a:fillRef idx="0">
            <a:schemeClr val="accent1"/>
          </a:fillRef>
          <a:effectRef idx="1">
            <a:schemeClr val="accent1"/>
          </a:effectRef>
          <a:fontRef idx="minor">
            <a:schemeClr val="tx1"/>
          </a:fontRef>
        </p:style>
      </p:cxnSp>
      <p:sp>
        <p:nvSpPr>
          <p:cNvPr id="9" name="Rectangle 4">
            <a:extLst>
              <a:ext uri="{FF2B5EF4-FFF2-40B4-BE49-F238E27FC236}">
                <a16:creationId xmlns:a16="http://schemas.microsoft.com/office/drawing/2014/main" id="{3B215058-7A22-1602-E065-62613B3385B1}"/>
              </a:ext>
            </a:extLst>
          </p:cNvPr>
          <p:cNvSpPr>
            <a:spLocks noChangeArrowheads="1"/>
          </p:cNvSpPr>
          <p:nvPr/>
        </p:nvSpPr>
        <p:spPr bwMode="auto">
          <a:xfrm>
            <a:off x="5375920" y="2636912"/>
            <a:ext cx="5760640" cy="1512168"/>
          </a:xfrm>
          <a:prstGeom prst="rect">
            <a:avLst/>
          </a:prstGeom>
          <a:solidFill>
            <a:schemeClr val="accent1">
              <a:lumMod val="60000"/>
              <a:lumOff val="40000"/>
              <a:alpha val="46000"/>
            </a:schemeClr>
          </a:solidFill>
          <a:ln w="38100">
            <a:solidFill>
              <a:srgbClr val="FFFF01"/>
            </a:solidFill>
          </a:ln>
        </p:spPr>
        <p:txBody>
          <a:bodyPr lIns="144000" tIns="72000" rIns="144000" bIns="108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O sea: en promedio, la Biblia dice algo referente al servir, ¡una vez por cada página!</a:t>
            </a:r>
          </a:p>
        </p:txBody>
      </p:sp>
      <p:sp>
        <p:nvSpPr>
          <p:cNvPr id="12" name="Rectangle 4">
            <a:extLst>
              <a:ext uri="{FF2B5EF4-FFF2-40B4-BE49-F238E27FC236}">
                <a16:creationId xmlns:a16="http://schemas.microsoft.com/office/drawing/2014/main" id="{69E1044F-10E7-9E03-DA45-6DF4D7523689}"/>
              </a:ext>
            </a:extLst>
          </p:cNvPr>
          <p:cNvSpPr>
            <a:spLocks noChangeArrowheads="1"/>
          </p:cNvSpPr>
          <p:nvPr/>
        </p:nvSpPr>
        <p:spPr bwMode="auto">
          <a:xfrm>
            <a:off x="1055440" y="5661248"/>
            <a:ext cx="10081120" cy="569010"/>
          </a:xfrm>
          <a:prstGeom prst="rect">
            <a:avLst/>
          </a:prstGeom>
          <a:solidFill>
            <a:schemeClr val="accent1">
              <a:lumMod val="60000"/>
              <a:lumOff val="40000"/>
              <a:alpha val="46000"/>
            </a:schemeClr>
          </a:solidFill>
          <a:ln w="38100">
            <a:solidFill>
              <a:srgbClr val="FFFF01"/>
            </a:solidFill>
          </a:ln>
        </p:spPr>
        <p:txBody>
          <a:bodyPr lIns="144000" tIns="72000" rIns="144000" bIns="108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Parece que para Dios, el “servir” es MUY importante.</a:t>
            </a:r>
          </a:p>
        </p:txBody>
      </p:sp>
      <p:sp>
        <p:nvSpPr>
          <p:cNvPr id="13" name="Rectangle 4">
            <a:extLst>
              <a:ext uri="{FF2B5EF4-FFF2-40B4-BE49-F238E27FC236}">
                <a16:creationId xmlns:a16="http://schemas.microsoft.com/office/drawing/2014/main" id="{52DEA11F-9E19-07FF-A79F-6AE59B4BEBEB}"/>
              </a:ext>
            </a:extLst>
          </p:cNvPr>
          <p:cNvSpPr>
            <a:spLocks noChangeArrowheads="1"/>
          </p:cNvSpPr>
          <p:nvPr/>
        </p:nvSpPr>
        <p:spPr bwMode="auto">
          <a:xfrm>
            <a:off x="1055440" y="2204864"/>
            <a:ext cx="597666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400"/>
              </a:spcAft>
              <a:buClr>
                <a:srgbClr val="5FF0FF"/>
              </a:buClr>
              <a:buFont typeface="Symbol" panose="05050102010706020507" pitchFamily="18" charset="2"/>
              <a:buNone/>
            </a:pPr>
            <a:r>
              <a:rPr lang="es-419" noProof="0" dirty="0">
                <a:solidFill>
                  <a:schemeClr val="bg2">
                    <a:lumMod val="50000"/>
                  </a:schemeClr>
                </a:solidFill>
                <a:effectLst/>
                <a:latin typeface="Arial" panose="020B0604020202020204" pitchFamily="34" charset="0"/>
                <a:cs typeface="Times New Roman" panose="02020603050405020304" pitchFamily="18" charset="0"/>
              </a:rPr>
              <a:t>Servir: 		289 veces</a:t>
            </a:r>
          </a:p>
          <a:p>
            <a:pPr algn="just">
              <a:lnSpc>
                <a:spcPct val="90000"/>
              </a:lnSpc>
              <a:spcBef>
                <a:spcPts val="0"/>
              </a:spcBef>
              <a:spcAft>
                <a:spcPts val="400"/>
              </a:spcAft>
              <a:buClr>
                <a:srgbClr val="5FF0FF"/>
              </a:buClr>
              <a:buFont typeface="Symbol" panose="05050102010706020507" pitchFamily="18" charset="2"/>
              <a:buNone/>
            </a:pPr>
            <a:r>
              <a:rPr lang="es-419" noProof="0" dirty="0">
                <a:solidFill>
                  <a:schemeClr val="bg2">
                    <a:lumMod val="50000"/>
                  </a:schemeClr>
                </a:solidFill>
                <a:effectLst/>
                <a:latin typeface="Arial" panose="020B0604020202020204" pitchFamily="34" charset="0"/>
                <a:cs typeface="Times New Roman" panose="02020603050405020304" pitchFamily="18" charset="0"/>
              </a:rPr>
              <a:t>Sirviendo:	  29 veces</a:t>
            </a:r>
          </a:p>
          <a:p>
            <a:pPr algn="just">
              <a:lnSpc>
                <a:spcPct val="90000"/>
              </a:lnSpc>
              <a:spcBef>
                <a:spcPts val="0"/>
              </a:spcBef>
              <a:spcAft>
                <a:spcPts val="400"/>
              </a:spcAft>
              <a:buClr>
                <a:srgbClr val="5FF0FF"/>
              </a:buClr>
              <a:buFont typeface="Symbol" panose="05050102010706020507" pitchFamily="18" charset="2"/>
              <a:buNone/>
            </a:pPr>
            <a:r>
              <a:rPr lang="es-419" noProof="0" dirty="0">
                <a:solidFill>
                  <a:schemeClr val="bg2">
                    <a:lumMod val="50000"/>
                  </a:schemeClr>
                </a:solidFill>
                <a:effectLst/>
                <a:latin typeface="Arial" panose="020B0604020202020204" pitchFamily="34" charset="0"/>
                <a:cs typeface="Times New Roman" panose="02020603050405020304" pitchFamily="18" charset="0"/>
              </a:rPr>
              <a:t>Servicio:	  87 veces</a:t>
            </a:r>
          </a:p>
          <a:p>
            <a:pPr algn="just">
              <a:lnSpc>
                <a:spcPct val="90000"/>
              </a:lnSpc>
              <a:spcBef>
                <a:spcPts val="0"/>
              </a:spcBef>
              <a:spcAft>
                <a:spcPts val="400"/>
              </a:spcAft>
              <a:buClr>
                <a:srgbClr val="5FF0FF"/>
              </a:buClr>
              <a:buFont typeface="Symbol" panose="05050102010706020507" pitchFamily="18" charset="2"/>
              <a:buNone/>
            </a:pPr>
            <a:r>
              <a:rPr lang="es-419" noProof="0" dirty="0">
                <a:solidFill>
                  <a:schemeClr val="bg2">
                    <a:lumMod val="50000"/>
                  </a:schemeClr>
                </a:solidFill>
                <a:effectLst/>
                <a:latin typeface="Arial" panose="020B0604020202020204" pitchFamily="34" charset="0"/>
                <a:cs typeface="Times New Roman" panose="02020603050405020304" pitchFamily="18" charset="0"/>
              </a:rPr>
              <a:t>Siervo:		767 veces</a:t>
            </a:r>
          </a:p>
          <a:p>
            <a:pPr algn="just">
              <a:lnSpc>
                <a:spcPct val="90000"/>
              </a:lnSpc>
              <a:spcBef>
                <a:spcPts val="0"/>
              </a:spcBef>
              <a:spcAft>
                <a:spcPts val="400"/>
              </a:spcAft>
              <a:buClr>
                <a:srgbClr val="5FF0FF"/>
              </a:buClr>
              <a:buFont typeface="Symbol" panose="05050102010706020507" pitchFamily="18" charset="2"/>
              <a:buNone/>
            </a:pPr>
            <a:r>
              <a:rPr lang="es-419" dirty="0">
                <a:solidFill>
                  <a:schemeClr val="bg2">
                    <a:lumMod val="50000"/>
                  </a:schemeClr>
                </a:solidFill>
                <a:effectLst/>
                <a:latin typeface="Arial" panose="020B0604020202020204" pitchFamily="34" charset="0"/>
                <a:cs typeface="Times New Roman" panose="02020603050405020304" pitchFamily="18" charset="0"/>
              </a:rPr>
              <a:t>Total:</a:t>
            </a:r>
            <a:r>
              <a:rPr lang="es-419" noProof="0" dirty="0">
                <a:solidFill>
                  <a:srgbClr val="EFF9FF"/>
                </a:solidFill>
                <a:latin typeface="Arial" panose="020B0604020202020204" pitchFamily="34" charset="0"/>
                <a:cs typeface="Times New Roman" panose="02020603050405020304" pitchFamily="18" charset="0"/>
              </a:rPr>
              <a:t>	  </a:t>
            </a:r>
            <a:r>
              <a:rPr lang="es-419" sz="1100" noProof="0" dirty="0">
                <a:solidFill>
                  <a:srgbClr val="EFF9FF"/>
                </a:solidFill>
                <a:latin typeface="Arial" panose="020B0604020202020204" pitchFamily="34" charset="0"/>
                <a:cs typeface="Times New Roman" panose="02020603050405020304" pitchFamily="18" charset="0"/>
              </a:rPr>
              <a:t> </a:t>
            </a:r>
            <a:r>
              <a:rPr lang="es-419" noProof="0" dirty="0">
                <a:solidFill>
                  <a:srgbClr val="FFFF00"/>
                </a:solidFill>
                <a:latin typeface="Arial" panose="020B0604020202020204" pitchFamily="34" charset="0"/>
                <a:cs typeface="Times New Roman" panose="02020603050405020304" pitchFamily="18" charset="0"/>
              </a:rPr>
              <a:t>1172</a:t>
            </a:r>
            <a:r>
              <a:rPr lang="es-419" noProof="0" dirty="0">
                <a:solidFill>
                  <a:srgbClr val="EFF9FF"/>
                </a:solidFill>
                <a:latin typeface="Arial" panose="020B0604020202020204" pitchFamily="34" charset="0"/>
                <a:cs typeface="Times New Roman" panose="02020603050405020304" pitchFamily="18" charset="0"/>
              </a:rPr>
              <a:t> </a:t>
            </a:r>
            <a:r>
              <a:rPr lang="es-419" dirty="0">
                <a:solidFill>
                  <a:schemeClr val="bg2">
                    <a:lumMod val="50000"/>
                  </a:schemeClr>
                </a:solidFill>
                <a:effectLst/>
                <a:latin typeface="Arial" panose="020B0604020202020204" pitchFamily="34" charset="0"/>
                <a:cs typeface="Times New Roman" panose="02020603050405020304" pitchFamily="18" charset="0"/>
              </a:rPr>
              <a:t>veces</a:t>
            </a:r>
          </a:p>
          <a:p>
            <a:pPr algn="just">
              <a:lnSpc>
                <a:spcPct val="90000"/>
              </a:lnSpc>
              <a:spcBef>
                <a:spcPts val="0"/>
              </a:spcBef>
              <a:spcAft>
                <a:spcPts val="400"/>
              </a:spcAft>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Número de páginas en la Biblia:</a:t>
            </a:r>
          </a:p>
          <a:p>
            <a:pPr algn="just">
              <a:lnSpc>
                <a:spcPct val="90000"/>
              </a:lnSpc>
              <a:spcBef>
                <a:spcPts val="0"/>
              </a:spcBef>
              <a:spcAft>
                <a:spcPts val="400"/>
              </a:spcAft>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		 +/- </a:t>
            </a:r>
            <a:r>
              <a:rPr lang="es-419" noProof="0" dirty="0">
                <a:solidFill>
                  <a:srgbClr val="FFFF00"/>
                </a:solidFill>
                <a:latin typeface="Arial" panose="020B0604020202020204" pitchFamily="34" charset="0"/>
                <a:cs typeface="Times New Roman" panose="02020603050405020304" pitchFamily="18" charset="0"/>
              </a:rPr>
              <a:t>1200</a:t>
            </a:r>
          </a:p>
        </p:txBody>
      </p:sp>
    </p:spTree>
    <p:extLst>
      <p:ext uri="{BB962C8B-B14F-4D97-AF65-F5344CB8AC3E}">
        <p14:creationId xmlns:p14="http://schemas.microsoft.com/office/powerpoint/2010/main" val="70970349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02980">
                                            <p:txEl>
                                              <p:pRg st="0" end="0"/>
                                            </p:txEl>
                                          </p:spTgt>
                                        </p:tgtEl>
                                        <p:attrNameLst>
                                          <p:attrName>style.visibility</p:attrName>
                                        </p:attrNameLst>
                                      </p:cBhvr>
                                      <p:to>
                                        <p:strVal val="visible"/>
                                      </p:to>
                                    </p:set>
                                    <p:animEffect transition="in" filter="wipe(up)">
                                      <p:cBhvr>
                                        <p:cTn id="7" dur="500"/>
                                        <p:tgtEl>
                                          <p:spTgt spid="23029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additive="base">
                                        <p:cTn id="30"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250"/>
                                        <p:tgtEl>
                                          <p:spTgt spid="5"/>
                                        </p:tgtEl>
                                      </p:cBhvr>
                                    </p:animEffect>
                                  </p:childTnLst>
                                </p:cTn>
                              </p:par>
                            </p:childTnLst>
                          </p:cTn>
                        </p:par>
                        <p:par>
                          <p:cTn id="37" fill="hold">
                            <p:stCondLst>
                              <p:cond delay="250"/>
                            </p:stCondLst>
                            <p:childTnLst>
                              <p:par>
                                <p:cTn id="38" presetID="22" presetClass="entr" presetSubtype="8"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250"/>
                                        <p:tgtEl>
                                          <p:spTgt spid="8"/>
                                        </p:tgtEl>
                                      </p:cBhvr>
                                    </p:animEffect>
                                  </p:childTnLst>
                                </p:cTn>
                              </p:par>
                            </p:childTnLst>
                          </p:cTn>
                        </p:par>
                        <p:par>
                          <p:cTn id="41" fill="hold">
                            <p:stCondLst>
                              <p:cond delay="500"/>
                            </p:stCondLst>
                            <p:childTnLst>
                              <p:par>
                                <p:cTn id="42" presetID="12" presetClass="entr" presetSubtype="1" fill="hold" nodeType="after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 calcmode="lin" valueType="num">
                                      <p:cBhvr additive="base">
                                        <p:cTn id="44" dur="500"/>
                                        <p:tgtEl>
                                          <p:spTgt spid="6">
                                            <p:txEl>
                                              <p:pRg st="4" end="4"/>
                                            </p:txEl>
                                          </p:spTgt>
                                        </p:tgtEl>
                                        <p:attrNameLst>
                                          <p:attrName>ppt_y</p:attrName>
                                        </p:attrNameLst>
                                      </p:cBhvr>
                                      <p:tavLst>
                                        <p:tav tm="0">
                                          <p:val>
                                            <p:strVal val="#ppt_y-#ppt_h*1.125000"/>
                                          </p:val>
                                        </p:tav>
                                        <p:tav tm="100000">
                                          <p:val>
                                            <p:strVal val="#ppt_y"/>
                                          </p:val>
                                        </p:tav>
                                      </p:tavLst>
                                    </p:anim>
                                    <p:animEffect transition="in" filter="wipe(down)">
                                      <p:cBhvr>
                                        <p:cTn id="45" dur="500"/>
                                        <p:tgtEl>
                                          <p:spTgt spid="6">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 calcmode="lin" valueType="num">
                                      <p:cBhvr additive="base">
                                        <p:cTn id="50"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 calcmode="lin" valueType="num">
                                      <p:cBhvr additive="base">
                                        <p:cTn id="56"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left)">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left)">
                                      <p:cBhvr>
                                        <p:cTn id="7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302980" grpId="0" build="p" autoUpdateAnimBg="0"/>
      <p:bldP spid="9" grpId="0" animBg="1"/>
      <p:bldP spid="12" grpId="0" animBg="1"/>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52403-CF0E-6E18-1D84-1F71BA787F1A}"/>
            </a:ext>
          </a:extLst>
        </p:cNvPr>
        <p:cNvGrpSpPr/>
        <p:nvPr/>
      </p:nvGrpSpPr>
      <p:grpSpPr>
        <a:xfrm>
          <a:off x="0" y="0"/>
          <a:ext cx="0" cy="0"/>
          <a:chOff x="0" y="0"/>
          <a:chExt cx="0" cy="0"/>
        </a:xfrm>
      </p:grpSpPr>
      <p:sp>
        <p:nvSpPr>
          <p:cNvPr id="14" name="Verse Text - Rectangle 3">
            <a:extLst>
              <a:ext uri="{FF2B5EF4-FFF2-40B4-BE49-F238E27FC236}">
                <a16:creationId xmlns:a16="http://schemas.microsoft.com/office/drawing/2014/main" id="{FD563D6A-5F69-C68E-DD2B-153EE7798B75}"/>
              </a:ext>
            </a:extLst>
          </p:cNvPr>
          <p:cNvSpPr>
            <a:spLocks noChangeArrowheads="1"/>
          </p:cNvSpPr>
          <p:nvPr/>
        </p:nvSpPr>
        <p:spPr bwMode="auto">
          <a:xfrm>
            <a:off x="1089794" y="1268760"/>
            <a:ext cx="10046766" cy="1872000"/>
          </a:xfrm>
          <a:prstGeom prst="rect">
            <a:avLst/>
          </a:prstGeom>
          <a:solidFill>
            <a:schemeClr val="bg2">
              <a:lumMod val="25000"/>
            </a:schemeClr>
          </a:solidFill>
          <a:ln w="38100">
            <a:solidFill>
              <a:srgbClr val="FFFF00"/>
            </a:solidFill>
            <a:miter lim="800000"/>
            <a:headEnd/>
            <a:tailEnd/>
          </a:ln>
        </p:spPr>
        <p:txBody>
          <a:bodyPr lIns="144000" tIns="108000" rIns="144000" bIns="144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0"/>
              </a:spcBef>
              <a:spcAft>
                <a:spcPts val="300"/>
              </a:spcAft>
              <a:buClrTx/>
              <a:buSzTx/>
              <a:buFontTx/>
              <a:buNone/>
            </a:pPr>
            <a:r>
              <a:rPr kumimoji="0" lang="es-419" sz="2900" noProof="0" dirty="0">
                <a:solidFill>
                  <a:srgbClr val="EFF9FF"/>
                </a:solidFill>
                <a:latin typeface="Arial" panose="020B0604020202020204" pitchFamily="34" charset="0"/>
                <a:cs typeface="Times New Roman" panose="02020603050405020304" pitchFamily="18" charset="0"/>
              </a:rPr>
              <a:t>                         Dios habló, y dio a conocer todos estos mandamient</a:t>
            </a:r>
            <a:r>
              <a:rPr kumimoji="0" lang="es-419" sz="2900" dirty="0">
                <a:solidFill>
                  <a:srgbClr val="EFF9FF"/>
                </a:solidFill>
                <a:latin typeface="Arial" panose="020B0604020202020204" pitchFamily="34" charset="0"/>
                <a:cs typeface="Times New Roman" panose="02020603050405020304" pitchFamily="18" charset="0"/>
              </a:rPr>
              <a:t>os: “Yo soy el Señor tu Dios.</a:t>
            </a:r>
            <a:r>
              <a:rPr kumimoji="0" lang="es-419" sz="2900" noProof="0" dirty="0">
                <a:solidFill>
                  <a:srgbClr val="EFF9FF"/>
                </a:solidFill>
                <a:latin typeface="Arial" panose="020B0604020202020204" pitchFamily="34" charset="0"/>
                <a:cs typeface="Times New Roman" panose="02020603050405020304" pitchFamily="18" charset="0"/>
              </a:rPr>
              <a:t> </a:t>
            </a:r>
          </a:p>
          <a:p>
            <a:pPr algn="just">
              <a:lnSpc>
                <a:spcPct val="90000"/>
              </a:lnSpc>
              <a:spcBef>
                <a:spcPct val="0"/>
              </a:spcBef>
              <a:spcAft>
                <a:spcPts val="300"/>
              </a:spcAft>
              <a:buClrTx/>
              <a:buSzTx/>
              <a:buFontTx/>
              <a:buNone/>
            </a:pPr>
            <a:r>
              <a:rPr kumimoji="0" lang="es-419" sz="2900" dirty="0">
                <a:solidFill>
                  <a:srgbClr val="EFF9FF"/>
                </a:solidFill>
                <a:latin typeface="Arial" panose="020B0604020202020204" pitchFamily="34" charset="0"/>
                <a:cs typeface="Times New Roman" panose="02020603050405020304" pitchFamily="18" charset="0"/>
              </a:rPr>
              <a:t>Yo te saqué de Egipto, del país donde eras esclavo.  </a:t>
            </a:r>
          </a:p>
          <a:p>
            <a:pPr algn="just">
              <a:lnSpc>
                <a:spcPct val="90000"/>
              </a:lnSpc>
              <a:spcBef>
                <a:spcPct val="0"/>
              </a:spcBef>
              <a:spcAft>
                <a:spcPts val="300"/>
              </a:spcAft>
              <a:buClrTx/>
              <a:buSzTx/>
              <a:buFontTx/>
              <a:buNone/>
            </a:pPr>
            <a:r>
              <a:rPr kumimoji="0" lang="es-419" sz="2900" u="sng" dirty="0">
                <a:solidFill>
                  <a:srgbClr val="99FF33"/>
                </a:solidFill>
                <a:latin typeface="Arial" panose="020B0604020202020204" pitchFamily="34" charset="0"/>
                <a:cs typeface="Times New Roman" panose="02020603050405020304" pitchFamily="18" charset="0"/>
              </a:rPr>
              <a:t>No tengas otros dioses además de mí</a:t>
            </a:r>
            <a:r>
              <a:rPr kumimoji="0" lang="es-419" sz="2900" noProof="0" dirty="0">
                <a:solidFill>
                  <a:srgbClr val="EFF9FF"/>
                </a:solidFill>
                <a:latin typeface="Arial" panose="020B0604020202020204" pitchFamily="34" charset="0"/>
                <a:cs typeface="Times New Roman" panose="02020603050405020304" pitchFamily="18" charset="0"/>
              </a:rPr>
              <a:t> . . .”</a:t>
            </a:r>
          </a:p>
        </p:txBody>
      </p:sp>
      <p:sp>
        <p:nvSpPr>
          <p:cNvPr id="9" name="TITLE: Planes - Rectangle 17">
            <a:extLst>
              <a:ext uri="{FF2B5EF4-FFF2-40B4-BE49-F238E27FC236}">
                <a16:creationId xmlns:a16="http://schemas.microsoft.com/office/drawing/2014/main" id="{76EDF0CB-5E5B-AA72-A272-2F0BE4C65319}"/>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10" name="Underline title - Rectangle 18">
            <a:extLst>
              <a:ext uri="{FF2B5EF4-FFF2-40B4-BE49-F238E27FC236}">
                <a16:creationId xmlns:a16="http://schemas.microsoft.com/office/drawing/2014/main" id="{D38A6759-83B8-83A2-AC29-514F63416EFC}"/>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12" name="Verse ID - Rectangle 30">
            <a:extLst>
              <a:ext uri="{FF2B5EF4-FFF2-40B4-BE49-F238E27FC236}">
                <a16:creationId xmlns:a16="http://schemas.microsoft.com/office/drawing/2014/main" id="{217CB980-895D-7030-284F-63F95DA2E0F5}"/>
              </a:ext>
            </a:extLst>
          </p:cNvPr>
          <p:cNvSpPr>
            <a:spLocks noChangeArrowheads="1"/>
          </p:cNvSpPr>
          <p:nvPr/>
        </p:nvSpPr>
        <p:spPr bwMode="auto">
          <a:xfrm>
            <a:off x="1055439" y="1278677"/>
            <a:ext cx="2641900" cy="51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tIns="64800" rIns="144000">
            <a:spAutoFit/>
          </a:bodyPr>
          <a:lstStyle/>
          <a:p>
            <a:pPr>
              <a:lnSpc>
                <a:spcPct val="90000"/>
              </a:lnSpc>
            </a:pPr>
            <a:r>
              <a:rPr kumimoji="1" lang="es-419" sz="2900" b="1" i="1" u="sng"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rPr>
              <a:t>Éxodo 20:1-3</a:t>
            </a:r>
            <a:endParaRPr kumimoji="1" lang="es-419" sz="2900" b="1" i="1" u="sng" noProof="0"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p:txBody>
      </p:sp>
      <p:sp>
        <p:nvSpPr>
          <p:cNvPr id="3" name="Rectangle 10">
            <a:extLst>
              <a:ext uri="{FF2B5EF4-FFF2-40B4-BE49-F238E27FC236}">
                <a16:creationId xmlns:a16="http://schemas.microsoft.com/office/drawing/2014/main" id="{A476D9C8-5905-2EF6-3E29-41721FA8B11F}"/>
              </a:ext>
            </a:extLst>
          </p:cNvPr>
          <p:cNvSpPr>
            <a:spLocks noChangeArrowheads="1"/>
          </p:cNvSpPr>
          <p:nvPr/>
        </p:nvSpPr>
        <p:spPr bwMode="auto">
          <a:xfrm>
            <a:off x="1069504" y="3633192"/>
            <a:ext cx="23622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Tu trabajo?</a:t>
            </a:r>
          </a:p>
          <a:p>
            <a:pPr algn="just">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Tus amigos?</a:t>
            </a:r>
          </a:p>
          <a:p>
            <a:pPr algn="just">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Tu hogar?</a:t>
            </a:r>
          </a:p>
          <a:p>
            <a:pPr algn="just">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Tu deporte?</a:t>
            </a:r>
          </a:p>
        </p:txBody>
      </p:sp>
      <p:sp>
        <p:nvSpPr>
          <p:cNvPr id="6" name="Rectangle 11">
            <a:extLst>
              <a:ext uri="{FF2B5EF4-FFF2-40B4-BE49-F238E27FC236}">
                <a16:creationId xmlns:a16="http://schemas.microsoft.com/office/drawing/2014/main" id="{B754DF33-BC8B-391D-3A82-16B3DC1CDCBF}"/>
              </a:ext>
            </a:extLst>
          </p:cNvPr>
          <p:cNvSpPr>
            <a:spLocks noChangeArrowheads="1"/>
          </p:cNvSpPr>
          <p:nvPr/>
        </p:nvSpPr>
        <p:spPr bwMode="auto">
          <a:xfrm>
            <a:off x="4102224" y="3633192"/>
            <a:ext cx="22098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Tu dinero?</a:t>
            </a:r>
          </a:p>
          <a:p>
            <a:pPr algn="just">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Tu auto?</a:t>
            </a:r>
          </a:p>
          <a:p>
            <a:pPr algn="just">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Tu celular?</a:t>
            </a:r>
          </a:p>
          <a:p>
            <a:pPr algn="just">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Tu familia?</a:t>
            </a:r>
          </a:p>
        </p:txBody>
      </p:sp>
      <p:sp>
        <p:nvSpPr>
          <p:cNvPr id="13" name="Rectangle 12">
            <a:extLst>
              <a:ext uri="{FF2B5EF4-FFF2-40B4-BE49-F238E27FC236}">
                <a16:creationId xmlns:a16="http://schemas.microsoft.com/office/drawing/2014/main" id="{F3634203-7666-BEB1-EB23-D460FA292B8C}"/>
              </a:ext>
            </a:extLst>
          </p:cNvPr>
          <p:cNvSpPr>
            <a:spLocks noChangeArrowheads="1"/>
          </p:cNvSpPr>
          <p:nvPr/>
        </p:nvSpPr>
        <p:spPr bwMode="auto">
          <a:xfrm>
            <a:off x="6816080" y="3633192"/>
            <a:ext cx="4536504"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Música ... Radio ... TV…</a:t>
            </a:r>
          </a:p>
          <a:p>
            <a:pPr>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Instagram... Facebook</a:t>
            </a:r>
            <a:r>
              <a:rPr lang="es-419" sz="3000" dirty="0">
                <a:solidFill>
                  <a:srgbClr val="EFF9FF"/>
                </a:solidFill>
                <a:effectLst>
                  <a:outerShdw blurRad="38100" dist="38100" dir="2700000" algn="tl">
                    <a:srgbClr val="000000"/>
                  </a:outerShdw>
                </a:effectLst>
                <a:latin typeface="Arial" panose="020B0604020202020204" pitchFamily="34" charset="0"/>
              </a:rPr>
              <a:t>...</a:t>
            </a:r>
            <a:endParaRPr lang="es-419" sz="3000" noProof="0" dirty="0">
              <a:solidFill>
                <a:srgbClr val="EFF9FF"/>
              </a:solidFill>
              <a:effectLst>
                <a:outerShdw blurRad="38100" dist="38100" dir="2700000" algn="tl">
                  <a:srgbClr val="000000"/>
                </a:outerShdw>
              </a:effectLst>
              <a:latin typeface="Arial" panose="020B0604020202020204" pitchFamily="34" charset="0"/>
            </a:endParaRPr>
          </a:p>
          <a:p>
            <a:pPr>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Comer... Tomar..., ropa…</a:t>
            </a:r>
          </a:p>
          <a:p>
            <a:pPr>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etc., etc., etc. ?? </a:t>
            </a:r>
          </a:p>
        </p:txBody>
      </p:sp>
      <p:sp>
        <p:nvSpPr>
          <p:cNvPr id="16" name="Rectangle 9">
            <a:extLst>
              <a:ext uri="{FF2B5EF4-FFF2-40B4-BE49-F238E27FC236}">
                <a16:creationId xmlns:a16="http://schemas.microsoft.com/office/drawing/2014/main" id="{243D1418-A7D7-87D6-A24A-25F9F940A26A}"/>
              </a:ext>
            </a:extLst>
          </p:cNvPr>
          <p:cNvSpPr>
            <a:spLocks noChangeArrowheads="1"/>
          </p:cNvSpPr>
          <p:nvPr/>
        </p:nvSpPr>
        <p:spPr bwMode="auto">
          <a:xfrm>
            <a:off x="1063986" y="5520543"/>
            <a:ext cx="1008112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85000"/>
              </a:lnSpc>
            </a:pPr>
            <a:r>
              <a:rPr lang="es-ES" sz="3000" dirty="0">
                <a:solidFill>
                  <a:srgbClr val="EFF9FF"/>
                </a:solidFill>
                <a:effectLst>
                  <a:outerShdw blurRad="38100" dist="38100" dir="2700000" algn="tl">
                    <a:srgbClr val="000000"/>
                  </a:outerShdw>
                </a:effectLst>
                <a:latin typeface="Arial" panose="020B0604020202020204" pitchFamily="34" charset="0"/>
              </a:rPr>
              <a:t>¿Alguno de estos ocupa más de tu tiempo del que pasas con Dios?</a:t>
            </a:r>
            <a:endParaRPr lang="es-419" sz="3000" noProof="0" dirty="0">
              <a:solidFill>
                <a:srgbClr val="EFF9FF"/>
              </a:solidFill>
              <a:effectLst>
                <a:outerShdw blurRad="38100" dist="38100" dir="2700000" algn="tl">
                  <a:srgbClr val="000000"/>
                </a:outerShdw>
              </a:effectLst>
              <a:latin typeface="Arial" panose="020B0604020202020204" pitchFamily="34" charset="0"/>
            </a:endParaRPr>
          </a:p>
        </p:txBody>
      </p:sp>
      <p:sp>
        <p:nvSpPr>
          <p:cNvPr id="19" name="TITLE: Planes - Rectangle 17">
            <a:extLst>
              <a:ext uri="{FF2B5EF4-FFF2-40B4-BE49-F238E27FC236}">
                <a16:creationId xmlns:a16="http://schemas.microsoft.com/office/drawing/2014/main" id="{EACD30EE-3188-8FE5-596F-2E0C8AC4A7DF}"/>
              </a:ext>
            </a:extLst>
          </p:cNvPr>
          <p:cNvSpPr>
            <a:spLocks noChangeArrowheads="1"/>
          </p:cNvSpPr>
          <p:nvPr/>
        </p:nvSpPr>
        <p:spPr bwMode="auto">
          <a:xfrm>
            <a:off x="7243366" y="539156"/>
            <a:ext cx="2583904" cy="2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700" b="1" noProof="0" dirty="0">
                <a:solidFill>
                  <a:srgbClr val="FFFF01"/>
                </a:solidFill>
                <a:effectLst>
                  <a:outerShdw blurRad="50800" dist="50800" dir="3300000" algn="tl">
                    <a:schemeClr val="tx1">
                      <a:alpha val="80000"/>
                    </a:schemeClr>
                  </a:outerShdw>
                </a:effectLst>
                <a:latin typeface="Arial" panose="020B0604020202020204" pitchFamily="34" charset="0"/>
              </a:rPr>
              <a:t>Prioridades</a:t>
            </a:r>
            <a:endParaRPr lang="es-419" sz="2200" b="1" noProof="0" dirty="0">
              <a:solidFill>
                <a:srgbClr val="FFFF01"/>
              </a:solidFill>
              <a:effectLst>
                <a:outerShdw blurRad="50800" dist="50800" dir="3300000" algn="tl">
                  <a:schemeClr val="tx1">
                    <a:alpha val="80000"/>
                  </a:schemeClr>
                </a:outerShdw>
              </a:effectLst>
              <a:latin typeface="Arial" panose="020B0604020202020204" pitchFamily="34" charset="0"/>
            </a:endParaRPr>
          </a:p>
        </p:txBody>
      </p:sp>
      <p:sp>
        <p:nvSpPr>
          <p:cNvPr id="20" name="Rectangle 9">
            <a:extLst>
              <a:ext uri="{FF2B5EF4-FFF2-40B4-BE49-F238E27FC236}">
                <a16:creationId xmlns:a16="http://schemas.microsoft.com/office/drawing/2014/main" id="{29061F51-481F-E9E9-8ECC-8A93E3A1F9CD}"/>
              </a:ext>
            </a:extLst>
          </p:cNvPr>
          <p:cNvSpPr>
            <a:spLocks noChangeArrowheads="1"/>
          </p:cNvSpPr>
          <p:nvPr/>
        </p:nvSpPr>
        <p:spPr bwMode="auto">
          <a:xfrm>
            <a:off x="1055440" y="3259832"/>
            <a:ext cx="1008112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85000"/>
              </a:lnSpc>
            </a:pPr>
            <a:r>
              <a:rPr lang="es-419" sz="3000" noProof="0" dirty="0">
                <a:solidFill>
                  <a:srgbClr val="EFF9FF"/>
                </a:solidFill>
                <a:effectLst>
                  <a:outerShdw blurRad="38100" dist="38100" dir="2700000" algn="tl">
                    <a:srgbClr val="000000"/>
                  </a:outerShdw>
                </a:effectLst>
                <a:latin typeface="Arial" panose="020B0604020202020204" pitchFamily="34" charset="0"/>
              </a:rPr>
              <a:t>Y . . .</a:t>
            </a:r>
          </a:p>
        </p:txBody>
      </p:sp>
      <p:sp>
        <p:nvSpPr>
          <p:cNvPr id="4" name="Rectangle 9">
            <a:extLst>
              <a:ext uri="{FF2B5EF4-FFF2-40B4-BE49-F238E27FC236}">
                <a16:creationId xmlns:a16="http://schemas.microsoft.com/office/drawing/2014/main" id="{03D23A1C-4D06-E5A7-669A-91B0AC5CCAE9}"/>
              </a:ext>
            </a:extLst>
          </p:cNvPr>
          <p:cNvSpPr>
            <a:spLocks noChangeArrowheads="1"/>
          </p:cNvSpPr>
          <p:nvPr/>
        </p:nvSpPr>
        <p:spPr bwMode="auto">
          <a:xfrm>
            <a:off x="2855640" y="5906710"/>
            <a:ext cx="8640960" cy="313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85000"/>
              </a:lnSpc>
            </a:pPr>
            <a:r>
              <a:rPr lang="es-ES" sz="3000" dirty="0">
                <a:solidFill>
                  <a:srgbClr val="EFF9FF"/>
                </a:solidFill>
                <a:effectLst>
                  <a:outerShdw blurRad="38100" dist="38100" dir="2700000" algn="tl">
                    <a:srgbClr val="000000"/>
                  </a:outerShdw>
                </a:effectLst>
                <a:latin typeface="Arial" panose="020B0604020202020204" pitchFamily="34" charset="0"/>
              </a:rPr>
              <a:t>Si es así, entonces </a:t>
            </a:r>
            <a:r>
              <a:rPr lang="es-ES" sz="3000" i="1" u="sng" dirty="0">
                <a:solidFill>
                  <a:srgbClr val="EFF9FF"/>
                </a:solidFill>
                <a:effectLst>
                  <a:outerShdw blurRad="38100" dist="38100" dir="2700000" algn="tl">
                    <a:srgbClr val="000000"/>
                  </a:outerShdw>
                </a:effectLst>
                <a:latin typeface="Arial" panose="020B0604020202020204" pitchFamily="34" charset="0"/>
              </a:rPr>
              <a:t>SÍ</a:t>
            </a:r>
            <a:r>
              <a:rPr lang="es-ES" sz="3000" dirty="0">
                <a:solidFill>
                  <a:srgbClr val="EFF9FF"/>
                </a:solidFill>
                <a:effectLst>
                  <a:outerShdw blurRad="38100" dist="38100" dir="2700000" algn="tl">
                    <a:srgbClr val="000000"/>
                  </a:outerShdw>
                </a:effectLst>
                <a:latin typeface="Arial" panose="020B0604020202020204" pitchFamily="34" charset="0"/>
              </a:rPr>
              <a:t> tienes otro ‘dios’ en tu vida.</a:t>
            </a:r>
            <a:endParaRPr lang="es-419" sz="3000" noProof="0" dirty="0">
              <a:solidFill>
                <a:srgbClr val="EFF9FF"/>
              </a:solidFill>
              <a:effectLst>
                <a:outerShdw blurRad="38100" dist="38100" dir="2700000" algn="tl">
                  <a:srgbClr val="000000"/>
                </a:outerShdw>
              </a:effectLst>
              <a:latin typeface="Arial" panose="020B0604020202020204" pitchFamily="34" charset="0"/>
            </a:endParaRPr>
          </a:p>
        </p:txBody>
      </p:sp>
    </p:spTree>
    <p:extLst>
      <p:ext uri="{BB962C8B-B14F-4D97-AF65-F5344CB8AC3E}">
        <p14:creationId xmlns:p14="http://schemas.microsoft.com/office/powerpoint/2010/main" val="14821858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D6CA8-2D8E-62F8-8F88-100F3D50B3A3}"/>
            </a:ext>
          </a:extLst>
        </p:cNvPr>
        <p:cNvGrpSpPr/>
        <p:nvPr/>
      </p:nvGrpSpPr>
      <p:grpSpPr>
        <a:xfrm>
          <a:off x="0" y="0"/>
          <a:ext cx="0" cy="0"/>
          <a:chOff x="0" y="0"/>
          <a:chExt cx="0" cy="0"/>
        </a:xfrm>
      </p:grpSpPr>
      <p:sp>
        <p:nvSpPr>
          <p:cNvPr id="9" name="TITLE: Planes - Rectangle 17">
            <a:extLst>
              <a:ext uri="{FF2B5EF4-FFF2-40B4-BE49-F238E27FC236}">
                <a16:creationId xmlns:a16="http://schemas.microsoft.com/office/drawing/2014/main" id="{494B38C2-1BAC-AF48-57C7-2E40FD8414DA}"/>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10" name="Underline title - Rectangle 18">
            <a:extLst>
              <a:ext uri="{FF2B5EF4-FFF2-40B4-BE49-F238E27FC236}">
                <a16:creationId xmlns:a16="http://schemas.microsoft.com/office/drawing/2014/main" id="{ACA8A8E6-251F-D924-97B6-D4A5E08247D3}"/>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2" name="Verse Text - Rectangle 3">
            <a:extLst>
              <a:ext uri="{FF2B5EF4-FFF2-40B4-BE49-F238E27FC236}">
                <a16:creationId xmlns:a16="http://schemas.microsoft.com/office/drawing/2014/main" id="{EFAE2D2E-84E0-ECA6-6C2E-C3D822B9A7FF}"/>
              </a:ext>
            </a:extLst>
          </p:cNvPr>
          <p:cNvSpPr>
            <a:spLocks noChangeArrowheads="1"/>
          </p:cNvSpPr>
          <p:nvPr/>
        </p:nvSpPr>
        <p:spPr bwMode="auto">
          <a:xfrm>
            <a:off x="1089794" y="1268760"/>
            <a:ext cx="10046766" cy="1287579"/>
          </a:xfrm>
          <a:prstGeom prst="rect">
            <a:avLst/>
          </a:prstGeom>
          <a:solidFill>
            <a:schemeClr val="bg2">
              <a:lumMod val="25000"/>
            </a:schemeClr>
          </a:solidFill>
          <a:ln w="38100">
            <a:solidFill>
              <a:srgbClr val="FFFF00"/>
            </a:solidFill>
            <a:miter lim="800000"/>
            <a:headEnd/>
            <a:tailEnd/>
          </a:ln>
        </p:spPr>
        <p:txBody>
          <a:bodyPr lIns="144000" tIns="108000" rIns="144000" bIns="144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6000"/>
              </a:lnSpc>
              <a:spcBef>
                <a:spcPct val="0"/>
              </a:spcBef>
              <a:spcAft>
                <a:spcPts val="300"/>
              </a:spcAft>
              <a:buClrTx/>
              <a:buSzTx/>
              <a:buFontTx/>
              <a:buNone/>
            </a:pPr>
            <a:r>
              <a:rPr kumimoji="0" lang="es-419" sz="2800" noProof="0" dirty="0">
                <a:solidFill>
                  <a:srgbClr val="EFF9FF"/>
                </a:solidFill>
                <a:latin typeface="Arial" panose="020B0604020202020204" pitchFamily="34" charset="0"/>
                <a:cs typeface="Times New Roman" panose="02020603050405020304" pitchFamily="18" charset="0"/>
              </a:rPr>
              <a:t>                       </a:t>
            </a:r>
            <a:r>
              <a:rPr kumimoji="0" lang="es-ES" sz="2800" dirty="0">
                <a:solidFill>
                  <a:srgbClr val="EFF9FF"/>
                </a:solidFill>
                <a:latin typeface="Arial" panose="020B0604020202020204" pitchFamily="34" charset="0"/>
                <a:cs typeface="Times New Roman" panose="02020603050405020304" pitchFamily="18" charset="0"/>
              </a:rPr>
              <a:t>“</a:t>
            </a:r>
            <a:r>
              <a:rPr kumimoji="0" lang="es-ES" sz="2800" u="sng" dirty="0">
                <a:solidFill>
                  <a:srgbClr val="99FF33"/>
                </a:solidFill>
                <a:latin typeface="Arial" panose="020B0604020202020204" pitchFamily="34" charset="0"/>
                <a:cs typeface="Times New Roman" panose="02020603050405020304" pitchFamily="18" charset="0"/>
              </a:rPr>
              <a:t>No pronuncies el nombre del Señor tu Dios a la ligera</a:t>
            </a:r>
            <a:r>
              <a:rPr kumimoji="0" lang="es-ES" sz="2800" dirty="0">
                <a:solidFill>
                  <a:srgbClr val="EFF9FF"/>
                </a:solidFill>
                <a:latin typeface="Arial" panose="020B0604020202020204" pitchFamily="34" charset="0"/>
                <a:cs typeface="Times New Roman" panose="02020603050405020304" pitchFamily="18" charset="0"/>
              </a:rPr>
              <a:t>. Yo, el Señor, no tendré por inocente a quien se atreva a pronunciar mi nombre a la ligera.” </a:t>
            </a:r>
          </a:p>
        </p:txBody>
      </p:sp>
      <p:sp>
        <p:nvSpPr>
          <p:cNvPr id="12" name="Verse ID - Rectangle 30">
            <a:extLst>
              <a:ext uri="{FF2B5EF4-FFF2-40B4-BE49-F238E27FC236}">
                <a16:creationId xmlns:a16="http://schemas.microsoft.com/office/drawing/2014/main" id="{C0261C25-130A-1A31-E6B5-ED74A00C3536}"/>
              </a:ext>
            </a:extLst>
          </p:cNvPr>
          <p:cNvSpPr>
            <a:spLocks noChangeArrowheads="1"/>
          </p:cNvSpPr>
          <p:nvPr/>
        </p:nvSpPr>
        <p:spPr bwMode="auto">
          <a:xfrm>
            <a:off x="1055439" y="1278677"/>
            <a:ext cx="2311682" cy="51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tIns="64800" rIns="144000">
            <a:spAutoFit/>
          </a:bodyPr>
          <a:lstStyle/>
          <a:p>
            <a:pPr>
              <a:lnSpc>
                <a:spcPct val="90000"/>
              </a:lnSpc>
            </a:pPr>
            <a:r>
              <a:rPr kumimoji="1" lang="es-419" sz="2900" b="1" i="1" u="sng"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rPr>
              <a:t>Éxodo 20:7</a:t>
            </a:r>
            <a:endParaRPr kumimoji="1" lang="es-419" sz="2900" b="1" i="1" u="sng" noProof="0"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93752A6-FAA0-5F90-6CED-0AAE52E3F8D7}"/>
              </a:ext>
            </a:extLst>
          </p:cNvPr>
          <p:cNvSpPr>
            <a:spLocks noChangeArrowheads="1"/>
          </p:cNvSpPr>
          <p:nvPr/>
        </p:nvSpPr>
        <p:spPr bwMode="auto">
          <a:xfrm>
            <a:off x="1097930" y="2718916"/>
            <a:ext cx="10038630" cy="422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tabLst>
                <a:tab pos="3995738" algn="l"/>
              </a:tabLst>
              <a:defRPr sz="2400">
                <a:solidFill>
                  <a:schemeClr val="tx1"/>
                </a:solidFill>
                <a:latin typeface="Times New Roman" panose="02020603050405020304" pitchFamily="18" charset="0"/>
              </a:defRPr>
            </a:lvl1pPr>
            <a:lvl2pPr marL="190500">
              <a:tabLst>
                <a:tab pos="3995738" algn="l"/>
              </a:tabLst>
              <a:defRPr sz="2400">
                <a:solidFill>
                  <a:schemeClr val="tx1"/>
                </a:solidFill>
                <a:latin typeface="Times New Roman" panose="02020603050405020304" pitchFamily="18" charset="0"/>
              </a:defRPr>
            </a:lvl2pPr>
            <a:lvl3pPr marL="1143000" indent="-228600">
              <a:tabLst>
                <a:tab pos="3995738" algn="l"/>
              </a:tabLst>
              <a:defRPr sz="2400">
                <a:solidFill>
                  <a:schemeClr val="tx1"/>
                </a:solidFill>
                <a:latin typeface="Times New Roman" panose="02020603050405020304" pitchFamily="18" charset="0"/>
              </a:defRPr>
            </a:lvl3pPr>
            <a:lvl4pPr marL="1600200" indent="-228600">
              <a:tabLst>
                <a:tab pos="3995738" algn="l"/>
              </a:tabLst>
              <a:defRPr sz="2400">
                <a:solidFill>
                  <a:schemeClr val="tx1"/>
                </a:solidFill>
                <a:latin typeface="Times New Roman" panose="02020603050405020304" pitchFamily="18" charset="0"/>
              </a:defRPr>
            </a:lvl4pPr>
            <a:lvl5pPr marL="2057400" indent="-228600">
              <a:tabLst>
                <a:tab pos="3995738"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3995738"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3995738"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3995738"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3995738" algn="l"/>
              </a:tabLst>
              <a:defRPr sz="2400">
                <a:solidFill>
                  <a:schemeClr val="tx1"/>
                </a:solidFill>
                <a:latin typeface="Times New Roman" panose="02020603050405020304" pitchFamily="18" charset="0"/>
              </a:defRPr>
            </a:lvl9pPr>
          </a:lstStyle>
          <a:p>
            <a:pPr algn="just">
              <a:lnSpc>
                <a:spcPct val="85000"/>
              </a:lnSpc>
              <a:buClr>
                <a:srgbClr val="5FF0FF"/>
              </a:buClr>
              <a:buFont typeface="Symbol" panose="05050102010706020507" pitchFamily="18" charset="2"/>
              <a:buNone/>
            </a:pPr>
            <a:r>
              <a:rPr kumimoji="1" lang="es-419" sz="3000" i="1" noProof="0" dirty="0">
                <a:solidFill>
                  <a:srgbClr val="FBC93D"/>
                </a:solidFill>
                <a:effectLst>
                  <a:outerShdw blurRad="38100" dist="38100" dir="2700000" algn="tl">
                    <a:srgbClr val="000000"/>
                  </a:outerShdw>
                </a:effectLst>
                <a:latin typeface="Arial" panose="020B0604020202020204" pitchFamily="34" charset="0"/>
                <a:cs typeface="Times New Roman" panose="02020603050405020304" pitchFamily="18" charset="0"/>
              </a:rPr>
              <a:t>¿Qué es ‘Pronunciar el nombre de Dios a la ligera’?</a:t>
            </a:r>
          </a:p>
        </p:txBody>
      </p:sp>
      <p:sp>
        <p:nvSpPr>
          <p:cNvPr id="5" name="Rectangle 4">
            <a:extLst>
              <a:ext uri="{FF2B5EF4-FFF2-40B4-BE49-F238E27FC236}">
                <a16:creationId xmlns:a16="http://schemas.microsoft.com/office/drawing/2014/main" id="{B678C735-1AEA-2DA3-A224-111C454F46A7}"/>
              </a:ext>
            </a:extLst>
          </p:cNvPr>
          <p:cNvSpPr>
            <a:spLocks noChangeArrowheads="1"/>
          </p:cNvSpPr>
          <p:nvPr/>
        </p:nvSpPr>
        <p:spPr bwMode="auto">
          <a:xfrm>
            <a:off x="1089992" y="3212976"/>
            <a:ext cx="10047976"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Primero, es:</a:t>
            </a:r>
          </a:p>
          <a:p>
            <a:pPr algn="just">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“¡Ay, Dios mío!  Estoy cansado hoy...”</a:t>
            </a:r>
          </a:p>
          <a:p>
            <a:pPr algn="just">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“¡Lo juro por Dios!”</a:t>
            </a:r>
          </a:p>
          <a:p>
            <a:pPr algn="just">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“¡Dios Santo!...”</a:t>
            </a:r>
          </a:p>
          <a:p>
            <a:pPr algn="just">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“¡Ay, Señor!...”</a:t>
            </a:r>
          </a:p>
          <a:p>
            <a:pPr algn="just">
              <a:lnSpc>
                <a:spcPct val="90000"/>
              </a:lnSpc>
              <a:spcAft>
                <a:spcPts val="3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Pero no es solo eso: es mucho más también.</a:t>
            </a:r>
          </a:p>
        </p:txBody>
      </p:sp>
      <p:sp>
        <p:nvSpPr>
          <p:cNvPr id="7" name="TITLE: Planes - Rectangle 17">
            <a:extLst>
              <a:ext uri="{FF2B5EF4-FFF2-40B4-BE49-F238E27FC236}">
                <a16:creationId xmlns:a16="http://schemas.microsoft.com/office/drawing/2014/main" id="{151998F5-6960-4800-8A82-3E0D6DA62FEE}"/>
              </a:ext>
            </a:extLst>
          </p:cNvPr>
          <p:cNvSpPr>
            <a:spLocks noChangeArrowheads="1"/>
          </p:cNvSpPr>
          <p:nvPr/>
        </p:nvSpPr>
        <p:spPr bwMode="auto">
          <a:xfrm>
            <a:off x="7243366" y="539156"/>
            <a:ext cx="2583904" cy="2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700" b="1" noProof="0" dirty="0">
                <a:solidFill>
                  <a:srgbClr val="FFFF01"/>
                </a:solidFill>
                <a:effectLst>
                  <a:outerShdw blurRad="50800" dist="50800" dir="3300000" algn="tl">
                    <a:schemeClr val="tx1">
                      <a:alpha val="80000"/>
                    </a:schemeClr>
                  </a:outerShdw>
                </a:effectLst>
                <a:latin typeface="Arial" panose="020B0604020202020204" pitchFamily="34" charset="0"/>
              </a:rPr>
              <a:t>Prioridades</a:t>
            </a:r>
            <a:endParaRPr lang="es-419" sz="2200" b="1" noProof="0" dirty="0">
              <a:solidFill>
                <a:srgbClr val="FFFF01"/>
              </a:solidFill>
              <a:effectLst>
                <a:outerShdw blurRad="50800" dist="50800" dir="3300000" algn="tl">
                  <a:schemeClr val="tx1">
                    <a:alpha val="80000"/>
                  </a:schemeClr>
                </a:outerShdw>
              </a:effectLst>
              <a:latin typeface="Arial" panose="020B0604020202020204" pitchFamily="34" charset="0"/>
            </a:endParaRPr>
          </a:p>
        </p:txBody>
      </p:sp>
    </p:spTree>
    <p:extLst>
      <p:ext uri="{BB962C8B-B14F-4D97-AF65-F5344CB8AC3E}">
        <p14:creationId xmlns:p14="http://schemas.microsoft.com/office/powerpoint/2010/main" val="3661284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12" dur="500"/>
                                        <p:tgtEl>
                                          <p:spTgt spid="2">
                                            <p:txEl>
                                              <p:charRg st="4294967295" end="429496729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left)">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wipe(left)">
                                      <p:cBhvr>
                                        <p:cTn id="33" dur="500"/>
                                        <p:tgtEl>
                                          <p:spTgt spid="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wipe(left)">
                                      <p:cBhvr>
                                        <p:cTn id="38" dur="500"/>
                                        <p:tgtEl>
                                          <p:spTgt spid="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wipe(left)">
                                      <p:cBhvr>
                                        <p:cTn id="43" dur="500"/>
                                        <p:tgtEl>
                                          <p:spTgt spid="5">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Effect transition="in" filter="wipe(left)">
                                      <p:cBhvr>
                                        <p:cTn id="4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12" grpId="0"/>
      <p:bldP spid="4" grpId="0" autoUpdateAnimBg="0"/>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87CB4-8EFD-10BA-3555-BD2AB9F57624}"/>
            </a:ext>
          </a:extLst>
        </p:cNvPr>
        <p:cNvGrpSpPr/>
        <p:nvPr/>
      </p:nvGrpSpPr>
      <p:grpSpPr>
        <a:xfrm>
          <a:off x="0" y="0"/>
          <a:ext cx="0" cy="0"/>
          <a:chOff x="0" y="0"/>
          <a:chExt cx="0" cy="0"/>
        </a:xfrm>
      </p:grpSpPr>
      <p:sp>
        <p:nvSpPr>
          <p:cNvPr id="9" name="TITLE: Planes - Rectangle 17">
            <a:extLst>
              <a:ext uri="{FF2B5EF4-FFF2-40B4-BE49-F238E27FC236}">
                <a16:creationId xmlns:a16="http://schemas.microsoft.com/office/drawing/2014/main" id="{20C8FF9B-2D82-BF67-94FE-BFAB5C1DFFAF}"/>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10" name="Underline title - Rectangle 18">
            <a:extLst>
              <a:ext uri="{FF2B5EF4-FFF2-40B4-BE49-F238E27FC236}">
                <a16:creationId xmlns:a16="http://schemas.microsoft.com/office/drawing/2014/main" id="{31BD43CA-780B-2DE9-BC0D-D85F6B4C16B2}"/>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2" name="Verse Text - Rectangle 3">
            <a:extLst>
              <a:ext uri="{FF2B5EF4-FFF2-40B4-BE49-F238E27FC236}">
                <a16:creationId xmlns:a16="http://schemas.microsoft.com/office/drawing/2014/main" id="{21DD0947-B13E-FC51-87C1-504D2B3A823A}"/>
              </a:ext>
            </a:extLst>
          </p:cNvPr>
          <p:cNvSpPr>
            <a:spLocks noChangeArrowheads="1"/>
          </p:cNvSpPr>
          <p:nvPr/>
        </p:nvSpPr>
        <p:spPr bwMode="auto">
          <a:xfrm>
            <a:off x="1089794" y="1268760"/>
            <a:ext cx="10046766" cy="1287579"/>
          </a:xfrm>
          <a:prstGeom prst="rect">
            <a:avLst/>
          </a:prstGeom>
          <a:solidFill>
            <a:schemeClr val="bg2">
              <a:lumMod val="25000"/>
            </a:schemeClr>
          </a:solidFill>
          <a:ln w="38100">
            <a:solidFill>
              <a:srgbClr val="FFFF00"/>
            </a:solidFill>
            <a:miter lim="800000"/>
            <a:headEnd/>
            <a:tailEnd/>
          </a:ln>
        </p:spPr>
        <p:txBody>
          <a:bodyPr lIns="144000" tIns="108000" rIns="144000" bIns="144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6000"/>
              </a:lnSpc>
              <a:spcBef>
                <a:spcPct val="0"/>
              </a:spcBef>
              <a:spcAft>
                <a:spcPts val="300"/>
              </a:spcAft>
              <a:buClrTx/>
              <a:buSzTx/>
              <a:buFontTx/>
              <a:buNone/>
            </a:pPr>
            <a:r>
              <a:rPr kumimoji="0" lang="es-419" sz="2800" noProof="0" dirty="0">
                <a:solidFill>
                  <a:srgbClr val="EFF9FF"/>
                </a:solidFill>
                <a:latin typeface="Arial" panose="020B0604020202020204" pitchFamily="34" charset="0"/>
                <a:cs typeface="Times New Roman" panose="02020603050405020304" pitchFamily="18" charset="0"/>
              </a:rPr>
              <a:t>                       </a:t>
            </a:r>
            <a:r>
              <a:rPr kumimoji="0" lang="es-ES" sz="2800" dirty="0">
                <a:solidFill>
                  <a:srgbClr val="EFF9FF"/>
                </a:solidFill>
                <a:latin typeface="Arial" panose="020B0604020202020204" pitchFamily="34" charset="0"/>
                <a:cs typeface="Times New Roman" panose="02020603050405020304" pitchFamily="18" charset="0"/>
              </a:rPr>
              <a:t>“</a:t>
            </a:r>
            <a:r>
              <a:rPr kumimoji="0" lang="es-ES" sz="2800" u="sng" dirty="0">
                <a:solidFill>
                  <a:srgbClr val="99FF33"/>
                </a:solidFill>
                <a:latin typeface="Arial" panose="020B0604020202020204" pitchFamily="34" charset="0"/>
                <a:cs typeface="Times New Roman" panose="02020603050405020304" pitchFamily="18" charset="0"/>
              </a:rPr>
              <a:t>No pronuncies el nombre del Señor tu Dios a la ligera</a:t>
            </a:r>
            <a:r>
              <a:rPr kumimoji="0" lang="es-ES" sz="2800" dirty="0">
                <a:solidFill>
                  <a:srgbClr val="EFF9FF"/>
                </a:solidFill>
                <a:latin typeface="Arial" panose="020B0604020202020204" pitchFamily="34" charset="0"/>
                <a:cs typeface="Times New Roman" panose="02020603050405020304" pitchFamily="18" charset="0"/>
              </a:rPr>
              <a:t>. Yo, el Señor, no tendré por inocente a quien se atreva a pronunciar mi nombre a la ligera.” </a:t>
            </a:r>
          </a:p>
        </p:txBody>
      </p:sp>
      <p:sp>
        <p:nvSpPr>
          <p:cNvPr id="12" name="Verse ID - Rectangle 30">
            <a:extLst>
              <a:ext uri="{FF2B5EF4-FFF2-40B4-BE49-F238E27FC236}">
                <a16:creationId xmlns:a16="http://schemas.microsoft.com/office/drawing/2014/main" id="{90123863-702D-4CDB-7021-F56371269B9D}"/>
              </a:ext>
            </a:extLst>
          </p:cNvPr>
          <p:cNvSpPr>
            <a:spLocks noChangeArrowheads="1"/>
          </p:cNvSpPr>
          <p:nvPr/>
        </p:nvSpPr>
        <p:spPr bwMode="auto">
          <a:xfrm>
            <a:off x="1055439" y="1278677"/>
            <a:ext cx="2311682" cy="51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tIns="64800" rIns="144000">
            <a:spAutoFit/>
          </a:bodyPr>
          <a:lstStyle/>
          <a:p>
            <a:pPr>
              <a:lnSpc>
                <a:spcPct val="90000"/>
              </a:lnSpc>
            </a:pPr>
            <a:r>
              <a:rPr kumimoji="1" lang="es-419" sz="2900" b="1" i="1" u="sng"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rPr>
              <a:t>Éxodo 20:7</a:t>
            </a:r>
            <a:endParaRPr kumimoji="1" lang="es-419" sz="2900" b="1" i="1" u="sng" noProof="0"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E7D3DFB-75DB-D5BD-3E96-B3B13094CB39}"/>
              </a:ext>
            </a:extLst>
          </p:cNvPr>
          <p:cNvSpPr>
            <a:spLocks noChangeArrowheads="1"/>
          </p:cNvSpPr>
          <p:nvPr/>
        </p:nvSpPr>
        <p:spPr bwMode="auto">
          <a:xfrm>
            <a:off x="1097930" y="2718916"/>
            <a:ext cx="10038630" cy="422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tabLst>
                <a:tab pos="3995738" algn="l"/>
              </a:tabLst>
              <a:defRPr sz="2400">
                <a:solidFill>
                  <a:schemeClr val="tx1"/>
                </a:solidFill>
                <a:latin typeface="Times New Roman" panose="02020603050405020304" pitchFamily="18" charset="0"/>
              </a:defRPr>
            </a:lvl1pPr>
            <a:lvl2pPr marL="190500">
              <a:tabLst>
                <a:tab pos="3995738" algn="l"/>
              </a:tabLst>
              <a:defRPr sz="2400">
                <a:solidFill>
                  <a:schemeClr val="tx1"/>
                </a:solidFill>
                <a:latin typeface="Times New Roman" panose="02020603050405020304" pitchFamily="18" charset="0"/>
              </a:defRPr>
            </a:lvl2pPr>
            <a:lvl3pPr marL="1143000" indent="-228600">
              <a:tabLst>
                <a:tab pos="3995738" algn="l"/>
              </a:tabLst>
              <a:defRPr sz="2400">
                <a:solidFill>
                  <a:schemeClr val="tx1"/>
                </a:solidFill>
                <a:latin typeface="Times New Roman" panose="02020603050405020304" pitchFamily="18" charset="0"/>
              </a:defRPr>
            </a:lvl3pPr>
            <a:lvl4pPr marL="1600200" indent="-228600">
              <a:tabLst>
                <a:tab pos="3995738" algn="l"/>
              </a:tabLst>
              <a:defRPr sz="2400">
                <a:solidFill>
                  <a:schemeClr val="tx1"/>
                </a:solidFill>
                <a:latin typeface="Times New Roman" panose="02020603050405020304" pitchFamily="18" charset="0"/>
              </a:defRPr>
            </a:lvl4pPr>
            <a:lvl5pPr marL="2057400" indent="-228600">
              <a:tabLst>
                <a:tab pos="3995738"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3995738"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3995738"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3995738"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3995738" algn="l"/>
              </a:tabLst>
              <a:defRPr sz="2400">
                <a:solidFill>
                  <a:schemeClr val="tx1"/>
                </a:solidFill>
                <a:latin typeface="Times New Roman" panose="02020603050405020304" pitchFamily="18" charset="0"/>
              </a:defRPr>
            </a:lvl9pPr>
          </a:lstStyle>
          <a:p>
            <a:pPr algn="just">
              <a:lnSpc>
                <a:spcPct val="85000"/>
              </a:lnSpc>
              <a:buClr>
                <a:srgbClr val="5FF0FF"/>
              </a:buClr>
              <a:buFont typeface="Symbol" panose="05050102010706020507" pitchFamily="18" charset="2"/>
              <a:buNone/>
            </a:pPr>
            <a:r>
              <a:rPr kumimoji="1" lang="es-419" sz="3000" i="1" noProof="0" dirty="0">
                <a:solidFill>
                  <a:srgbClr val="FBC93D"/>
                </a:solidFill>
                <a:effectLst>
                  <a:outerShdw blurRad="38100" dist="38100" dir="2700000" algn="tl">
                    <a:srgbClr val="000000"/>
                  </a:outerShdw>
                </a:effectLst>
                <a:latin typeface="Arial" panose="020B0604020202020204" pitchFamily="34" charset="0"/>
                <a:cs typeface="Times New Roman" panose="02020603050405020304" pitchFamily="18" charset="0"/>
              </a:rPr>
              <a:t>¿Qué es ‘Pronunciar el nombre de Dios a la ligera’?</a:t>
            </a:r>
          </a:p>
        </p:txBody>
      </p:sp>
      <p:sp>
        <p:nvSpPr>
          <p:cNvPr id="5" name="Rectangle 4">
            <a:extLst>
              <a:ext uri="{FF2B5EF4-FFF2-40B4-BE49-F238E27FC236}">
                <a16:creationId xmlns:a16="http://schemas.microsoft.com/office/drawing/2014/main" id="{C361ADDA-88C3-97EB-DC1C-EA01D277F2F9}"/>
              </a:ext>
            </a:extLst>
          </p:cNvPr>
          <p:cNvSpPr>
            <a:spLocks noChangeArrowheads="1"/>
          </p:cNvSpPr>
          <p:nvPr/>
        </p:nvSpPr>
        <p:spPr bwMode="auto">
          <a:xfrm>
            <a:off x="1089992" y="3212976"/>
            <a:ext cx="10047976"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spcAft>
                <a:spcPts val="300"/>
              </a:spcAft>
            </a:pPr>
            <a:r>
              <a:rPr lang="es-ES" sz="3000" dirty="0">
                <a:solidFill>
                  <a:srgbClr val="EFF9FF"/>
                </a:solidFill>
                <a:effectLst>
                  <a:outerShdw blurRad="38100" dist="38100" dir="2700000" algn="tl">
                    <a:srgbClr val="000000"/>
                  </a:outerShdw>
                </a:effectLst>
                <a:latin typeface="Arial" panose="020B0604020202020204" pitchFamily="34" charset="0"/>
              </a:rPr>
              <a:t>Básicamente, es cualquier forma de faltar el debido  respeto y reverencia hacia Dios y Su nombre. </a:t>
            </a:r>
          </a:p>
          <a:p>
            <a:pPr algn="just">
              <a:lnSpc>
                <a:spcPct val="90000"/>
              </a:lnSpc>
              <a:spcAft>
                <a:spcPts val="300"/>
              </a:spcAft>
            </a:pPr>
            <a:r>
              <a:rPr lang="es-ES" sz="3000" dirty="0">
                <a:solidFill>
                  <a:srgbClr val="EFF9FF"/>
                </a:solidFill>
                <a:effectLst>
                  <a:outerShdw blurRad="38100" dist="38100" dir="2700000" algn="tl">
                    <a:srgbClr val="000000"/>
                  </a:outerShdw>
                </a:effectLst>
                <a:latin typeface="Arial" panose="020B0604020202020204" pitchFamily="34" charset="0"/>
              </a:rPr>
              <a:t>Nosotros, como servidores visibles de la iglesia, debemos tomar esto muy en serio, y ser un ejemplo para el resto de la congregación.</a:t>
            </a:r>
            <a:endParaRPr lang="es-419" sz="3000" noProof="0" dirty="0">
              <a:solidFill>
                <a:srgbClr val="EFF9FF"/>
              </a:solidFill>
              <a:effectLst>
                <a:outerShdw blurRad="38100" dist="38100" dir="2700000" algn="tl">
                  <a:srgbClr val="000000"/>
                </a:outerShdw>
              </a:effectLst>
              <a:latin typeface="Arial" panose="020B0604020202020204" pitchFamily="34" charset="0"/>
            </a:endParaRPr>
          </a:p>
        </p:txBody>
      </p:sp>
      <p:sp>
        <p:nvSpPr>
          <p:cNvPr id="3" name="TITLE: Planes - Rectangle 17">
            <a:extLst>
              <a:ext uri="{FF2B5EF4-FFF2-40B4-BE49-F238E27FC236}">
                <a16:creationId xmlns:a16="http://schemas.microsoft.com/office/drawing/2014/main" id="{9B78C3F7-4D63-991A-81EC-A0864D680BCB}"/>
              </a:ext>
            </a:extLst>
          </p:cNvPr>
          <p:cNvSpPr>
            <a:spLocks noChangeArrowheads="1"/>
          </p:cNvSpPr>
          <p:nvPr/>
        </p:nvSpPr>
        <p:spPr bwMode="auto">
          <a:xfrm>
            <a:off x="7243366" y="539156"/>
            <a:ext cx="2583904" cy="2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700" b="1" noProof="0" dirty="0">
                <a:solidFill>
                  <a:srgbClr val="FFFF01"/>
                </a:solidFill>
                <a:effectLst>
                  <a:outerShdw blurRad="50800" dist="50800" dir="3300000" algn="tl">
                    <a:schemeClr val="tx1">
                      <a:alpha val="80000"/>
                    </a:schemeClr>
                  </a:outerShdw>
                </a:effectLst>
                <a:latin typeface="Arial" panose="020B0604020202020204" pitchFamily="34" charset="0"/>
              </a:rPr>
              <a:t>Prioridades</a:t>
            </a:r>
            <a:endParaRPr lang="es-419" sz="2200" b="1" noProof="0" dirty="0">
              <a:solidFill>
                <a:srgbClr val="FFFF01"/>
              </a:solidFill>
              <a:effectLst>
                <a:outerShdw blurRad="50800" dist="50800" dir="3300000" algn="tl">
                  <a:schemeClr val="tx1">
                    <a:alpha val="80000"/>
                  </a:schemeClr>
                </a:outerShdw>
              </a:effectLst>
              <a:latin typeface="Arial" panose="020B0604020202020204" pitchFamily="34" charset="0"/>
            </a:endParaRPr>
          </a:p>
        </p:txBody>
      </p:sp>
    </p:spTree>
    <p:extLst>
      <p:ext uri="{BB962C8B-B14F-4D97-AF65-F5344CB8AC3E}">
        <p14:creationId xmlns:p14="http://schemas.microsoft.com/office/powerpoint/2010/main" val="1463605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09BA9-6FCE-62E5-AADB-6AFDB3B44F0D}"/>
            </a:ext>
          </a:extLst>
        </p:cNvPr>
        <p:cNvGrpSpPr/>
        <p:nvPr/>
      </p:nvGrpSpPr>
      <p:grpSpPr>
        <a:xfrm>
          <a:off x="0" y="0"/>
          <a:ext cx="0" cy="0"/>
          <a:chOff x="0" y="0"/>
          <a:chExt cx="0" cy="0"/>
        </a:xfrm>
      </p:grpSpPr>
      <p:sp>
        <p:nvSpPr>
          <p:cNvPr id="9" name="TITLE: Planes - Rectangle 17">
            <a:extLst>
              <a:ext uri="{FF2B5EF4-FFF2-40B4-BE49-F238E27FC236}">
                <a16:creationId xmlns:a16="http://schemas.microsoft.com/office/drawing/2014/main" id="{8973AD51-E4E1-F58F-70D6-9EF862B8A7CD}"/>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10" name="Underline title - Rectangle 18">
            <a:extLst>
              <a:ext uri="{FF2B5EF4-FFF2-40B4-BE49-F238E27FC236}">
                <a16:creationId xmlns:a16="http://schemas.microsoft.com/office/drawing/2014/main" id="{23ED0D83-B99E-403C-21BD-9B3DD801FEEC}"/>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2" name="Verse Text - Rectangle 3">
            <a:extLst>
              <a:ext uri="{FF2B5EF4-FFF2-40B4-BE49-F238E27FC236}">
                <a16:creationId xmlns:a16="http://schemas.microsoft.com/office/drawing/2014/main" id="{FA059C75-9D27-851D-7ACB-EA581AC32954}"/>
              </a:ext>
            </a:extLst>
          </p:cNvPr>
          <p:cNvSpPr>
            <a:spLocks noChangeArrowheads="1"/>
          </p:cNvSpPr>
          <p:nvPr/>
        </p:nvSpPr>
        <p:spPr bwMode="auto">
          <a:xfrm>
            <a:off x="1089794" y="1268760"/>
            <a:ext cx="10046766" cy="3848056"/>
          </a:xfrm>
          <a:prstGeom prst="rect">
            <a:avLst/>
          </a:prstGeom>
          <a:solidFill>
            <a:schemeClr val="bg2">
              <a:lumMod val="25000"/>
            </a:schemeClr>
          </a:solidFill>
          <a:ln w="38100">
            <a:solidFill>
              <a:srgbClr val="FFFF00"/>
            </a:solidFill>
            <a:miter lim="800000"/>
            <a:headEnd/>
            <a:tailEnd/>
          </a:ln>
        </p:spPr>
        <p:txBody>
          <a:bodyPr lIns="144000" tIns="108000" rIns="144000" bIns="144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ct val="0"/>
              </a:spcBef>
              <a:spcAft>
                <a:spcPts val="200"/>
              </a:spcAft>
              <a:buClrTx/>
              <a:buSzTx/>
              <a:buFontTx/>
              <a:buNone/>
            </a:pPr>
            <a:r>
              <a:rPr kumimoji="0" lang="es-419" sz="2800" noProof="0" dirty="0">
                <a:solidFill>
                  <a:srgbClr val="EFF9FF"/>
                </a:solidFill>
                <a:latin typeface="Arial" panose="020B0604020202020204" pitchFamily="34" charset="0"/>
                <a:cs typeface="Times New Roman" panose="02020603050405020304" pitchFamily="18" charset="0"/>
              </a:rPr>
              <a:t>                            </a:t>
            </a:r>
            <a:r>
              <a:rPr kumimoji="0" lang="es-ES" sz="2800" dirty="0">
                <a:solidFill>
                  <a:srgbClr val="EFF9FF"/>
                </a:solidFill>
                <a:latin typeface="Arial" panose="020B0604020202020204" pitchFamily="34" charset="0"/>
                <a:cs typeface="Times New Roman" panose="02020603050405020304" pitchFamily="18" charset="0"/>
              </a:rPr>
              <a:t>“</a:t>
            </a:r>
            <a:r>
              <a:rPr kumimoji="0" lang="es-ES" sz="2800" u="sng" dirty="0">
                <a:solidFill>
                  <a:srgbClr val="99FF33"/>
                </a:solidFill>
                <a:latin typeface="Arial" panose="020B0604020202020204" pitchFamily="34" charset="0"/>
                <a:cs typeface="Times New Roman" panose="02020603050405020304" pitchFamily="18" charset="0"/>
              </a:rPr>
              <a:t>Acuérdate del sábado, para consagrarlo</a:t>
            </a:r>
            <a:r>
              <a:rPr kumimoji="0" lang="es-ES" sz="2800" dirty="0">
                <a:solidFill>
                  <a:srgbClr val="EFF9FF"/>
                </a:solidFill>
                <a:latin typeface="Arial" panose="020B0604020202020204" pitchFamily="34" charset="0"/>
                <a:cs typeface="Times New Roman" panose="02020603050405020304" pitchFamily="18" charset="0"/>
              </a:rPr>
              <a:t>. </a:t>
            </a:r>
          </a:p>
          <a:p>
            <a:pPr algn="just">
              <a:lnSpc>
                <a:spcPct val="85000"/>
              </a:lnSpc>
              <a:spcBef>
                <a:spcPct val="0"/>
              </a:spcBef>
              <a:spcAft>
                <a:spcPts val="200"/>
              </a:spcAft>
              <a:buClrTx/>
              <a:buSzTx/>
              <a:buFontTx/>
              <a:buNone/>
            </a:pPr>
            <a:r>
              <a:rPr kumimoji="0" lang="es-ES" sz="2800" dirty="0">
                <a:solidFill>
                  <a:srgbClr val="EFF9FF"/>
                </a:solidFill>
                <a:latin typeface="Arial" panose="020B0604020202020204" pitchFamily="34" charset="0"/>
                <a:cs typeface="Times New Roman" panose="02020603050405020304" pitchFamily="18" charset="0"/>
              </a:rPr>
              <a:t>Trabaja seis días, y haz en ellos todo lo que tengas que hacer, pero el día séptimo será un día de reposo para honrar al Señor tu Dios. </a:t>
            </a:r>
          </a:p>
          <a:p>
            <a:pPr algn="just">
              <a:lnSpc>
                <a:spcPct val="85000"/>
              </a:lnSpc>
              <a:spcBef>
                <a:spcPct val="0"/>
              </a:spcBef>
              <a:spcAft>
                <a:spcPts val="200"/>
              </a:spcAft>
              <a:buClrTx/>
              <a:buSzTx/>
              <a:buFontTx/>
              <a:buNone/>
            </a:pPr>
            <a:r>
              <a:rPr kumimoji="0" lang="es-ES" sz="2800" dirty="0">
                <a:solidFill>
                  <a:srgbClr val="EFF9FF"/>
                </a:solidFill>
                <a:latin typeface="Arial" panose="020B0604020202020204" pitchFamily="34" charset="0"/>
                <a:cs typeface="Times New Roman" panose="02020603050405020304" pitchFamily="18" charset="0"/>
              </a:rPr>
              <a:t>No hagas en ese día ningún trabajo, ni tampoco tu hijo, ni tu hija, ni tu esclavo, ni tu esclava, ni tus animales, ni tampoco los extranjeros que vivan en tus ciudades. Acuérdate de que en seis días hizo el Señor los cielos y la tierra, el mar y todo lo que hay en ellos, y que descansó el séptimo día. </a:t>
            </a:r>
          </a:p>
          <a:p>
            <a:pPr algn="just">
              <a:lnSpc>
                <a:spcPct val="85000"/>
              </a:lnSpc>
              <a:spcBef>
                <a:spcPct val="0"/>
              </a:spcBef>
              <a:spcAft>
                <a:spcPts val="200"/>
              </a:spcAft>
              <a:buClrTx/>
              <a:buSzTx/>
              <a:buFontTx/>
              <a:buNone/>
            </a:pPr>
            <a:r>
              <a:rPr kumimoji="0" lang="es-ES" sz="2800" dirty="0">
                <a:solidFill>
                  <a:srgbClr val="EFF9FF"/>
                </a:solidFill>
                <a:latin typeface="Arial" panose="020B0604020202020204" pitchFamily="34" charset="0"/>
                <a:cs typeface="Times New Roman" panose="02020603050405020304" pitchFamily="18" charset="0"/>
              </a:rPr>
              <a:t>Por eso el Señor bendijo y consagró el día de reposo.”</a:t>
            </a:r>
          </a:p>
        </p:txBody>
      </p:sp>
      <p:sp>
        <p:nvSpPr>
          <p:cNvPr id="12" name="Verse ID - Rectangle 30">
            <a:extLst>
              <a:ext uri="{FF2B5EF4-FFF2-40B4-BE49-F238E27FC236}">
                <a16:creationId xmlns:a16="http://schemas.microsoft.com/office/drawing/2014/main" id="{572B9611-0E14-6F35-4099-835477BECBA5}"/>
              </a:ext>
            </a:extLst>
          </p:cNvPr>
          <p:cNvSpPr>
            <a:spLocks noChangeArrowheads="1"/>
          </p:cNvSpPr>
          <p:nvPr/>
        </p:nvSpPr>
        <p:spPr bwMode="auto">
          <a:xfrm>
            <a:off x="1055439" y="1278677"/>
            <a:ext cx="2821117" cy="51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tIns="64800" rIns="144000">
            <a:spAutoFit/>
          </a:bodyPr>
          <a:lstStyle/>
          <a:p>
            <a:pPr>
              <a:lnSpc>
                <a:spcPct val="90000"/>
              </a:lnSpc>
            </a:pPr>
            <a:r>
              <a:rPr kumimoji="1" lang="es-419" sz="2900" b="1" i="1" u="sng"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rPr>
              <a:t>Éxodo 20:8-11</a:t>
            </a:r>
            <a:endParaRPr kumimoji="1" lang="es-419" sz="2900" b="1" i="1" u="sng" noProof="0"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6674BFBD-FE15-EA18-83AC-63AC048A873A}"/>
              </a:ext>
            </a:extLst>
          </p:cNvPr>
          <p:cNvSpPr>
            <a:spLocks noChangeArrowheads="1"/>
          </p:cNvSpPr>
          <p:nvPr/>
        </p:nvSpPr>
        <p:spPr bwMode="auto">
          <a:xfrm>
            <a:off x="1089992" y="5204792"/>
            <a:ext cx="10047976" cy="816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spcAft>
                <a:spcPts val="300"/>
              </a:spcAft>
            </a:pPr>
            <a:r>
              <a:rPr lang="es-ES" sz="3000" dirty="0">
                <a:solidFill>
                  <a:srgbClr val="EFF9FF"/>
                </a:solidFill>
                <a:effectLst>
                  <a:outerShdw blurRad="38100" dist="38100" dir="2700000" algn="tl">
                    <a:srgbClr val="000000"/>
                  </a:outerShdw>
                </a:effectLst>
                <a:latin typeface="Arial" panose="020B0604020202020204" pitchFamily="34" charset="0"/>
              </a:rPr>
              <a:t>Muy sencillo: ¡Dios quiere que descanses! </a:t>
            </a:r>
          </a:p>
          <a:p>
            <a:pPr algn="just">
              <a:lnSpc>
                <a:spcPct val="90000"/>
              </a:lnSpc>
              <a:spcAft>
                <a:spcPts val="300"/>
              </a:spcAft>
            </a:pPr>
            <a:r>
              <a:rPr lang="es-ES" sz="3000" dirty="0">
                <a:solidFill>
                  <a:srgbClr val="EFF9FF"/>
                </a:solidFill>
                <a:effectLst>
                  <a:outerShdw blurRad="38100" dist="38100" dir="2700000" algn="tl">
                    <a:srgbClr val="000000"/>
                  </a:outerShdw>
                </a:effectLst>
                <a:latin typeface="Arial" panose="020B0604020202020204" pitchFamily="34" charset="0"/>
              </a:rPr>
              <a:t>Apartar un día de cada siete, </a:t>
            </a:r>
            <a:r>
              <a:rPr lang="es-419" sz="3000" dirty="0">
                <a:solidFill>
                  <a:srgbClr val="EFF9FF"/>
                </a:solidFill>
                <a:effectLst>
                  <a:outerShdw blurRad="38100" dist="38100" dir="2700000" algn="tl">
                    <a:srgbClr val="000000"/>
                  </a:outerShdw>
                </a:effectLst>
                <a:latin typeface="Arial" panose="020B0604020202020204" pitchFamily="34" charset="0"/>
              </a:rPr>
              <a:t>“para honrar al Señor tu Dios” y para “reposo”.  Un día para las cosas del señor.</a:t>
            </a:r>
          </a:p>
        </p:txBody>
      </p:sp>
      <p:sp>
        <p:nvSpPr>
          <p:cNvPr id="6" name="TITLE: Planes - Rectangle 17">
            <a:extLst>
              <a:ext uri="{FF2B5EF4-FFF2-40B4-BE49-F238E27FC236}">
                <a16:creationId xmlns:a16="http://schemas.microsoft.com/office/drawing/2014/main" id="{DBCA4E4C-32E3-8F4C-99B7-AC433412AA79}"/>
              </a:ext>
            </a:extLst>
          </p:cNvPr>
          <p:cNvSpPr>
            <a:spLocks noChangeArrowheads="1"/>
          </p:cNvSpPr>
          <p:nvPr/>
        </p:nvSpPr>
        <p:spPr bwMode="auto">
          <a:xfrm>
            <a:off x="7243366" y="539156"/>
            <a:ext cx="2583904" cy="2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700" b="1" noProof="0" dirty="0">
                <a:solidFill>
                  <a:srgbClr val="FFFF01"/>
                </a:solidFill>
                <a:effectLst>
                  <a:outerShdw blurRad="50800" dist="50800" dir="3300000" algn="tl">
                    <a:schemeClr val="tx1">
                      <a:alpha val="80000"/>
                    </a:schemeClr>
                  </a:outerShdw>
                </a:effectLst>
                <a:latin typeface="Arial" panose="020B0604020202020204" pitchFamily="34" charset="0"/>
              </a:rPr>
              <a:t>Prioridades</a:t>
            </a:r>
            <a:endParaRPr lang="es-419" sz="2200" b="1" noProof="0" dirty="0">
              <a:solidFill>
                <a:srgbClr val="FFFF01"/>
              </a:solidFill>
              <a:effectLst>
                <a:outerShdw blurRad="50800" dist="50800" dir="3300000" algn="tl">
                  <a:schemeClr val="tx1">
                    <a:alpha val="80000"/>
                  </a:schemeClr>
                </a:outerShdw>
              </a:effectLst>
              <a:latin typeface="Arial" panose="020B0604020202020204" pitchFamily="34" charset="0"/>
            </a:endParaRPr>
          </a:p>
        </p:txBody>
      </p:sp>
    </p:spTree>
    <p:extLst>
      <p:ext uri="{BB962C8B-B14F-4D97-AF65-F5344CB8AC3E}">
        <p14:creationId xmlns:p14="http://schemas.microsoft.com/office/powerpoint/2010/main" val="3504993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
                                            <p:bg/>
                                          </p:spTgt>
                                        </p:tgtEl>
                                        <p:attrNameLst>
                                          <p:attrName>style.visibility</p:attrName>
                                        </p:attrNameLst>
                                      </p:cBhvr>
                                      <p:to>
                                        <p:strVal val="visible"/>
                                      </p:to>
                                    </p:set>
                                    <p:animEffect transition="in" filter="wipe(up)">
                                      <p:cBhvr>
                                        <p:cTn id="13" dur="500"/>
                                        <p:tgtEl>
                                          <p:spTgt spid="2">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up)">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up)">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wipe(up)">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wipe(up)">
                                      <p:cBhvr>
                                        <p:cTn id="33" dur="500"/>
                                        <p:tgtEl>
                                          <p:spTgt spid="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wipe(left)">
                                      <p:cBhvr>
                                        <p:cTn id="38" dur="500"/>
                                        <p:tgtEl>
                                          <p:spTgt spid="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left)">
                                      <p:cBhvr>
                                        <p:cTn id="4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1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E0FCD-16EB-4EA4-0021-7BF4E6C9EBB3}"/>
            </a:ext>
          </a:extLst>
        </p:cNvPr>
        <p:cNvGrpSpPr/>
        <p:nvPr/>
      </p:nvGrpSpPr>
      <p:grpSpPr>
        <a:xfrm>
          <a:off x="0" y="0"/>
          <a:ext cx="0" cy="0"/>
          <a:chOff x="0" y="0"/>
          <a:chExt cx="0" cy="0"/>
        </a:xfrm>
      </p:grpSpPr>
      <p:sp>
        <p:nvSpPr>
          <p:cNvPr id="9" name="TITLE: Planes - Rectangle 17">
            <a:extLst>
              <a:ext uri="{FF2B5EF4-FFF2-40B4-BE49-F238E27FC236}">
                <a16:creationId xmlns:a16="http://schemas.microsoft.com/office/drawing/2014/main" id="{CB509140-9848-8862-271F-8BEA92679380}"/>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10" name="Underline title - Rectangle 18">
            <a:extLst>
              <a:ext uri="{FF2B5EF4-FFF2-40B4-BE49-F238E27FC236}">
                <a16:creationId xmlns:a16="http://schemas.microsoft.com/office/drawing/2014/main" id="{73BEB629-FEC4-6E6F-62C8-DDFC933DDF3B}"/>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2" name="Verse Text - Rectangle 3">
            <a:extLst>
              <a:ext uri="{FF2B5EF4-FFF2-40B4-BE49-F238E27FC236}">
                <a16:creationId xmlns:a16="http://schemas.microsoft.com/office/drawing/2014/main" id="{F1E3274A-9484-F3DC-A5A4-C125602453F7}"/>
              </a:ext>
            </a:extLst>
          </p:cNvPr>
          <p:cNvSpPr>
            <a:spLocks noChangeArrowheads="1"/>
          </p:cNvSpPr>
          <p:nvPr/>
        </p:nvSpPr>
        <p:spPr bwMode="auto">
          <a:xfrm>
            <a:off x="1089794" y="1268760"/>
            <a:ext cx="10046766" cy="1224136"/>
          </a:xfrm>
          <a:prstGeom prst="rect">
            <a:avLst/>
          </a:prstGeom>
          <a:solidFill>
            <a:schemeClr val="bg2">
              <a:lumMod val="25000"/>
            </a:schemeClr>
          </a:solidFill>
          <a:ln w="38100">
            <a:solidFill>
              <a:srgbClr val="FFFF00"/>
            </a:solidFill>
            <a:miter lim="800000"/>
            <a:headEnd/>
            <a:tailEnd/>
          </a:ln>
        </p:spPr>
        <p:txBody>
          <a:bodyPr lIns="144000" tIns="108000" rIns="144000" bIns="144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ct val="0"/>
              </a:spcBef>
              <a:spcAft>
                <a:spcPts val="200"/>
              </a:spcAft>
              <a:buClrTx/>
              <a:buSzTx/>
              <a:buFontTx/>
              <a:buNone/>
            </a:pPr>
            <a:r>
              <a:rPr kumimoji="0" lang="es-419" sz="2800" noProof="0" dirty="0">
                <a:solidFill>
                  <a:srgbClr val="EFF9FF"/>
                </a:solidFill>
                <a:latin typeface="Arial" panose="020B0604020202020204" pitchFamily="34" charset="0"/>
                <a:cs typeface="Times New Roman" panose="02020603050405020304" pitchFamily="18" charset="0"/>
              </a:rPr>
              <a:t>                         </a:t>
            </a:r>
            <a:r>
              <a:rPr kumimoji="0" lang="es-ES" sz="2800" u="sng" dirty="0">
                <a:solidFill>
                  <a:srgbClr val="99FF33"/>
                </a:solidFill>
                <a:latin typeface="Arial" panose="020B0604020202020204" pitchFamily="34" charset="0"/>
                <a:cs typeface="Times New Roman" panose="02020603050405020304" pitchFamily="18" charset="0"/>
              </a:rPr>
              <a:t>Honra a tu padre y a tu madre</a:t>
            </a:r>
            <a:r>
              <a:rPr kumimoji="0" lang="es-ES" sz="2800" dirty="0">
                <a:solidFill>
                  <a:srgbClr val="EFF9FF"/>
                </a:solidFill>
                <a:latin typeface="Arial" panose="020B0604020202020204" pitchFamily="34" charset="0"/>
                <a:cs typeface="Times New Roman" panose="02020603050405020304" pitchFamily="18" charset="0"/>
              </a:rPr>
              <a:t>, para que disfrutes de una larga vida en la tierra que te da el Señor tu Dios</a:t>
            </a:r>
          </a:p>
        </p:txBody>
      </p:sp>
      <p:sp>
        <p:nvSpPr>
          <p:cNvPr id="12" name="Verse ID - Rectangle 30">
            <a:extLst>
              <a:ext uri="{FF2B5EF4-FFF2-40B4-BE49-F238E27FC236}">
                <a16:creationId xmlns:a16="http://schemas.microsoft.com/office/drawing/2014/main" id="{E3C47CDD-423E-5C2B-D49B-0E532367BC18}"/>
              </a:ext>
            </a:extLst>
          </p:cNvPr>
          <p:cNvSpPr>
            <a:spLocks noChangeArrowheads="1"/>
          </p:cNvSpPr>
          <p:nvPr/>
        </p:nvSpPr>
        <p:spPr bwMode="auto">
          <a:xfrm>
            <a:off x="1055439" y="1278677"/>
            <a:ext cx="2518470" cy="51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tIns="64800" rIns="144000">
            <a:spAutoFit/>
          </a:bodyPr>
          <a:lstStyle/>
          <a:p>
            <a:pPr>
              <a:lnSpc>
                <a:spcPct val="90000"/>
              </a:lnSpc>
            </a:pPr>
            <a:r>
              <a:rPr kumimoji="1" lang="es-419" sz="2900" b="1" i="1" u="sng"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rPr>
              <a:t>Éxodo 20:12</a:t>
            </a:r>
            <a:endParaRPr kumimoji="1" lang="es-419" sz="2900" b="1" i="1" u="sng" noProof="0"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39B28B30-A2B7-741E-A12D-D242BE632A04}"/>
              </a:ext>
            </a:extLst>
          </p:cNvPr>
          <p:cNvSpPr>
            <a:spLocks noChangeArrowheads="1"/>
          </p:cNvSpPr>
          <p:nvPr/>
        </p:nvSpPr>
        <p:spPr bwMode="auto">
          <a:xfrm>
            <a:off x="1088584" y="4653136"/>
            <a:ext cx="10049384"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86000"/>
              </a:lnSpc>
              <a:spcAft>
                <a:spcPts val="200"/>
              </a:spcAft>
            </a:pPr>
            <a:r>
              <a:rPr lang="es-419" sz="3000" dirty="0">
                <a:solidFill>
                  <a:srgbClr val="EFF9FF"/>
                </a:solidFill>
                <a:effectLst>
                  <a:outerShdw blurRad="38100" dist="38100" dir="2700000" algn="tl">
                    <a:srgbClr val="000000"/>
                  </a:outerShdw>
                </a:effectLst>
                <a:latin typeface="Arial" panose="020B0604020202020204" pitchFamily="34" charset="0"/>
              </a:rPr>
              <a:t>Ahora viene el primer mandamiento referente a otros...</a:t>
            </a:r>
          </a:p>
        </p:txBody>
      </p:sp>
      <p:sp>
        <p:nvSpPr>
          <p:cNvPr id="4" name="TITLE: Planes - Rectangle 17">
            <a:extLst>
              <a:ext uri="{FF2B5EF4-FFF2-40B4-BE49-F238E27FC236}">
                <a16:creationId xmlns:a16="http://schemas.microsoft.com/office/drawing/2014/main" id="{EFB24BC2-1615-2917-6426-ED976DC8A165}"/>
              </a:ext>
            </a:extLst>
          </p:cNvPr>
          <p:cNvSpPr>
            <a:spLocks noChangeArrowheads="1"/>
          </p:cNvSpPr>
          <p:nvPr/>
        </p:nvSpPr>
        <p:spPr bwMode="auto">
          <a:xfrm>
            <a:off x="7243366" y="539156"/>
            <a:ext cx="2583904" cy="2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700" b="1" noProof="0" dirty="0">
                <a:solidFill>
                  <a:srgbClr val="FFFF01"/>
                </a:solidFill>
                <a:effectLst>
                  <a:outerShdw blurRad="50800" dist="50800" dir="3300000" algn="tl">
                    <a:schemeClr val="tx1">
                      <a:alpha val="80000"/>
                    </a:schemeClr>
                  </a:outerShdw>
                </a:effectLst>
                <a:latin typeface="Arial" panose="020B0604020202020204" pitchFamily="34" charset="0"/>
              </a:rPr>
              <a:t>Prioridades</a:t>
            </a:r>
            <a:endParaRPr lang="es-419" sz="2200" b="1" noProof="0" dirty="0">
              <a:solidFill>
                <a:srgbClr val="FFFF01"/>
              </a:solidFill>
              <a:effectLst>
                <a:outerShdw blurRad="50800" dist="50800" dir="3300000" algn="tl">
                  <a:schemeClr val="tx1">
                    <a:alpha val="80000"/>
                  </a:schemeClr>
                </a:outerShdw>
              </a:effectLst>
              <a:latin typeface="Arial" panose="020B0604020202020204" pitchFamily="34" charset="0"/>
            </a:endParaRPr>
          </a:p>
        </p:txBody>
      </p:sp>
      <p:sp>
        <p:nvSpPr>
          <p:cNvPr id="5" name="Rectangle 7">
            <a:extLst>
              <a:ext uri="{FF2B5EF4-FFF2-40B4-BE49-F238E27FC236}">
                <a16:creationId xmlns:a16="http://schemas.microsoft.com/office/drawing/2014/main" id="{1CC2BF67-A701-4FDE-054E-0C700853E4E3}"/>
              </a:ext>
            </a:extLst>
          </p:cNvPr>
          <p:cNvSpPr>
            <a:spLocks noChangeArrowheads="1"/>
          </p:cNvSpPr>
          <p:nvPr/>
        </p:nvSpPr>
        <p:spPr bwMode="auto">
          <a:xfrm>
            <a:off x="1054032" y="2636912"/>
            <a:ext cx="10082528" cy="211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86000"/>
              </a:lnSpc>
              <a:spcAft>
                <a:spcPts val="200"/>
              </a:spcAft>
            </a:pPr>
            <a:r>
              <a:rPr lang="es-419" sz="3000" noProof="0" dirty="0">
                <a:solidFill>
                  <a:srgbClr val="EFF9FF"/>
                </a:solidFill>
                <a:effectLst>
                  <a:outerShdw blurRad="38100" dist="38100" dir="2700000" algn="tl">
                    <a:srgbClr val="000000"/>
                  </a:outerShdw>
                </a:effectLst>
                <a:latin typeface="Arial" panose="020B0604020202020204" pitchFamily="34" charset="0"/>
              </a:rPr>
              <a:t>Los primeros mandamientos tienen que ver con nuestra relación con Dios:  Dios </a:t>
            </a:r>
            <a:r>
              <a:rPr lang="es-419" sz="3000" noProof="0" dirty="0">
                <a:solidFill>
                  <a:srgbClr val="EFF9FF"/>
                </a:solidFill>
                <a:effectLst>
                  <a:outerShdw blurRad="38100" dist="38100" dir="2700000" algn="tl">
                    <a:srgbClr val="000000"/>
                  </a:outerShdw>
                </a:effectLst>
                <a:latin typeface="Arial" panose="020B0604020202020204" pitchFamily="34" charset="0"/>
                <a:cs typeface="Times New Roman" panose="02020603050405020304" pitchFamily="18" charset="0"/>
              </a:rPr>
              <a:t>debe ser #1, no podemos tener “otros dioses”, el nombre de Dios es sagrado y santo, no para tomarlo a la ligera, y hay que dedicar un día cada semana a las cosas de Dios y al descanso.</a:t>
            </a:r>
          </a:p>
        </p:txBody>
      </p:sp>
      <p:sp>
        <p:nvSpPr>
          <p:cNvPr id="6" name="Rectangle 5">
            <a:extLst>
              <a:ext uri="{FF2B5EF4-FFF2-40B4-BE49-F238E27FC236}">
                <a16:creationId xmlns:a16="http://schemas.microsoft.com/office/drawing/2014/main" id="{50A5DD89-3CA7-D327-0EB7-471F96FC0BDF}"/>
              </a:ext>
            </a:extLst>
          </p:cNvPr>
          <p:cNvSpPr>
            <a:spLocks noChangeArrowheads="1"/>
          </p:cNvSpPr>
          <p:nvPr/>
        </p:nvSpPr>
        <p:spPr bwMode="auto">
          <a:xfrm>
            <a:off x="1055440" y="5147668"/>
            <a:ext cx="10049384" cy="1017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86000"/>
              </a:lnSpc>
              <a:spcAft>
                <a:spcPts val="200"/>
              </a:spcAft>
            </a:pPr>
            <a:r>
              <a:rPr lang="es-419" sz="3000" dirty="0">
                <a:solidFill>
                  <a:srgbClr val="EFF9FF"/>
                </a:solidFill>
                <a:effectLst>
                  <a:outerShdw blurRad="38100" dist="38100" dir="2700000" algn="tl">
                    <a:srgbClr val="000000"/>
                  </a:outerShdw>
                </a:effectLst>
                <a:latin typeface="Arial" panose="020B0604020202020204" pitchFamily="34" charset="0"/>
              </a:rPr>
              <a:t>Padre y madre…. Y por extensión: la familia.</a:t>
            </a:r>
          </a:p>
          <a:p>
            <a:pPr algn="just">
              <a:lnSpc>
                <a:spcPct val="86000"/>
              </a:lnSpc>
              <a:spcAft>
                <a:spcPts val="200"/>
              </a:spcAft>
            </a:pPr>
            <a:r>
              <a:rPr lang="es-ES" sz="3000" dirty="0">
                <a:solidFill>
                  <a:srgbClr val="EFF9FF"/>
                </a:solidFill>
                <a:effectLst>
                  <a:outerShdw blurRad="38100" dist="38100" dir="2700000" algn="tl">
                    <a:srgbClr val="000000"/>
                  </a:outerShdw>
                </a:effectLst>
                <a:latin typeface="Arial" panose="020B0604020202020204" pitchFamily="34" charset="0"/>
              </a:rPr>
              <a:t>DESPUÉS de poner en orden tu relación con Dios, la siguiente prioridad es tu familia.</a:t>
            </a:r>
            <a:endParaRPr lang="es-419" sz="3000" dirty="0">
              <a:solidFill>
                <a:srgbClr val="EFF9FF"/>
              </a:solidFill>
              <a:effectLst>
                <a:outerShdw blurRad="38100" dist="38100" dir="2700000" algn="tl">
                  <a:srgbClr val="000000"/>
                </a:outerShdw>
              </a:effectLst>
              <a:latin typeface="Arial" panose="020B0604020202020204" pitchFamily="34" charset="0"/>
            </a:endParaRPr>
          </a:p>
        </p:txBody>
      </p:sp>
    </p:spTree>
    <p:extLst>
      <p:ext uri="{BB962C8B-B14F-4D97-AF65-F5344CB8AC3E}">
        <p14:creationId xmlns:p14="http://schemas.microsoft.com/office/powerpoint/2010/main" val="3176446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ppt_y</p:attrName>
                                        </p:attrNameLst>
                                      </p:cBhvr>
                                      <p:tavLst>
                                        <p:tav tm="0">
                                          <p:val>
                                            <p:strVal val="#ppt_y+#ppt_h*1.125000"/>
                                          </p:val>
                                        </p:tav>
                                        <p:tav tm="100000">
                                          <p:val>
                                            <p:strVal val="#ppt_y"/>
                                          </p:val>
                                        </p:tav>
                                      </p:tavLst>
                                    </p:anim>
                                    <p:animEffect transition="in" filter="wipe(up)">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
                                            <p:bg/>
                                          </p:spTgt>
                                        </p:tgtEl>
                                        <p:attrNameLst>
                                          <p:attrName>style.visibility</p:attrName>
                                        </p:attrNameLst>
                                      </p:cBhvr>
                                      <p:to>
                                        <p:strVal val="visible"/>
                                      </p:to>
                                    </p:set>
                                    <p:animEffect transition="in" filter="wipe(up)">
                                      <p:cBhvr>
                                        <p:cTn id="23" dur="500"/>
                                        <p:tgtEl>
                                          <p:spTgt spid="2">
                                            <p:bg/>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wipe(up)">
                                      <p:cBhvr>
                                        <p:cTn id="28" dur="500"/>
                                        <p:tgtEl>
                                          <p:spTgt spid="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dissolve">
                                      <p:cBhvr>
                                        <p:cTn id="33" dur="500"/>
                                        <p:tgtEl>
                                          <p:spTgt spid="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dissolve">
                                      <p:cBhvr>
                                        <p:cTn id="3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12" grpId="0"/>
      <p:bldP spid="3" grpId="0" build="p" autoUpdateAnimBg="0"/>
      <p:bldP spid="5" grpId="0" build="p" autoUpdateAnimBg="0"/>
      <p:bldP spid="6"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921DF-FAE8-9B56-0FFE-8787C877A5F6}"/>
            </a:ext>
          </a:extLst>
        </p:cNvPr>
        <p:cNvGrpSpPr/>
        <p:nvPr/>
      </p:nvGrpSpPr>
      <p:grpSpPr>
        <a:xfrm>
          <a:off x="0" y="0"/>
          <a:ext cx="0" cy="0"/>
          <a:chOff x="0" y="0"/>
          <a:chExt cx="0" cy="0"/>
        </a:xfrm>
      </p:grpSpPr>
      <p:sp>
        <p:nvSpPr>
          <p:cNvPr id="9" name="TITLE: Planes - Rectangle 17">
            <a:extLst>
              <a:ext uri="{FF2B5EF4-FFF2-40B4-BE49-F238E27FC236}">
                <a16:creationId xmlns:a16="http://schemas.microsoft.com/office/drawing/2014/main" id="{9EF5DDDA-3F0F-43AE-1C64-C0FBE5B980C2}"/>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10" name="Underline title - Rectangle 18">
            <a:extLst>
              <a:ext uri="{FF2B5EF4-FFF2-40B4-BE49-F238E27FC236}">
                <a16:creationId xmlns:a16="http://schemas.microsoft.com/office/drawing/2014/main" id="{9CC07B47-8220-2C19-A22C-BD74C59E870D}"/>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2" name="Verse Text - Rectangle 3">
            <a:extLst>
              <a:ext uri="{FF2B5EF4-FFF2-40B4-BE49-F238E27FC236}">
                <a16:creationId xmlns:a16="http://schemas.microsoft.com/office/drawing/2014/main" id="{8F3900AA-CC58-538C-81F6-C557D49F9164}"/>
              </a:ext>
            </a:extLst>
          </p:cNvPr>
          <p:cNvSpPr>
            <a:spLocks noChangeArrowheads="1"/>
          </p:cNvSpPr>
          <p:nvPr/>
        </p:nvSpPr>
        <p:spPr bwMode="auto">
          <a:xfrm>
            <a:off x="1089794" y="1268760"/>
            <a:ext cx="10046766" cy="2036172"/>
          </a:xfrm>
          <a:prstGeom prst="rect">
            <a:avLst/>
          </a:prstGeom>
          <a:solidFill>
            <a:schemeClr val="bg2">
              <a:lumMod val="25000"/>
            </a:schemeClr>
          </a:solidFill>
          <a:ln w="38100">
            <a:solidFill>
              <a:srgbClr val="FFFF00"/>
            </a:solidFill>
            <a:miter lim="800000"/>
            <a:headEnd/>
            <a:tailEnd/>
          </a:ln>
        </p:spPr>
        <p:txBody>
          <a:bodyPr lIns="144000" tIns="108000" rIns="144000" bIns="144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ct val="0"/>
              </a:spcBef>
              <a:spcAft>
                <a:spcPts val="200"/>
              </a:spcAft>
              <a:buClrTx/>
              <a:buSzTx/>
              <a:buFontTx/>
              <a:buNone/>
            </a:pPr>
            <a:r>
              <a:rPr kumimoji="0" lang="es-ES" sz="2800" dirty="0">
                <a:solidFill>
                  <a:srgbClr val="EFF9FF"/>
                </a:solidFill>
                <a:latin typeface="Arial" panose="020B0604020202020204" pitchFamily="34" charset="0"/>
                <a:cs typeface="Times New Roman" panose="02020603050405020304" pitchFamily="18" charset="0"/>
              </a:rPr>
              <a:t>                        “No asesinarás. No cometerás adulterio. No hurtarás. No darás falso testimonio contra tu prójimo. No codiciarás la casa de tu prójimo; no codiciarás la mujer de tu prójimo, ni su siervo, ni su sierva, ni su buey, ni su asno, ni nada que sea de tu prójimo.”</a:t>
            </a:r>
          </a:p>
        </p:txBody>
      </p:sp>
      <p:sp>
        <p:nvSpPr>
          <p:cNvPr id="12" name="Verse ID - Rectangle 30">
            <a:extLst>
              <a:ext uri="{FF2B5EF4-FFF2-40B4-BE49-F238E27FC236}">
                <a16:creationId xmlns:a16="http://schemas.microsoft.com/office/drawing/2014/main" id="{7B1CC2EB-4098-6BDA-6556-FF976F6FA218}"/>
              </a:ext>
            </a:extLst>
          </p:cNvPr>
          <p:cNvSpPr>
            <a:spLocks noChangeArrowheads="1"/>
          </p:cNvSpPr>
          <p:nvPr/>
        </p:nvSpPr>
        <p:spPr bwMode="auto">
          <a:xfrm>
            <a:off x="1055439" y="1278677"/>
            <a:ext cx="2518470" cy="51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tIns="64800" rIns="144000">
            <a:spAutoFit/>
          </a:bodyPr>
          <a:lstStyle/>
          <a:p>
            <a:pPr>
              <a:lnSpc>
                <a:spcPct val="90000"/>
              </a:lnSpc>
            </a:pPr>
            <a:r>
              <a:rPr kumimoji="1" lang="es-419" sz="2900" b="1" i="1" u="sng"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rPr>
              <a:t>Éxodo 20:12</a:t>
            </a:r>
            <a:endParaRPr kumimoji="1" lang="es-419" sz="2900" b="1" i="1" u="sng" noProof="0"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p:txBody>
      </p:sp>
      <p:sp>
        <p:nvSpPr>
          <p:cNvPr id="4" name="TITLE: Planes - Rectangle 17">
            <a:extLst>
              <a:ext uri="{FF2B5EF4-FFF2-40B4-BE49-F238E27FC236}">
                <a16:creationId xmlns:a16="http://schemas.microsoft.com/office/drawing/2014/main" id="{B1FEC6CF-D3F8-D64A-A6D6-A3FC92FB3DF2}"/>
              </a:ext>
            </a:extLst>
          </p:cNvPr>
          <p:cNvSpPr>
            <a:spLocks noChangeArrowheads="1"/>
          </p:cNvSpPr>
          <p:nvPr/>
        </p:nvSpPr>
        <p:spPr bwMode="auto">
          <a:xfrm>
            <a:off x="7243366" y="539156"/>
            <a:ext cx="2583904" cy="2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700" b="1" noProof="0" dirty="0">
                <a:solidFill>
                  <a:srgbClr val="FFFF01"/>
                </a:solidFill>
                <a:effectLst>
                  <a:outerShdw blurRad="50800" dist="50800" dir="3300000" algn="tl">
                    <a:schemeClr val="tx1">
                      <a:alpha val="80000"/>
                    </a:schemeClr>
                  </a:outerShdw>
                </a:effectLst>
                <a:latin typeface="Arial" panose="020B0604020202020204" pitchFamily="34" charset="0"/>
              </a:rPr>
              <a:t>Prioridades</a:t>
            </a:r>
            <a:endParaRPr lang="es-419" sz="2200" b="1" noProof="0" dirty="0">
              <a:solidFill>
                <a:srgbClr val="FFFF01"/>
              </a:solidFill>
              <a:effectLst>
                <a:outerShdw blurRad="50800" dist="50800" dir="3300000" algn="tl">
                  <a:schemeClr val="tx1">
                    <a:alpha val="80000"/>
                  </a:schemeClr>
                </a:outerShdw>
              </a:effectLst>
              <a:latin typeface="Arial" panose="020B0604020202020204" pitchFamily="34" charset="0"/>
            </a:endParaRPr>
          </a:p>
        </p:txBody>
      </p:sp>
      <p:sp>
        <p:nvSpPr>
          <p:cNvPr id="6" name="Rectangle 5">
            <a:extLst>
              <a:ext uri="{FF2B5EF4-FFF2-40B4-BE49-F238E27FC236}">
                <a16:creationId xmlns:a16="http://schemas.microsoft.com/office/drawing/2014/main" id="{3AF986DB-3180-5A2A-6447-F51AF96CF5E2}"/>
              </a:ext>
            </a:extLst>
          </p:cNvPr>
          <p:cNvSpPr>
            <a:spLocks noChangeArrowheads="1"/>
          </p:cNvSpPr>
          <p:nvPr/>
        </p:nvSpPr>
        <p:spPr bwMode="auto">
          <a:xfrm>
            <a:off x="1055440" y="3429000"/>
            <a:ext cx="10049384" cy="1017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5000"/>
              </a:lnSpc>
              <a:spcAft>
                <a:spcPts val="600"/>
              </a:spcAft>
            </a:pPr>
            <a:r>
              <a:rPr lang="es-419" sz="3000" dirty="0">
                <a:solidFill>
                  <a:srgbClr val="EFF9FF"/>
                </a:solidFill>
                <a:effectLst>
                  <a:outerShdw blurRad="38100" dist="38100" dir="2700000" algn="tl">
                    <a:srgbClr val="000000"/>
                  </a:outerShdw>
                </a:effectLst>
                <a:latin typeface="Arial" panose="020B0604020202020204" pitchFamily="34" charset="0"/>
              </a:rPr>
              <a:t>Y finalmente vienen los mandamientos contra el pecado.</a:t>
            </a:r>
          </a:p>
          <a:p>
            <a:pPr algn="just">
              <a:lnSpc>
                <a:spcPct val="95000"/>
              </a:lnSpc>
              <a:spcAft>
                <a:spcPts val="600"/>
              </a:spcAft>
            </a:pPr>
            <a:r>
              <a:rPr lang="es-ES" sz="3000" dirty="0">
                <a:solidFill>
                  <a:srgbClr val="EFF9FF"/>
                </a:solidFill>
                <a:effectLst>
                  <a:outerShdw blurRad="38100" dist="38100" dir="2700000" algn="tl">
                    <a:srgbClr val="000000"/>
                  </a:outerShdw>
                </a:effectLst>
                <a:latin typeface="Arial" panose="020B0604020202020204" pitchFamily="34" charset="0"/>
              </a:rPr>
              <a:t>No hay tiempo para verlos en detalle ahora, pero ¡espero que ya los conozcas y los obedezcas!</a:t>
            </a:r>
          </a:p>
          <a:p>
            <a:pPr algn="just">
              <a:lnSpc>
                <a:spcPct val="95000"/>
              </a:lnSpc>
              <a:spcAft>
                <a:spcPts val="600"/>
              </a:spcAft>
            </a:pPr>
            <a:r>
              <a:rPr lang="es-ES" sz="3000" dirty="0">
                <a:solidFill>
                  <a:srgbClr val="EFF9FF"/>
                </a:solidFill>
                <a:effectLst>
                  <a:outerShdw blurRad="38100" dist="38100" dir="2700000" algn="tl">
                    <a:srgbClr val="000000"/>
                  </a:outerShdw>
                </a:effectLst>
                <a:latin typeface="Arial" panose="020B0604020202020204" pitchFamily="34" charset="0"/>
              </a:rPr>
              <a:t>Básicamente todos estos tratan sobre no causar daño a otros.</a:t>
            </a:r>
            <a:endParaRPr lang="es-419" sz="3000" dirty="0">
              <a:solidFill>
                <a:srgbClr val="EFF9FF"/>
              </a:solidFill>
              <a:effectLst>
                <a:outerShdw blurRad="38100" dist="38100" dir="2700000" algn="tl">
                  <a:srgbClr val="000000"/>
                </a:outerShdw>
              </a:effectLst>
              <a:latin typeface="Arial" panose="020B0604020202020204" pitchFamily="34" charset="0"/>
            </a:endParaRPr>
          </a:p>
        </p:txBody>
      </p:sp>
    </p:spTree>
    <p:extLst>
      <p:ext uri="{BB962C8B-B14F-4D97-AF65-F5344CB8AC3E}">
        <p14:creationId xmlns:p14="http://schemas.microsoft.com/office/powerpoint/2010/main" val="3769725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
                                            <p:bg/>
                                          </p:spTgt>
                                        </p:tgtEl>
                                        <p:attrNameLst>
                                          <p:attrName>style.visibility</p:attrName>
                                        </p:attrNameLst>
                                      </p:cBhvr>
                                      <p:to>
                                        <p:strVal val="visible"/>
                                      </p:to>
                                    </p:set>
                                    <p:animEffect transition="in" filter="wipe(up)">
                                      <p:cBhvr>
                                        <p:cTn id="13" dur="500"/>
                                        <p:tgtEl>
                                          <p:spTgt spid="2">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up)">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left)">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left)">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wipe(left)">
                                      <p:cBhvr>
                                        <p:cTn id="3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12" grpId="0"/>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0652F-D69A-F9A1-9F66-0DD9CD119D59}"/>
            </a:ext>
          </a:extLst>
        </p:cNvPr>
        <p:cNvGrpSpPr/>
        <p:nvPr/>
      </p:nvGrpSpPr>
      <p:grpSpPr>
        <a:xfrm>
          <a:off x="0" y="0"/>
          <a:ext cx="0" cy="0"/>
          <a:chOff x="0" y="0"/>
          <a:chExt cx="0" cy="0"/>
        </a:xfrm>
      </p:grpSpPr>
      <p:sp>
        <p:nvSpPr>
          <p:cNvPr id="9" name="TITLE: Planes - Rectangle 17">
            <a:extLst>
              <a:ext uri="{FF2B5EF4-FFF2-40B4-BE49-F238E27FC236}">
                <a16:creationId xmlns:a16="http://schemas.microsoft.com/office/drawing/2014/main" id="{AD77A8F2-75CE-091B-5933-EB7BEED2EB36}"/>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10" name="Underline title - Rectangle 18">
            <a:extLst>
              <a:ext uri="{FF2B5EF4-FFF2-40B4-BE49-F238E27FC236}">
                <a16:creationId xmlns:a16="http://schemas.microsoft.com/office/drawing/2014/main" id="{84BDF252-938D-8E0E-4614-295F2B8CFD5D}"/>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4" name="TITLE: Planes - Rectangle 17">
            <a:extLst>
              <a:ext uri="{FF2B5EF4-FFF2-40B4-BE49-F238E27FC236}">
                <a16:creationId xmlns:a16="http://schemas.microsoft.com/office/drawing/2014/main" id="{6AA83291-CB47-0215-8787-0075993A6793}"/>
              </a:ext>
            </a:extLst>
          </p:cNvPr>
          <p:cNvSpPr>
            <a:spLocks noChangeArrowheads="1"/>
          </p:cNvSpPr>
          <p:nvPr/>
        </p:nvSpPr>
        <p:spPr bwMode="auto">
          <a:xfrm>
            <a:off x="7243366" y="539156"/>
            <a:ext cx="2583904" cy="2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700" b="1" noProof="0" dirty="0">
                <a:solidFill>
                  <a:srgbClr val="FFFF01"/>
                </a:solidFill>
                <a:effectLst>
                  <a:outerShdw blurRad="50800" dist="50800" dir="3300000" algn="tl">
                    <a:schemeClr val="tx1">
                      <a:alpha val="80000"/>
                    </a:schemeClr>
                  </a:outerShdw>
                </a:effectLst>
                <a:latin typeface="Arial" panose="020B0604020202020204" pitchFamily="34" charset="0"/>
              </a:rPr>
              <a:t>Prioridades</a:t>
            </a:r>
            <a:endParaRPr lang="es-419" sz="2200" b="1" noProof="0" dirty="0">
              <a:solidFill>
                <a:srgbClr val="FFFF01"/>
              </a:solidFill>
              <a:effectLst>
                <a:outerShdw blurRad="50800" dist="50800" dir="3300000" algn="tl">
                  <a:schemeClr val="tx1">
                    <a:alpha val="80000"/>
                  </a:schemeClr>
                </a:outerShdw>
              </a:effectLst>
              <a:latin typeface="Arial" panose="020B0604020202020204" pitchFamily="34" charset="0"/>
            </a:endParaRPr>
          </a:p>
        </p:txBody>
      </p:sp>
      <p:sp>
        <p:nvSpPr>
          <p:cNvPr id="6" name="Rectangle 5">
            <a:extLst>
              <a:ext uri="{FF2B5EF4-FFF2-40B4-BE49-F238E27FC236}">
                <a16:creationId xmlns:a16="http://schemas.microsoft.com/office/drawing/2014/main" id="{A51A2228-0FD5-43AA-3234-39DD34EF1338}"/>
              </a:ext>
            </a:extLst>
          </p:cNvPr>
          <p:cNvSpPr>
            <a:spLocks noChangeArrowheads="1"/>
          </p:cNvSpPr>
          <p:nvPr/>
        </p:nvSpPr>
        <p:spPr bwMode="auto">
          <a:xfrm>
            <a:off x="1055440" y="1412776"/>
            <a:ext cx="10049384"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pPr>
            <a:r>
              <a:rPr lang="es-ES" sz="3000" dirty="0">
                <a:solidFill>
                  <a:srgbClr val="EFF9FF"/>
                </a:solidFill>
                <a:effectLst>
                  <a:outerShdw blurRad="38100" dist="38100" dir="2700000" algn="tl">
                    <a:srgbClr val="000000"/>
                  </a:outerShdw>
                </a:effectLst>
                <a:latin typeface="Arial" panose="020B0604020202020204" pitchFamily="34" charset="0"/>
              </a:rPr>
              <a:t>Así que, según la Biblia, nuestras prioridades como siervos deben ser:</a:t>
            </a:r>
            <a:endParaRPr lang="es-419" sz="3000" dirty="0">
              <a:solidFill>
                <a:srgbClr val="EFF9FF"/>
              </a:solidFill>
              <a:effectLst>
                <a:outerShdw blurRad="38100" dist="38100" dir="2700000" algn="tl">
                  <a:srgbClr val="000000"/>
                </a:outerShdw>
              </a:effectLst>
              <a:latin typeface="Arial" panose="020B0604020202020204" pitchFamily="34" charset="0"/>
            </a:endParaRPr>
          </a:p>
        </p:txBody>
      </p:sp>
      <p:sp>
        <p:nvSpPr>
          <p:cNvPr id="3" name="Rectangle 2">
            <a:extLst>
              <a:ext uri="{FF2B5EF4-FFF2-40B4-BE49-F238E27FC236}">
                <a16:creationId xmlns:a16="http://schemas.microsoft.com/office/drawing/2014/main" id="{7CAA502B-F712-7699-8031-E2A4816557C9}"/>
              </a:ext>
            </a:extLst>
          </p:cNvPr>
          <p:cNvSpPr>
            <a:spLocks noChangeArrowheads="1"/>
          </p:cNvSpPr>
          <p:nvPr/>
        </p:nvSpPr>
        <p:spPr bwMode="auto">
          <a:xfrm>
            <a:off x="1055440" y="2420888"/>
            <a:ext cx="720080"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tabLst>
                <a:tab pos="809625" algn="l"/>
              </a:tabLst>
            </a:pPr>
            <a:r>
              <a:rPr lang="es-ES" sz="3000" dirty="0">
                <a:solidFill>
                  <a:srgbClr val="EFF9FF"/>
                </a:solidFill>
                <a:effectLst>
                  <a:outerShdw blurRad="38100" dist="38100" dir="2700000" algn="tl">
                    <a:srgbClr val="000000"/>
                  </a:outerShdw>
                </a:effectLst>
                <a:latin typeface="Arial" panose="020B0604020202020204" pitchFamily="34" charset="0"/>
              </a:rPr>
              <a:t>#1</a:t>
            </a:r>
          </a:p>
        </p:txBody>
      </p:sp>
      <p:sp>
        <p:nvSpPr>
          <p:cNvPr id="5" name="Rectangle 4">
            <a:extLst>
              <a:ext uri="{FF2B5EF4-FFF2-40B4-BE49-F238E27FC236}">
                <a16:creationId xmlns:a16="http://schemas.microsoft.com/office/drawing/2014/main" id="{643A64B0-3B7E-D1A7-9909-B6930C86CBBE}"/>
              </a:ext>
            </a:extLst>
          </p:cNvPr>
          <p:cNvSpPr>
            <a:spLocks noChangeArrowheads="1"/>
          </p:cNvSpPr>
          <p:nvPr/>
        </p:nvSpPr>
        <p:spPr bwMode="auto">
          <a:xfrm>
            <a:off x="1055440" y="2924944"/>
            <a:ext cx="720080"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tabLst>
                <a:tab pos="809625" algn="l"/>
              </a:tabLst>
            </a:pPr>
            <a:r>
              <a:rPr lang="es-ES" sz="3000" dirty="0">
                <a:solidFill>
                  <a:srgbClr val="EFF9FF"/>
                </a:solidFill>
                <a:effectLst>
                  <a:outerShdw blurRad="38100" dist="38100" dir="2700000" algn="tl">
                    <a:srgbClr val="000000"/>
                  </a:outerShdw>
                </a:effectLst>
                <a:latin typeface="Arial" panose="020B0604020202020204" pitchFamily="34" charset="0"/>
              </a:rPr>
              <a:t>#2</a:t>
            </a:r>
          </a:p>
        </p:txBody>
      </p:sp>
      <p:sp>
        <p:nvSpPr>
          <p:cNvPr id="7" name="Rectangle 6">
            <a:extLst>
              <a:ext uri="{FF2B5EF4-FFF2-40B4-BE49-F238E27FC236}">
                <a16:creationId xmlns:a16="http://schemas.microsoft.com/office/drawing/2014/main" id="{1CE9EDFB-E3E5-A265-3D11-A9197BD30906}"/>
              </a:ext>
            </a:extLst>
          </p:cNvPr>
          <p:cNvSpPr>
            <a:spLocks noChangeArrowheads="1"/>
          </p:cNvSpPr>
          <p:nvPr/>
        </p:nvSpPr>
        <p:spPr bwMode="auto">
          <a:xfrm>
            <a:off x="1055440" y="3429000"/>
            <a:ext cx="720080"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tabLst>
                <a:tab pos="809625" algn="l"/>
              </a:tabLst>
            </a:pPr>
            <a:r>
              <a:rPr lang="es-ES" sz="3000" dirty="0">
                <a:solidFill>
                  <a:srgbClr val="EFF9FF"/>
                </a:solidFill>
                <a:effectLst>
                  <a:outerShdw blurRad="38100" dist="38100" dir="2700000" algn="tl">
                    <a:srgbClr val="000000"/>
                  </a:outerShdw>
                </a:effectLst>
                <a:latin typeface="Arial" panose="020B0604020202020204" pitchFamily="34" charset="0"/>
              </a:rPr>
              <a:t>#3</a:t>
            </a:r>
          </a:p>
        </p:txBody>
      </p:sp>
      <p:sp>
        <p:nvSpPr>
          <p:cNvPr id="15" name="Rectangle 14">
            <a:extLst>
              <a:ext uri="{FF2B5EF4-FFF2-40B4-BE49-F238E27FC236}">
                <a16:creationId xmlns:a16="http://schemas.microsoft.com/office/drawing/2014/main" id="{6CF081AD-E755-661D-3E9E-896E79BB2291}"/>
              </a:ext>
            </a:extLst>
          </p:cNvPr>
          <p:cNvSpPr>
            <a:spLocks noChangeArrowheads="1"/>
          </p:cNvSpPr>
          <p:nvPr/>
        </p:nvSpPr>
        <p:spPr bwMode="auto">
          <a:xfrm>
            <a:off x="1015168" y="4005064"/>
            <a:ext cx="10049384"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spcAft>
                <a:spcPts val="400"/>
              </a:spcAft>
            </a:pPr>
            <a:r>
              <a:rPr lang="es-ES" sz="3000" dirty="0">
                <a:solidFill>
                  <a:srgbClr val="EFF9FF"/>
                </a:solidFill>
                <a:effectLst>
                  <a:outerShdw blurRad="38100" dist="38100" dir="2700000" algn="tl">
                    <a:srgbClr val="000000"/>
                  </a:outerShdw>
                </a:effectLst>
                <a:latin typeface="Arial" panose="020B0604020202020204" pitchFamily="34" charset="0"/>
              </a:rPr>
              <a:t>¿Y tu servicio en el ministerio? ¿Dónde encaja eso?</a:t>
            </a:r>
          </a:p>
          <a:p>
            <a:pPr algn="just">
              <a:lnSpc>
                <a:spcPct val="90000"/>
              </a:lnSpc>
              <a:spcAft>
                <a:spcPts val="400"/>
              </a:spcAft>
            </a:pPr>
            <a:r>
              <a:rPr lang="es-ES" sz="3000" dirty="0">
                <a:solidFill>
                  <a:srgbClr val="EFF9FF"/>
                </a:solidFill>
                <a:effectLst>
                  <a:outerShdw blurRad="38100" dist="38100" dir="2700000" algn="tl">
                    <a:srgbClr val="000000"/>
                  </a:outerShdw>
                </a:effectLst>
                <a:latin typeface="Arial" panose="020B0604020202020204" pitchFamily="34" charset="0"/>
              </a:rPr>
              <a:t>Todavía falta la última parte del consejo de Josué a los israelitas:</a:t>
            </a:r>
            <a:endParaRPr lang="es-419" sz="3000" dirty="0">
              <a:solidFill>
                <a:srgbClr val="EFF9FF"/>
              </a:solidFill>
              <a:effectLst>
                <a:outerShdw blurRad="38100" dist="38100" dir="2700000" algn="tl">
                  <a:srgbClr val="000000"/>
                </a:outerShdw>
              </a:effectLst>
              <a:latin typeface="Arial" panose="020B0604020202020204" pitchFamily="34" charset="0"/>
            </a:endParaRPr>
          </a:p>
        </p:txBody>
      </p:sp>
      <p:sp>
        <p:nvSpPr>
          <p:cNvPr id="2" name="Rectangle 1">
            <a:extLst>
              <a:ext uri="{FF2B5EF4-FFF2-40B4-BE49-F238E27FC236}">
                <a16:creationId xmlns:a16="http://schemas.microsoft.com/office/drawing/2014/main" id="{8E0DA7EE-EA77-A89C-3452-120D9677451C}"/>
              </a:ext>
            </a:extLst>
          </p:cNvPr>
          <p:cNvSpPr>
            <a:spLocks noChangeArrowheads="1"/>
          </p:cNvSpPr>
          <p:nvPr/>
        </p:nvSpPr>
        <p:spPr bwMode="auto">
          <a:xfrm>
            <a:off x="1055440" y="2420888"/>
            <a:ext cx="10049384"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0" lvl="1" algn="just">
              <a:lnSpc>
                <a:spcPct val="90000"/>
              </a:lnSpc>
              <a:tabLst>
                <a:tab pos="542925" algn="l"/>
                <a:tab pos="809625" algn="l"/>
              </a:tabLst>
            </a:pPr>
            <a:r>
              <a:rPr lang="es-ES" sz="3000" dirty="0">
                <a:solidFill>
                  <a:srgbClr val="EFF9FF"/>
                </a:solidFill>
                <a:effectLst>
                  <a:outerShdw blurRad="38100" dist="38100" dir="2700000" algn="tl">
                    <a:srgbClr val="000000"/>
                  </a:outerShdw>
                </a:effectLst>
                <a:latin typeface="Arial" panose="020B0604020202020204" pitchFamily="34" charset="0"/>
              </a:rPr>
              <a:t>	-	Tu relación con Dios. No hay NADA mas importante</a:t>
            </a:r>
          </a:p>
        </p:txBody>
      </p:sp>
      <p:sp>
        <p:nvSpPr>
          <p:cNvPr id="8" name="Rectangle 7">
            <a:extLst>
              <a:ext uri="{FF2B5EF4-FFF2-40B4-BE49-F238E27FC236}">
                <a16:creationId xmlns:a16="http://schemas.microsoft.com/office/drawing/2014/main" id="{306238D5-2B9D-0C67-C7DB-DC8B573E9B48}"/>
              </a:ext>
            </a:extLst>
          </p:cNvPr>
          <p:cNvSpPr>
            <a:spLocks noChangeArrowheads="1"/>
          </p:cNvSpPr>
          <p:nvPr/>
        </p:nvSpPr>
        <p:spPr bwMode="auto">
          <a:xfrm>
            <a:off x="1055440" y="2924944"/>
            <a:ext cx="10225136"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tabLst>
                <a:tab pos="542925" algn="l"/>
                <a:tab pos="809625" algn="l"/>
              </a:tabLst>
            </a:pPr>
            <a:r>
              <a:rPr lang="es-ES" sz="3000" dirty="0">
                <a:solidFill>
                  <a:srgbClr val="EFF9FF"/>
                </a:solidFill>
                <a:effectLst>
                  <a:outerShdw blurRad="38100" dist="38100" dir="2700000" algn="tl">
                    <a:srgbClr val="000000"/>
                  </a:outerShdw>
                </a:effectLst>
                <a:latin typeface="Arial" panose="020B0604020202020204" pitchFamily="34" charset="0"/>
              </a:rPr>
              <a:t>	-	Un día en siete apartado para Dios, y para descansar</a:t>
            </a:r>
          </a:p>
        </p:txBody>
      </p:sp>
      <p:sp>
        <p:nvSpPr>
          <p:cNvPr id="11" name="Rectangle 10">
            <a:extLst>
              <a:ext uri="{FF2B5EF4-FFF2-40B4-BE49-F238E27FC236}">
                <a16:creationId xmlns:a16="http://schemas.microsoft.com/office/drawing/2014/main" id="{6FEE781C-6A8E-B080-B944-7CDB907E5E90}"/>
              </a:ext>
            </a:extLst>
          </p:cNvPr>
          <p:cNvSpPr>
            <a:spLocks noChangeArrowheads="1"/>
          </p:cNvSpPr>
          <p:nvPr/>
        </p:nvSpPr>
        <p:spPr bwMode="auto">
          <a:xfrm>
            <a:off x="1055440" y="3429000"/>
            <a:ext cx="10121392"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tabLst>
                <a:tab pos="542925" algn="l"/>
                <a:tab pos="809625" algn="l"/>
              </a:tabLst>
            </a:pPr>
            <a:r>
              <a:rPr lang="es-ES" sz="3000" dirty="0">
                <a:solidFill>
                  <a:srgbClr val="EFF9FF"/>
                </a:solidFill>
                <a:effectLst>
                  <a:outerShdw blurRad="38100" dist="38100" dir="2700000" algn="tl">
                    <a:srgbClr val="000000"/>
                  </a:outerShdw>
                </a:effectLst>
                <a:latin typeface="Arial" panose="020B0604020202020204" pitchFamily="34" charset="0"/>
              </a:rPr>
              <a:t>	-	Tu familia</a:t>
            </a:r>
          </a:p>
        </p:txBody>
      </p:sp>
    </p:spTree>
    <p:extLst>
      <p:ext uri="{BB962C8B-B14F-4D97-AF65-F5344CB8AC3E}">
        <p14:creationId xmlns:p14="http://schemas.microsoft.com/office/powerpoint/2010/main" val="22912066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 calcmode="lin" valueType="num">
                                      <p:cBhvr additive="base">
                                        <p:cTn id="34"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 presetClass="entr" presetSubtype="2"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animEffect transition="in" filter="wipe(left)">
                                      <p:cBhvr>
                                        <p:cTn id="45" dur="500"/>
                                        <p:tgtEl>
                                          <p:spTgt spid="1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5">
                                            <p:txEl>
                                              <p:pRg st="1" end="1"/>
                                            </p:txEl>
                                          </p:spTgt>
                                        </p:tgtEl>
                                        <p:attrNameLst>
                                          <p:attrName>style.visibility</p:attrName>
                                        </p:attrNameLst>
                                      </p:cBhvr>
                                      <p:to>
                                        <p:strVal val="visible"/>
                                      </p:to>
                                    </p:set>
                                    <p:animEffect transition="in" filter="wipe(left)">
                                      <p:cBhvr>
                                        <p:cTn id="50"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build="p"/>
      <p:bldP spid="5" grpId="0" build="p"/>
      <p:bldP spid="7" grpId="0" build="p"/>
      <p:bldP spid="15" grpId="0" build="p"/>
      <p:bldP spid="2" grpId="0"/>
      <p:bldP spid="8"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59E8F-8F68-A29C-9D76-3DBCB605816E}"/>
            </a:ext>
          </a:extLst>
        </p:cNvPr>
        <p:cNvGrpSpPr/>
        <p:nvPr/>
      </p:nvGrpSpPr>
      <p:grpSpPr>
        <a:xfrm>
          <a:off x="0" y="0"/>
          <a:ext cx="0" cy="0"/>
          <a:chOff x="0" y="0"/>
          <a:chExt cx="0" cy="0"/>
        </a:xfrm>
      </p:grpSpPr>
      <p:sp>
        <p:nvSpPr>
          <p:cNvPr id="9" name="TITLE: Planes - Rectangle 17">
            <a:extLst>
              <a:ext uri="{FF2B5EF4-FFF2-40B4-BE49-F238E27FC236}">
                <a16:creationId xmlns:a16="http://schemas.microsoft.com/office/drawing/2014/main" id="{E539FC53-B33B-BA4A-E43D-A335B85EAD9B}"/>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10" name="Underline title - Rectangle 18">
            <a:extLst>
              <a:ext uri="{FF2B5EF4-FFF2-40B4-BE49-F238E27FC236}">
                <a16:creationId xmlns:a16="http://schemas.microsoft.com/office/drawing/2014/main" id="{117D80C7-13B9-388A-9019-A3AD9541385B}"/>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4" name="TITLE: Planes - Rectangle 17">
            <a:extLst>
              <a:ext uri="{FF2B5EF4-FFF2-40B4-BE49-F238E27FC236}">
                <a16:creationId xmlns:a16="http://schemas.microsoft.com/office/drawing/2014/main" id="{E1E07CD3-1B4B-7972-3455-1F73733514C4}"/>
              </a:ext>
            </a:extLst>
          </p:cNvPr>
          <p:cNvSpPr>
            <a:spLocks noChangeArrowheads="1"/>
          </p:cNvSpPr>
          <p:nvPr/>
        </p:nvSpPr>
        <p:spPr bwMode="auto">
          <a:xfrm>
            <a:off x="7243366" y="539156"/>
            <a:ext cx="2583904" cy="2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700" b="1" noProof="0" dirty="0">
                <a:solidFill>
                  <a:srgbClr val="FFFF01"/>
                </a:solidFill>
                <a:effectLst>
                  <a:outerShdw blurRad="50800" dist="50800" dir="3300000" algn="tl">
                    <a:schemeClr val="tx1">
                      <a:alpha val="80000"/>
                    </a:schemeClr>
                  </a:outerShdw>
                </a:effectLst>
                <a:latin typeface="Arial" panose="020B0604020202020204" pitchFamily="34" charset="0"/>
              </a:rPr>
              <a:t>Prioridades</a:t>
            </a:r>
            <a:endParaRPr lang="es-419" sz="2200" b="1" noProof="0" dirty="0">
              <a:solidFill>
                <a:srgbClr val="FFFF01"/>
              </a:solidFill>
              <a:effectLst>
                <a:outerShdw blurRad="50800" dist="50800" dir="3300000" algn="tl">
                  <a:schemeClr val="tx1">
                    <a:alpha val="80000"/>
                  </a:schemeClr>
                </a:outerShdw>
              </a:effectLst>
              <a:latin typeface="Arial" panose="020B0604020202020204" pitchFamily="34" charset="0"/>
            </a:endParaRPr>
          </a:p>
        </p:txBody>
      </p:sp>
      <p:sp>
        <p:nvSpPr>
          <p:cNvPr id="6" name="Rectangle 5">
            <a:extLst>
              <a:ext uri="{FF2B5EF4-FFF2-40B4-BE49-F238E27FC236}">
                <a16:creationId xmlns:a16="http://schemas.microsoft.com/office/drawing/2014/main" id="{391F1D12-69FE-527D-8637-B1DAD27A04C2}"/>
              </a:ext>
            </a:extLst>
          </p:cNvPr>
          <p:cNvSpPr>
            <a:spLocks noChangeArrowheads="1"/>
          </p:cNvSpPr>
          <p:nvPr/>
        </p:nvSpPr>
        <p:spPr bwMode="auto">
          <a:xfrm>
            <a:off x="1055440" y="1412776"/>
            <a:ext cx="10049384"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pPr>
            <a:r>
              <a:rPr lang="es-ES" sz="3000" dirty="0">
                <a:solidFill>
                  <a:srgbClr val="EFF9FF"/>
                </a:solidFill>
                <a:effectLst>
                  <a:outerShdw blurRad="38100" dist="38100" dir="2700000" algn="tl">
                    <a:srgbClr val="000000"/>
                  </a:outerShdw>
                </a:effectLst>
                <a:latin typeface="Arial" panose="020B0604020202020204" pitchFamily="34" charset="0"/>
              </a:rPr>
              <a:t>Así que, según la Biblia, nuestras prioridades como siervos deben ser:</a:t>
            </a:r>
            <a:endParaRPr lang="es-419" sz="3000" dirty="0">
              <a:solidFill>
                <a:srgbClr val="EFF9FF"/>
              </a:solidFill>
              <a:effectLst>
                <a:outerShdw blurRad="38100" dist="38100" dir="2700000" algn="tl">
                  <a:srgbClr val="000000"/>
                </a:outerShdw>
              </a:effectLst>
              <a:latin typeface="Arial" panose="020B0604020202020204" pitchFamily="34" charset="0"/>
            </a:endParaRPr>
          </a:p>
        </p:txBody>
      </p:sp>
      <p:sp>
        <p:nvSpPr>
          <p:cNvPr id="18" name="All 5 - Rectangle 1028">
            <a:extLst>
              <a:ext uri="{FF2B5EF4-FFF2-40B4-BE49-F238E27FC236}">
                <a16:creationId xmlns:a16="http://schemas.microsoft.com/office/drawing/2014/main" id="{8D6CEF6E-EF2A-D356-1C77-1A3AC92DD162}"/>
              </a:ext>
            </a:extLst>
          </p:cNvPr>
          <p:cNvSpPr>
            <a:spLocks noChangeArrowheads="1"/>
          </p:cNvSpPr>
          <p:nvPr/>
        </p:nvSpPr>
        <p:spPr bwMode="auto">
          <a:xfrm>
            <a:off x="1091579" y="3886686"/>
            <a:ext cx="10405021" cy="2232248"/>
          </a:xfrm>
          <a:prstGeom prst="rect">
            <a:avLst/>
          </a:prstGeom>
          <a:noFill/>
          <a:ln w="38100">
            <a:noFill/>
            <a:miter lim="800000"/>
            <a:headEnd/>
            <a:tailEnd/>
          </a:ln>
        </p:spPr>
        <p:txBody>
          <a:bodyPr lIns="144000" tIns="108000" rIns="144000" bIns="108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0"/>
              </a:spcBef>
              <a:spcAft>
                <a:spcPts val="300"/>
              </a:spcAft>
              <a:buClrTx/>
              <a:buSzTx/>
              <a:buFontTx/>
              <a:buNone/>
            </a:pPr>
            <a:r>
              <a:rPr kumimoji="0" lang="es-419" sz="2900" dirty="0">
                <a:solidFill>
                  <a:srgbClr val="EFF9FF"/>
                </a:solidFill>
                <a:latin typeface="Arial" panose="020B0604020202020204" pitchFamily="34" charset="0"/>
                <a:cs typeface="Times New Roman" panose="02020603050405020304" pitchFamily="18" charset="0"/>
              </a:rPr>
              <a:t>- Amen al Señor su Dios.</a:t>
            </a:r>
          </a:p>
          <a:p>
            <a:pPr algn="just">
              <a:lnSpc>
                <a:spcPct val="90000"/>
              </a:lnSpc>
              <a:spcBef>
                <a:spcPct val="0"/>
              </a:spcBef>
              <a:spcAft>
                <a:spcPts val="300"/>
              </a:spcAft>
              <a:buClrTx/>
              <a:buSzTx/>
              <a:buFontTx/>
              <a:buNone/>
            </a:pPr>
            <a:r>
              <a:rPr kumimoji="0" lang="es-419" sz="2900" dirty="0">
                <a:solidFill>
                  <a:srgbClr val="EFF9FF"/>
                </a:solidFill>
                <a:latin typeface="Arial" panose="020B0604020202020204" pitchFamily="34" charset="0"/>
                <a:cs typeface="Times New Roman" panose="02020603050405020304" pitchFamily="18" charset="0"/>
              </a:rPr>
              <a:t>- Condúzcanse de acuerdo con su voluntad.</a:t>
            </a:r>
          </a:p>
          <a:p>
            <a:pPr algn="just">
              <a:lnSpc>
                <a:spcPct val="90000"/>
              </a:lnSpc>
              <a:spcBef>
                <a:spcPct val="0"/>
              </a:spcBef>
              <a:spcAft>
                <a:spcPts val="300"/>
              </a:spcAft>
              <a:buClrTx/>
              <a:buSzTx/>
              <a:buFontTx/>
              <a:buNone/>
            </a:pPr>
            <a:r>
              <a:rPr kumimoji="0" lang="es-419" sz="2900" dirty="0">
                <a:solidFill>
                  <a:srgbClr val="EFF9FF"/>
                </a:solidFill>
                <a:latin typeface="Arial" panose="020B0604020202020204" pitchFamily="34" charset="0"/>
                <a:cs typeface="Times New Roman" panose="02020603050405020304" pitchFamily="18" charset="0"/>
              </a:rPr>
              <a:t>- Obedezcan sus mandamientos.</a:t>
            </a:r>
          </a:p>
          <a:p>
            <a:pPr algn="just">
              <a:lnSpc>
                <a:spcPct val="90000"/>
              </a:lnSpc>
              <a:spcBef>
                <a:spcPct val="0"/>
              </a:spcBef>
              <a:spcAft>
                <a:spcPts val="300"/>
              </a:spcAft>
              <a:buClrTx/>
              <a:buSzTx/>
              <a:buFontTx/>
              <a:buNone/>
            </a:pPr>
            <a:r>
              <a:rPr kumimoji="0" lang="es-419" sz="2900" dirty="0">
                <a:solidFill>
                  <a:srgbClr val="EFF9FF"/>
                </a:solidFill>
                <a:latin typeface="Arial" panose="020B0604020202020204" pitchFamily="34" charset="0"/>
                <a:cs typeface="Times New Roman" panose="02020603050405020304" pitchFamily="18" charset="0"/>
              </a:rPr>
              <a:t>- Manténganse unidos firmemente a él.</a:t>
            </a:r>
          </a:p>
        </p:txBody>
      </p:sp>
      <p:sp>
        <p:nvSpPr>
          <p:cNvPr id="2" name="First 3 - Rectangle 1028">
            <a:extLst>
              <a:ext uri="{FF2B5EF4-FFF2-40B4-BE49-F238E27FC236}">
                <a16:creationId xmlns:a16="http://schemas.microsoft.com/office/drawing/2014/main" id="{2614ADC8-C0FB-413E-0E24-589D028F5FD9}"/>
              </a:ext>
            </a:extLst>
          </p:cNvPr>
          <p:cNvSpPr>
            <a:spLocks noChangeArrowheads="1"/>
          </p:cNvSpPr>
          <p:nvPr/>
        </p:nvSpPr>
        <p:spPr bwMode="auto">
          <a:xfrm>
            <a:off x="1090800" y="3888568"/>
            <a:ext cx="10405021" cy="2232248"/>
          </a:xfrm>
          <a:prstGeom prst="rect">
            <a:avLst/>
          </a:prstGeom>
          <a:noFill/>
          <a:ln w="38100">
            <a:noFill/>
            <a:miter lim="800000"/>
            <a:headEnd/>
            <a:tailEnd/>
          </a:ln>
        </p:spPr>
        <p:txBody>
          <a:bodyPr lIns="144000" tIns="108000" rIns="144000" bIns="108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0"/>
              </a:spcBef>
              <a:spcAft>
                <a:spcPts val="300"/>
              </a:spcAft>
              <a:buClrTx/>
              <a:buSzTx/>
              <a:buFontTx/>
              <a:buNone/>
            </a:pPr>
            <a:r>
              <a:rPr kumimoji="0" lang="es-419" sz="2900" dirty="0">
                <a:solidFill>
                  <a:srgbClr val="99FF33"/>
                </a:solidFill>
                <a:latin typeface="Arial" panose="020B0604020202020204" pitchFamily="34" charset="0"/>
                <a:cs typeface="Times New Roman" panose="02020603050405020304" pitchFamily="18" charset="0"/>
              </a:rPr>
              <a:t>- </a:t>
            </a:r>
            <a:r>
              <a:rPr kumimoji="0" lang="es-419" sz="2900" u="sng" dirty="0">
                <a:solidFill>
                  <a:srgbClr val="99FF33"/>
                </a:solidFill>
                <a:latin typeface="Arial" panose="020B0604020202020204" pitchFamily="34" charset="0"/>
                <a:cs typeface="Times New Roman" panose="02020603050405020304" pitchFamily="18" charset="0"/>
              </a:rPr>
              <a:t>Amen al Señor su Dios.</a:t>
            </a:r>
          </a:p>
          <a:p>
            <a:pPr algn="just">
              <a:lnSpc>
                <a:spcPct val="90000"/>
              </a:lnSpc>
              <a:spcBef>
                <a:spcPct val="0"/>
              </a:spcBef>
              <a:spcAft>
                <a:spcPts val="300"/>
              </a:spcAft>
              <a:buClrTx/>
              <a:buSzTx/>
              <a:buFontTx/>
              <a:buNone/>
            </a:pPr>
            <a:r>
              <a:rPr kumimoji="0" lang="es-419" sz="2900" dirty="0">
                <a:solidFill>
                  <a:srgbClr val="99FF33"/>
                </a:solidFill>
                <a:latin typeface="Arial" panose="020B0604020202020204" pitchFamily="34" charset="0"/>
                <a:cs typeface="Times New Roman" panose="02020603050405020304" pitchFamily="18" charset="0"/>
              </a:rPr>
              <a:t>- </a:t>
            </a:r>
            <a:r>
              <a:rPr kumimoji="0" lang="es-419" sz="2900" u="sng" dirty="0">
                <a:solidFill>
                  <a:srgbClr val="99FF33"/>
                </a:solidFill>
                <a:latin typeface="Arial" panose="020B0604020202020204" pitchFamily="34" charset="0"/>
                <a:cs typeface="Times New Roman" panose="02020603050405020304" pitchFamily="18" charset="0"/>
              </a:rPr>
              <a:t>Condúzcanse de acuerdo con su voluntad.</a:t>
            </a:r>
          </a:p>
          <a:p>
            <a:pPr algn="just">
              <a:lnSpc>
                <a:spcPct val="90000"/>
              </a:lnSpc>
              <a:spcBef>
                <a:spcPct val="0"/>
              </a:spcBef>
              <a:spcAft>
                <a:spcPts val="300"/>
              </a:spcAft>
              <a:buClrTx/>
              <a:buSzTx/>
              <a:buFontTx/>
              <a:buNone/>
            </a:pPr>
            <a:r>
              <a:rPr kumimoji="0" lang="es-419" sz="2900" dirty="0">
                <a:solidFill>
                  <a:srgbClr val="99FF33"/>
                </a:solidFill>
                <a:latin typeface="Arial" panose="020B0604020202020204" pitchFamily="34" charset="0"/>
                <a:cs typeface="Times New Roman" panose="02020603050405020304" pitchFamily="18" charset="0"/>
              </a:rPr>
              <a:t>- </a:t>
            </a:r>
            <a:r>
              <a:rPr kumimoji="0" lang="es-419" sz="2900" u="sng" dirty="0">
                <a:solidFill>
                  <a:srgbClr val="99FF33"/>
                </a:solidFill>
                <a:latin typeface="Arial" panose="020B0604020202020204" pitchFamily="34" charset="0"/>
                <a:cs typeface="Times New Roman" panose="02020603050405020304" pitchFamily="18" charset="0"/>
              </a:rPr>
              <a:t>Obedezcan sus mandamientos.</a:t>
            </a:r>
          </a:p>
          <a:p>
            <a:pPr algn="just">
              <a:lnSpc>
                <a:spcPct val="90000"/>
              </a:lnSpc>
              <a:spcBef>
                <a:spcPct val="0"/>
              </a:spcBef>
              <a:spcAft>
                <a:spcPts val="300"/>
              </a:spcAft>
              <a:buClrTx/>
              <a:buSzTx/>
              <a:buFontTx/>
              <a:buNone/>
            </a:pPr>
            <a:r>
              <a:rPr kumimoji="0" lang="es-419" sz="2900" dirty="0">
                <a:solidFill>
                  <a:srgbClr val="99FF33"/>
                </a:solidFill>
                <a:latin typeface="Arial" panose="020B0604020202020204" pitchFamily="34" charset="0"/>
                <a:cs typeface="Times New Roman" panose="02020603050405020304" pitchFamily="18" charset="0"/>
              </a:rPr>
              <a:t>- </a:t>
            </a:r>
            <a:r>
              <a:rPr kumimoji="0" lang="es-419" sz="2900" u="sng" dirty="0">
                <a:solidFill>
                  <a:srgbClr val="99FF33"/>
                </a:solidFill>
                <a:latin typeface="Arial" panose="020B0604020202020204" pitchFamily="34" charset="0"/>
                <a:cs typeface="Times New Roman" panose="02020603050405020304" pitchFamily="18" charset="0"/>
              </a:rPr>
              <a:t>Manténganse unidos firmemente a él.</a:t>
            </a:r>
            <a:endParaRPr kumimoji="0" lang="es-419" sz="2900" u="sng" dirty="0">
              <a:solidFill>
                <a:srgbClr val="FFFF00"/>
              </a:solidFill>
              <a:latin typeface="Arial" panose="020B0604020202020204" pitchFamily="34" charset="0"/>
              <a:cs typeface="Times New Roman" panose="02020603050405020304" pitchFamily="18" charset="0"/>
            </a:endParaRPr>
          </a:p>
        </p:txBody>
      </p:sp>
      <p:sp>
        <p:nvSpPr>
          <p:cNvPr id="8" name="First 3 - Rectangle 1028">
            <a:extLst>
              <a:ext uri="{FF2B5EF4-FFF2-40B4-BE49-F238E27FC236}">
                <a16:creationId xmlns:a16="http://schemas.microsoft.com/office/drawing/2014/main" id="{16C03E65-2657-0F32-42F9-2B2903E7A685}"/>
              </a:ext>
            </a:extLst>
          </p:cNvPr>
          <p:cNvSpPr>
            <a:spLocks noChangeArrowheads="1"/>
          </p:cNvSpPr>
          <p:nvPr/>
        </p:nvSpPr>
        <p:spPr bwMode="auto">
          <a:xfrm>
            <a:off x="1091579" y="5574954"/>
            <a:ext cx="10405021" cy="590350"/>
          </a:xfrm>
          <a:prstGeom prst="rect">
            <a:avLst/>
          </a:prstGeom>
          <a:noFill/>
          <a:ln w="38100">
            <a:noFill/>
            <a:miter lim="800000"/>
            <a:headEnd/>
            <a:tailEnd/>
          </a:ln>
        </p:spPr>
        <p:txBody>
          <a:bodyPr lIns="144000" tIns="108000" rIns="144000" bIns="108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0"/>
              </a:spcBef>
              <a:spcAft>
                <a:spcPts val="300"/>
              </a:spcAft>
              <a:buClrTx/>
              <a:buSzTx/>
              <a:buFontTx/>
              <a:buNone/>
            </a:pPr>
            <a:r>
              <a:rPr kumimoji="0" lang="es-419" sz="2900" dirty="0">
                <a:solidFill>
                  <a:srgbClr val="EFF9FF"/>
                </a:solidFill>
                <a:latin typeface="Arial" panose="020B0604020202020204" pitchFamily="34" charset="0"/>
                <a:cs typeface="Times New Roman" panose="02020603050405020304" pitchFamily="18" charset="0"/>
              </a:rPr>
              <a:t>- </a:t>
            </a:r>
            <a:r>
              <a:rPr kumimoji="0" lang="es-419" sz="2900" u="sng" dirty="0">
                <a:solidFill>
                  <a:srgbClr val="FFFF00"/>
                </a:solidFill>
                <a:latin typeface="Arial" panose="020B0604020202020204" pitchFamily="34" charset="0"/>
                <a:cs typeface="Times New Roman" panose="02020603050405020304" pitchFamily="18" charset="0"/>
              </a:rPr>
              <a:t>Sírvanle de todo corazón y con todo su ser</a:t>
            </a:r>
          </a:p>
        </p:txBody>
      </p:sp>
      <p:sp>
        <p:nvSpPr>
          <p:cNvPr id="14" name="Rectangle 13">
            <a:extLst>
              <a:ext uri="{FF2B5EF4-FFF2-40B4-BE49-F238E27FC236}">
                <a16:creationId xmlns:a16="http://schemas.microsoft.com/office/drawing/2014/main" id="{5F64135D-1B67-E78F-DC96-7F21FA812FF4}"/>
              </a:ext>
            </a:extLst>
          </p:cNvPr>
          <p:cNvSpPr/>
          <p:nvPr/>
        </p:nvSpPr>
        <p:spPr>
          <a:xfrm>
            <a:off x="1343472" y="5655508"/>
            <a:ext cx="7200800" cy="473914"/>
          </a:xfrm>
          <a:prstGeom prst="rect">
            <a:avLst/>
          </a:prstGeom>
          <a:solidFill>
            <a:schemeClr val="tx2">
              <a:lumMod val="10000"/>
              <a:lumOff val="90000"/>
              <a:alpha val="12000"/>
            </a:schemeClr>
          </a:solidFill>
          <a:ln w="508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sz="2900" noProof="0" dirty="0"/>
          </a:p>
        </p:txBody>
      </p:sp>
      <p:sp>
        <p:nvSpPr>
          <p:cNvPr id="12" name="Rectangle 11">
            <a:extLst>
              <a:ext uri="{FF2B5EF4-FFF2-40B4-BE49-F238E27FC236}">
                <a16:creationId xmlns:a16="http://schemas.microsoft.com/office/drawing/2014/main" id="{309D840C-D685-7B55-1B6C-46DDC55CCAA4}"/>
              </a:ext>
            </a:extLst>
          </p:cNvPr>
          <p:cNvSpPr>
            <a:spLocks noChangeArrowheads="1"/>
          </p:cNvSpPr>
          <p:nvPr/>
        </p:nvSpPr>
        <p:spPr bwMode="auto">
          <a:xfrm>
            <a:off x="1055440" y="2420888"/>
            <a:ext cx="10049384"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tabLst>
                <a:tab pos="809625" algn="l"/>
              </a:tabLst>
            </a:pPr>
            <a:r>
              <a:rPr lang="es-ES" sz="3000" dirty="0">
                <a:solidFill>
                  <a:srgbClr val="EFF9FF"/>
                </a:solidFill>
                <a:effectLst>
                  <a:outerShdw blurRad="38100" dist="38100" dir="2700000" algn="tl">
                    <a:srgbClr val="000000"/>
                  </a:outerShdw>
                </a:effectLst>
                <a:latin typeface="Arial" panose="020B0604020202020204" pitchFamily="34" charset="0"/>
              </a:rPr>
              <a:t>#1 -	Tu relación con Dios. No hay NADA mas importante</a:t>
            </a:r>
          </a:p>
        </p:txBody>
      </p:sp>
      <p:sp>
        <p:nvSpPr>
          <p:cNvPr id="15" name="Rectangle 14">
            <a:extLst>
              <a:ext uri="{FF2B5EF4-FFF2-40B4-BE49-F238E27FC236}">
                <a16:creationId xmlns:a16="http://schemas.microsoft.com/office/drawing/2014/main" id="{D7C82F13-062F-DBFA-CE46-2019D30D32D4}"/>
              </a:ext>
            </a:extLst>
          </p:cNvPr>
          <p:cNvSpPr>
            <a:spLocks noChangeArrowheads="1"/>
          </p:cNvSpPr>
          <p:nvPr/>
        </p:nvSpPr>
        <p:spPr bwMode="auto">
          <a:xfrm>
            <a:off x="1055440" y="2924944"/>
            <a:ext cx="10225136"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tabLst>
                <a:tab pos="809625" algn="l"/>
              </a:tabLst>
            </a:pPr>
            <a:r>
              <a:rPr lang="es-ES" sz="3000" dirty="0">
                <a:solidFill>
                  <a:srgbClr val="EFF9FF"/>
                </a:solidFill>
                <a:effectLst>
                  <a:outerShdw blurRad="38100" dist="38100" dir="2700000" algn="tl">
                    <a:srgbClr val="000000"/>
                  </a:outerShdw>
                </a:effectLst>
                <a:latin typeface="Arial" panose="020B0604020202020204" pitchFamily="34" charset="0"/>
              </a:rPr>
              <a:t>#2 -	Un día en siete apartado para Dios, y para descansar</a:t>
            </a:r>
          </a:p>
        </p:txBody>
      </p:sp>
      <p:sp>
        <p:nvSpPr>
          <p:cNvPr id="16" name="Rectangle 15">
            <a:extLst>
              <a:ext uri="{FF2B5EF4-FFF2-40B4-BE49-F238E27FC236}">
                <a16:creationId xmlns:a16="http://schemas.microsoft.com/office/drawing/2014/main" id="{2D5CB4B1-9B16-F7F8-4EB0-A08972E047EC}"/>
              </a:ext>
            </a:extLst>
          </p:cNvPr>
          <p:cNvSpPr>
            <a:spLocks noChangeArrowheads="1"/>
          </p:cNvSpPr>
          <p:nvPr/>
        </p:nvSpPr>
        <p:spPr bwMode="auto">
          <a:xfrm>
            <a:off x="1055440" y="3429000"/>
            <a:ext cx="10121392"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tabLst>
                <a:tab pos="809625" algn="l"/>
              </a:tabLst>
            </a:pPr>
            <a:r>
              <a:rPr lang="es-ES" sz="3000" dirty="0">
                <a:solidFill>
                  <a:srgbClr val="EFF9FF"/>
                </a:solidFill>
                <a:effectLst>
                  <a:outerShdw blurRad="38100" dist="38100" dir="2700000" algn="tl">
                    <a:srgbClr val="000000"/>
                  </a:outerShdw>
                </a:effectLst>
                <a:latin typeface="Arial" panose="020B0604020202020204" pitchFamily="34" charset="0"/>
              </a:rPr>
              <a:t>#3 -	Tu familia</a:t>
            </a:r>
          </a:p>
        </p:txBody>
      </p:sp>
    </p:spTree>
    <p:extLst>
      <p:ext uri="{BB962C8B-B14F-4D97-AF65-F5344CB8AC3E}">
        <p14:creationId xmlns:p14="http://schemas.microsoft.com/office/powerpoint/2010/main" val="1771760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500"/>
                                        <p:tgtEl>
                                          <p:spTgt spid="2">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3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strVal val="4*#ppt_w"/>
                                          </p:val>
                                        </p:tav>
                                        <p:tav tm="100000">
                                          <p:val>
                                            <p:strVal val="#ppt_w"/>
                                          </p:val>
                                        </p:tav>
                                      </p:tavLst>
                                    </p:anim>
                                    <p:anim calcmode="lin" valueType="num">
                                      <p:cBhvr>
                                        <p:cTn id="29" dur="500" fill="hold"/>
                                        <p:tgtEl>
                                          <p:spTgt spid="8"/>
                                        </p:tgtEl>
                                        <p:attrNameLst>
                                          <p:attrName>ppt_h</p:attrName>
                                        </p:attrNameLst>
                                      </p:cBhvr>
                                      <p:tavLst>
                                        <p:tav tm="0">
                                          <p:val>
                                            <p:strVal val="4*#ppt_h"/>
                                          </p:val>
                                        </p:tav>
                                        <p:tav tm="100000">
                                          <p:val>
                                            <p:strVal val="#ppt_h"/>
                                          </p:val>
                                        </p:tav>
                                      </p:tavLst>
                                    </p:anim>
                                  </p:childTnLst>
                                </p:cTn>
                              </p:par>
                            </p:childTnLst>
                          </p:cTn>
                        </p:par>
                        <p:par>
                          <p:cTn id="30" fill="hold">
                            <p:stCondLst>
                              <p:cond delay="500"/>
                            </p:stCondLst>
                            <p:childTnLst>
                              <p:par>
                                <p:cTn id="31" presetID="23" presetClass="entr" presetSubtype="32"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strVal val="4*#ppt_w"/>
                                          </p:val>
                                        </p:tav>
                                        <p:tav tm="100000">
                                          <p:val>
                                            <p:strVal val="#ppt_w"/>
                                          </p:val>
                                        </p:tav>
                                      </p:tavLst>
                                    </p:anim>
                                    <p:anim calcmode="lin" valueType="num">
                                      <p:cBhvr>
                                        <p:cTn id="34" dur="500" fill="hold"/>
                                        <p:tgtEl>
                                          <p:spTgt spid="1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uiExpand="1" build="p"/>
      <p:bldP spid="8" grpId="0"/>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56830-9F85-CDA3-65EE-A9685E4967CF}"/>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E23C2CFE-4386-D726-441A-895B5E452763}"/>
              </a:ext>
            </a:extLst>
          </p:cNvPr>
          <p:cNvSpPr>
            <a:spLocks noChangeArrowheads="1"/>
          </p:cNvSpPr>
          <p:nvPr/>
        </p:nvSpPr>
        <p:spPr bwMode="auto">
          <a:xfrm>
            <a:off x="1058601" y="3927723"/>
            <a:ext cx="5080832"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tabLst>
                <a:tab pos="542925" algn="l"/>
                <a:tab pos="809625" algn="l"/>
              </a:tabLst>
            </a:pPr>
            <a:r>
              <a:rPr lang="es-ES" sz="3000" dirty="0">
                <a:solidFill>
                  <a:srgbClr val="EFF9FF"/>
                </a:solidFill>
                <a:effectLst>
                  <a:outerShdw blurRad="38100" dist="38100" dir="2700000" algn="tl">
                    <a:srgbClr val="000000"/>
                  </a:outerShdw>
                </a:effectLst>
                <a:latin typeface="Arial" panose="020B0604020202020204" pitchFamily="34" charset="0"/>
              </a:rPr>
              <a:t>	-	Tu servicio en la iglesia. </a:t>
            </a:r>
          </a:p>
          <a:p>
            <a:pPr algn="just">
              <a:lnSpc>
                <a:spcPct val="90000"/>
              </a:lnSpc>
              <a:tabLst>
                <a:tab pos="542925" algn="l"/>
                <a:tab pos="809625" algn="l"/>
              </a:tabLst>
            </a:pPr>
            <a:endParaRPr lang="es-ES" sz="3000" dirty="0">
              <a:solidFill>
                <a:srgbClr val="EFF9FF"/>
              </a:solidFill>
              <a:effectLst>
                <a:outerShdw blurRad="38100" dist="38100" dir="2700000" algn="tl">
                  <a:srgbClr val="000000"/>
                </a:outerShdw>
              </a:effectLst>
              <a:latin typeface="Arial" panose="020B0604020202020204" pitchFamily="34" charset="0"/>
            </a:endParaRPr>
          </a:p>
        </p:txBody>
      </p:sp>
      <p:sp>
        <p:nvSpPr>
          <p:cNvPr id="9" name="TITLE: Planes - Rectangle 17">
            <a:extLst>
              <a:ext uri="{FF2B5EF4-FFF2-40B4-BE49-F238E27FC236}">
                <a16:creationId xmlns:a16="http://schemas.microsoft.com/office/drawing/2014/main" id="{9B54E664-469B-293E-2A49-BC754A075CFB}"/>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10" name="Underline title - Rectangle 18">
            <a:extLst>
              <a:ext uri="{FF2B5EF4-FFF2-40B4-BE49-F238E27FC236}">
                <a16:creationId xmlns:a16="http://schemas.microsoft.com/office/drawing/2014/main" id="{BEAFB6F6-DE08-230B-01B7-70C71FA8C41A}"/>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4" name="TITLE: Planes - Rectangle 17">
            <a:extLst>
              <a:ext uri="{FF2B5EF4-FFF2-40B4-BE49-F238E27FC236}">
                <a16:creationId xmlns:a16="http://schemas.microsoft.com/office/drawing/2014/main" id="{4E607CE6-6B95-33E9-E86F-36F61D0C5365}"/>
              </a:ext>
            </a:extLst>
          </p:cNvPr>
          <p:cNvSpPr>
            <a:spLocks noChangeArrowheads="1"/>
          </p:cNvSpPr>
          <p:nvPr/>
        </p:nvSpPr>
        <p:spPr bwMode="auto">
          <a:xfrm>
            <a:off x="7243366" y="539156"/>
            <a:ext cx="2583904" cy="2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700" b="1" noProof="0" dirty="0">
                <a:solidFill>
                  <a:srgbClr val="FFFF01"/>
                </a:solidFill>
                <a:effectLst>
                  <a:outerShdw blurRad="50800" dist="50800" dir="3300000" algn="tl">
                    <a:schemeClr val="tx1">
                      <a:alpha val="80000"/>
                    </a:schemeClr>
                  </a:outerShdw>
                </a:effectLst>
                <a:latin typeface="Arial" panose="020B0604020202020204" pitchFamily="34" charset="0"/>
              </a:rPr>
              <a:t>Prioridades</a:t>
            </a:r>
            <a:endParaRPr lang="es-419" sz="2200" b="1" noProof="0" dirty="0">
              <a:solidFill>
                <a:srgbClr val="FFFF01"/>
              </a:solidFill>
              <a:effectLst>
                <a:outerShdw blurRad="50800" dist="50800" dir="3300000" algn="tl">
                  <a:schemeClr val="tx1">
                    <a:alpha val="80000"/>
                  </a:schemeClr>
                </a:outerShdw>
              </a:effectLst>
              <a:latin typeface="Arial" panose="020B0604020202020204" pitchFamily="34" charset="0"/>
            </a:endParaRPr>
          </a:p>
        </p:txBody>
      </p:sp>
      <p:sp>
        <p:nvSpPr>
          <p:cNvPr id="6" name="Rectangle 5">
            <a:extLst>
              <a:ext uri="{FF2B5EF4-FFF2-40B4-BE49-F238E27FC236}">
                <a16:creationId xmlns:a16="http://schemas.microsoft.com/office/drawing/2014/main" id="{89F3FE64-11B4-BEC7-DDE6-1CED9B152468}"/>
              </a:ext>
            </a:extLst>
          </p:cNvPr>
          <p:cNvSpPr>
            <a:spLocks noChangeArrowheads="1"/>
          </p:cNvSpPr>
          <p:nvPr/>
        </p:nvSpPr>
        <p:spPr bwMode="auto">
          <a:xfrm>
            <a:off x="1055440" y="1412776"/>
            <a:ext cx="10049384"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pPr>
            <a:r>
              <a:rPr lang="es-ES" sz="3000" dirty="0">
                <a:solidFill>
                  <a:srgbClr val="EFF9FF"/>
                </a:solidFill>
                <a:effectLst>
                  <a:outerShdw blurRad="38100" dist="38100" dir="2700000" algn="tl">
                    <a:srgbClr val="000000"/>
                  </a:outerShdw>
                </a:effectLst>
                <a:latin typeface="Arial" panose="020B0604020202020204" pitchFamily="34" charset="0"/>
              </a:rPr>
              <a:t>Así que, según la Biblia, nuestras prioridades como siervos deben ser:</a:t>
            </a:r>
            <a:endParaRPr lang="es-419" sz="3000" dirty="0">
              <a:solidFill>
                <a:srgbClr val="EFF9FF"/>
              </a:solidFill>
              <a:effectLst>
                <a:outerShdw blurRad="38100" dist="38100" dir="2700000" algn="tl">
                  <a:srgbClr val="000000"/>
                </a:outerShdw>
              </a:effectLst>
              <a:latin typeface="Arial" panose="020B0604020202020204" pitchFamily="34" charset="0"/>
            </a:endParaRPr>
          </a:p>
        </p:txBody>
      </p:sp>
      <p:sp>
        <p:nvSpPr>
          <p:cNvPr id="8" name="First 3 - Rectangle 1028">
            <a:extLst>
              <a:ext uri="{FF2B5EF4-FFF2-40B4-BE49-F238E27FC236}">
                <a16:creationId xmlns:a16="http://schemas.microsoft.com/office/drawing/2014/main" id="{6B459141-EDD6-6295-97AE-164656FB28DA}"/>
              </a:ext>
            </a:extLst>
          </p:cNvPr>
          <p:cNvSpPr>
            <a:spLocks noChangeArrowheads="1"/>
          </p:cNvSpPr>
          <p:nvPr/>
        </p:nvSpPr>
        <p:spPr bwMode="auto">
          <a:xfrm>
            <a:off x="1091579" y="5502946"/>
            <a:ext cx="10405021" cy="590350"/>
          </a:xfrm>
          <a:prstGeom prst="rect">
            <a:avLst/>
          </a:prstGeom>
          <a:noFill/>
          <a:ln w="38100">
            <a:noFill/>
            <a:miter lim="800000"/>
            <a:headEnd/>
            <a:tailEnd/>
          </a:ln>
        </p:spPr>
        <p:txBody>
          <a:bodyPr lIns="144000" tIns="108000" rIns="144000" bIns="108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0"/>
              </a:spcBef>
              <a:spcAft>
                <a:spcPts val="300"/>
              </a:spcAft>
              <a:buClrTx/>
              <a:buSzTx/>
              <a:buFontTx/>
              <a:buNone/>
            </a:pPr>
            <a:r>
              <a:rPr kumimoji="0" lang="es-419" sz="2900" dirty="0">
                <a:solidFill>
                  <a:srgbClr val="EFF9FF"/>
                </a:solidFill>
                <a:latin typeface="Arial" panose="020B0604020202020204" pitchFamily="34" charset="0"/>
                <a:cs typeface="Times New Roman" panose="02020603050405020304" pitchFamily="18" charset="0"/>
              </a:rPr>
              <a:t>- </a:t>
            </a:r>
            <a:r>
              <a:rPr kumimoji="0" lang="es-419" sz="2900" u="sng" dirty="0">
                <a:solidFill>
                  <a:srgbClr val="FFFF00"/>
                </a:solidFill>
                <a:latin typeface="Arial" panose="020B0604020202020204" pitchFamily="34" charset="0"/>
                <a:cs typeface="Times New Roman" panose="02020603050405020304" pitchFamily="18" charset="0"/>
              </a:rPr>
              <a:t>Sírvanle de todo corazón y con todo su ser</a:t>
            </a:r>
          </a:p>
        </p:txBody>
      </p:sp>
      <p:sp>
        <p:nvSpPr>
          <p:cNvPr id="14" name="Rectangle 13">
            <a:extLst>
              <a:ext uri="{FF2B5EF4-FFF2-40B4-BE49-F238E27FC236}">
                <a16:creationId xmlns:a16="http://schemas.microsoft.com/office/drawing/2014/main" id="{5306CB15-747E-ED14-95D0-F41A7D1E2C89}"/>
              </a:ext>
            </a:extLst>
          </p:cNvPr>
          <p:cNvSpPr/>
          <p:nvPr/>
        </p:nvSpPr>
        <p:spPr>
          <a:xfrm>
            <a:off x="1343472" y="5583500"/>
            <a:ext cx="7272808" cy="473914"/>
          </a:xfrm>
          <a:prstGeom prst="rect">
            <a:avLst/>
          </a:prstGeom>
          <a:solidFill>
            <a:schemeClr val="tx2">
              <a:lumMod val="10000"/>
              <a:lumOff val="90000"/>
              <a:alpha val="12000"/>
            </a:schemeClr>
          </a:solidFill>
          <a:ln w="508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sz="2900" noProof="0" dirty="0"/>
          </a:p>
        </p:txBody>
      </p:sp>
      <p:sp>
        <p:nvSpPr>
          <p:cNvPr id="12" name="Rectangle 11">
            <a:extLst>
              <a:ext uri="{FF2B5EF4-FFF2-40B4-BE49-F238E27FC236}">
                <a16:creationId xmlns:a16="http://schemas.microsoft.com/office/drawing/2014/main" id="{18934CAC-6215-DD0A-2D9E-BE81C7CA0BE3}"/>
              </a:ext>
            </a:extLst>
          </p:cNvPr>
          <p:cNvSpPr>
            <a:spLocks noChangeArrowheads="1"/>
          </p:cNvSpPr>
          <p:nvPr/>
        </p:nvSpPr>
        <p:spPr bwMode="auto">
          <a:xfrm>
            <a:off x="1055440" y="2420888"/>
            <a:ext cx="10049384"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tabLst>
                <a:tab pos="809625" algn="l"/>
              </a:tabLst>
            </a:pPr>
            <a:r>
              <a:rPr lang="es-ES" sz="3000" dirty="0">
                <a:solidFill>
                  <a:srgbClr val="EFF9FF"/>
                </a:solidFill>
                <a:effectLst>
                  <a:outerShdw blurRad="38100" dist="38100" dir="2700000" algn="tl">
                    <a:srgbClr val="000000"/>
                  </a:outerShdw>
                </a:effectLst>
                <a:latin typeface="Arial" panose="020B0604020202020204" pitchFamily="34" charset="0"/>
              </a:rPr>
              <a:t>#1 -	Tu relación con Dios. No hay NADA mas importante</a:t>
            </a:r>
          </a:p>
        </p:txBody>
      </p:sp>
      <p:sp>
        <p:nvSpPr>
          <p:cNvPr id="15" name="Rectangle 14">
            <a:extLst>
              <a:ext uri="{FF2B5EF4-FFF2-40B4-BE49-F238E27FC236}">
                <a16:creationId xmlns:a16="http://schemas.microsoft.com/office/drawing/2014/main" id="{B132AFB9-333E-295C-1D9A-A18AB9FA0DE7}"/>
              </a:ext>
            </a:extLst>
          </p:cNvPr>
          <p:cNvSpPr>
            <a:spLocks noChangeArrowheads="1"/>
          </p:cNvSpPr>
          <p:nvPr/>
        </p:nvSpPr>
        <p:spPr bwMode="auto">
          <a:xfrm>
            <a:off x="1055440" y="2924944"/>
            <a:ext cx="10225136"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tabLst>
                <a:tab pos="809625" algn="l"/>
              </a:tabLst>
            </a:pPr>
            <a:r>
              <a:rPr lang="es-ES" sz="3000" dirty="0">
                <a:solidFill>
                  <a:srgbClr val="EFF9FF"/>
                </a:solidFill>
                <a:effectLst>
                  <a:outerShdw blurRad="38100" dist="38100" dir="2700000" algn="tl">
                    <a:srgbClr val="000000"/>
                  </a:outerShdw>
                </a:effectLst>
                <a:latin typeface="Arial" panose="020B0604020202020204" pitchFamily="34" charset="0"/>
              </a:rPr>
              <a:t>#2 -	Un día en siete apartado para Dios, y para descansar</a:t>
            </a:r>
          </a:p>
        </p:txBody>
      </p:sp>
      <p:sp>
        <p:nvSpPr>
          <p:cNvPr id="16" name="Rectangle 15">
            <a:extLst>
              <a:ext uri="{FF2B5EF4-FFF2-40B4-BE49-F238E27FC236}">
                <a16:creationId xmlns:a16="http://schemas.microsoft.com/office/drawing/2014/main" id="{35F47444-104B-6FDC-1BD4-618A0CAF04B1}"/>
              </a:ext>
            </a:extLst>
          </p:cNvPr>
          <p:cNvSpPr>
            <a:spLocks noChangeArrowheads="1"/>
          </p:cNvSpPr>
          <p:nvPr/>
        </p:nvSpPr>
        <p:spPr bwMode="auto">
          <a:xfrm>
            <a:off x="1055440" y="3429000"/>
            <a:ext cx="10121392"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tabLst>
                <a:tab pos="809625" algn="l"/>
              </a:tabLst>
            </a:pPr>
            <a:r>
              <a:rPr lang="es-ES" sz="3000" dirty="0">
                <a:solidFill>
                  <a:srgbClr val="EFF9FF"/>
                </a:solidFill>
                <a:effectLst>
                  <a:outerShdw blurRad="38100" dist="38100" dir="2700000" algn="tl">
                    <a:srgbClr val="000000"/>
                  </a:outerShdw>
                </a:effectLst>
                <a:latin typeface="Arial" panose="020B0604020202020204" pitchFamily="34" charset="0"/>
              </a:rPr>
              <a:t>#3 -	Tu familia</a:t>
            </a:r>
          </a:p>
        </p:txBody>
      </p:sp>
      <p:sp>
        <p:nvSpPr>
          <p:cNvPr id="17" name="Rectangle 16">
            <a:extLst>
              <a:ext uri="{FF2B5EF4-FFF2-40B4-BE49-F238E27FC236}">
                <a16:creationId xmlns:a16="http://schemas.microsoft.com/office/drawing/2014/main" id="{9158396E-3674-3BB8-7FE4-DF868EA87AF7}"/>
              </a:ext>
            </a:extLst>
          </p:cNvPr>
          <p:cNvSpPr>
            <a:spLocks noChangeArrowheads="1"/>
          </p:cNvSpPr>
          <p:nvPr/>
        </p:nvSpPr>
        <p:spPr bwMode="auto">
          <a:xfrm>
            <a:off x="6096000" y="3933056"/>
            <a:ext cx="5080832"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tabLst>
                <a:tab pos="809625" algn="l"/>
              </a:tabLst>
            </a:pPr>
            <a:r>
              <a:rPr lang="es-ES" sz="3000" dirty="0">
                <a:solidFill>
                  <a:srgbClr val="EFF9FF"/>
                </a:solidFill>
                <a:effectLst>
                  <a:outerShdw blurRad="38100" dist="38100" dir="2700000" algn="tl">
                    <a:srgbClr val="000000"/>
                  </a:outerShdw>
                </a:effectLst>
                <a:latin typeface="Arial" panose="020B0604020202020204" pitchFamily="34" charset="0"/>
              </a:rPr>
              <a:t>“Con todo tu ser”</a:t>
            </a:r>
          </a:p>
        </p:txBody>
      </p:sp>
      <p:sp>
        <p:nvSpPr>
          <p:cNvPr id="19" name="Rectangle 18">
            <a:extLst>
              <a:ext uri="{FF2B5EF4-FFF2-40B4-BE49-F238E27FC236}">
                <a16:creationId xmlns:a16="http://schemas.microsoft.com/office/drawing/2014/main" id="{A51FD05A-159A-0E97-B6D7-BA5F7C8ED30A}"/>
              </a:ext>
            </a:extLst>
          </p:cNvPr>
          <p:cNvSpPr>
            <a:spLocks noChangeArrowheads="1"/>
          </p:cNvSpPr>
          <p:nvPr/>
        </p:nvSpPr>
        <p:spPr bwMode="auto">
          <a:xfrm>
            <a:off x="1058601" y="3927723"/>
            <a:ext cx="720080"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tabLst>
                <a:tab pos="809625" algn="l"/>
              </a:tabLst>
            </a:pPr>
            <a:r>
              <a:rPr lang="es-ES" sz="3000" dirty="0">
                <a:solidFill>
                  <a:srgbClr val="EFF9FF"/>
                </a:solidFill>
                <a:effectLst>
                  <a:outerShdw blurRad="38100" dist="38100" dir="2700000" algn="tl">
                    <a:srgbClr val="000000"/>
                  </a:outerShdw>
                </a:effectLst>
                <a:latin typeface="Arial" panose="020B0604020202020204" pitchFamily="34" charset="0"/>
              </a:rPr>
              <a:t>#4</a:t>
            </a:r>
          </a:p>
        </p:txBody>
      </p:sp>
      <p:sp>
        <p:nvSpPr>
          <p:cNvPr id="21" name="Rectangle 20">
            <a:extLst>
              <a:ext uri="{FF2B5EF4-FFF2-40B4-BE49-F238E27FC236}">
                <a16:creationId xmlns:a16="http://schemas.microsoft.com/office/drawing/2014/main" id="{72A89095-B457-C8AD-59A2-81092B36E4B2}"/>
              </a:ext>
            </a:extLst>
          </p:cNvPr>
          <p:cNvSpPr>
            <a:spLocks noChangeArrowheads="1"/>
          </p:cNvSpPr>
          <p:nvPr/>
        </p:nvSpPr>
        <p:spPr bwMode="auto">
          <a:xfrm>
            <a:off x="1055440" y="4365104"/>
            <a:ext cx="720080"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tabLst>
                <a:tab pos="809625" algn="l"/>
              </a:tabLst>
            </a:pPr>
            <a:r>
              <a:rPr lang="es-ES" sz="3000" dirty="0">
                <a:solidFill>
                  <a:srgbClr val="EFF9FF"/>
                </a:solidFill>
                <a:effectLst>
                  <a:outerShdw blurRad="38100" dist="38100" dir="2700000" algn="tl">
                    <a:srgbClr val="000000"/>
                  </a:outerShdw>
                </a:effectLst>
                <a:latin typeface="Arial" panose="020B0604020202020204" pitchFamily="34" charset="0"/>
              </a:rPr>
              <a:t>#5</a:t>
            </a:r>
          </a:p>
        </p:txBody>
      </p:sp>
      <p:sp>
        <p:nvSpPr>
          <p:cNvPr id="23" name="Rectangle 22">
            <a:extLst>
              <a:ext uri="{FF2B5EF4-FFF2-40B4-BE49-F238E27FC236}">
                <a16:creationId xmlns:a16="http://schemas.microsoft.com/office/drawing/2014/main" id="{02F05144-0B13-F746-EF34-FFC6B6D26AF3}"/>
              </a:ext>
            </a:extLst>
          </p:cNvPr>
          <p:cNvSpPr>
            <a:spLocks noChangeArrowheads="1"/>
          </p:cNvSpPr>
          <p:nvPr/>
        </p:nvSpPr>
        <p:spPr bwMode="auto">
          <a:xfrm>
            <a:off x="1055440" y="4365104"/>
            <a:ext cx="10121392"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tabLst>
                <a:tab pos="542925" algn="l"/>
                <a:tab pos="809625" algn="l"/>
              </a:tabLst>
            </a:pPr>
            <a:r>
              <a:rPr lang="es-ES" sz="3000" dirty="0">
                <a:solidFill>
                  <a:srgbClr val="EFF9FF"/>
                </a:solidFill>
                <a:effectLst>
                  <a:outerShdw blurRad="38100" dist="38100" dir="2700000" algn="tl">
                    <a:srgbClr val="000000"/>
                  </a:outerShdw>
                </a:effectLst>
                <a:latin typeface="Arial" panose="020B0604020202020204" pitchFamily="34" charset="0"/>
              </a:rPr>
              <a:t>	-	Todas las demás cosas en tu vida</a:t>
            </a:r>
          </a:p>
        </p:txBody>
      </p:sp>
    </p:spTree>
    <p:extLst>
      <p:ext uri="{BB962C8B-B14F-4D97-AF65-F5344CB8AC3E}">
        <p14:creationId xmlns:p14="http://schemas.microsoft.com/office/powerpoint/2010/main" val="913644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1+#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 calcmode="lin" valueType="num">
                                      <p:cBhvr additive="base">
                                        <p:cTn id="24"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1+#ppt_w/2"/>
                                          </p:val>
                                        </p:tav>
                                        <p:tav tm="100000">
                                          <p:val>
                                            <p:strVal val="#ppt_x"/>
                                          </p:val>
                                        </p:tav>
                                      </p:tavLst>
                                    </p:anim>
                                    <p:anim calcmode="lin" valueType="num">
                                      <p:cBhvr additive="base">
                                        <p:cTn id="31"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7" grpId="0"/>
      <p:bldP spid="19" grpId="0" build="p"/>
      <p:bldP spid="21" grpId="0" build="p"/>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FCB64-7E3C-E9D9-8B7C-AF0323384A1E}"/>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570365B6-C372-504D-917A-3B927EB0BE5C}"/>
              </a:ext>
            </a:extLst>
          </p:cNvPr>
          <p:cNvSpPr>
            <a:spLocks noChangeArrowheads="1"/>
          </p:cNvSpPr>
          <p:nvPr/>
        </p:nvSpPr>
        <p:spPr bwMode="auto">
          <a:xfrm>
            <a:off x="1058601" y="3927723"/>
            <a:ext cx="5080832"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tabLst>
                <a:tab pos="542925" algn="l"/>
                <a:tab pos="809625" algn="l"/>
              </a:tabLst>
            </a:pPr>
            <a:r>
              <a:rPr lang="es-ES" sz="3000" dirty="0">
                <a:solidFill>
                  <a:srgbClr val="EFF9FF"/>
                </a:solidFill>
                <a:effectLst>
                  <a:outerShdw blurRad="38100" dist="38100" dir="2700000" algn="tl">
                    <a:srgbClr val="000000"/>
                  </a:outerShdw>
                </a:effectLst>
                <a:latin typeface="Arial" panose="020B0604020202020204" pitchFamily="34" charset="0"/>
              </a:rPr>
              <a:t>	-	Tu servicio en la iglesia. </a:t>
            </a:r>
          </a:p>
          <a:p>
            <a:pPr algn="just">
              <a:lnSpc>
                <a:spcPct val="90000"/>
              </a:lnSpc>
              <a:tabLst>
                <a:tab pos="542925" algn="l"/>
                <a:tab pos="809625" algn="l"/>
              </a:tabLst>
            </a:pPr>
            <a:endParaRPr lang="es-ES" sz="3000" dirty="0">
              <a:solidFill>
                <a:srgbClr val="EFF9FF"/>
              </a:solidFill>
              <a:effectLst>
                <a:outerShdw blurRad="38100" dist="38100" dir="2700000" algn="tl">
                  <a:srgbClr val="000000"/>
                </a:outerShdw>
              </a:effectLst>
              <a:latin typeface="Arial" panose="020B0604020202020204" pitchFamily="34" charset="0"/>
            </a:endParaRPr>
          </a:p>
        </p:txBody>
      </p:sp>
      <p:sp>
        <p:nvSpPr>
          <p:cNvPr id="9" name="TITLE: Planes - Rectangle 17">
            <a:extLst>
              <a:ext uri="{FF2B5EF4-FFF2-40B4-BE49-F238E27FC236}">
                <a16:creationId xmlns:a16="http://schemas.microsoft.com/office/drawing/2014/main" id="{EB6167B3-77FC-0126-A35A-02B9CA91DC8E}"/>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10" name="Underline title - Rectangle 18">
            <a:extLst>
              <a:ext uri="{FF2B5EF4-FFF2-40B4-BE49-F238E27FC236}">
                <a16:creationId xmlns:a16="http://schemas.microsoft.com/office/drawing/2014/main" id="{14D26AA0-2862-AB06-79F1-B06580F8049A}"/>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4" name="TITLE: Planes - Rectangle 17">
            <a:extLst>
              <a:ext uri="{FF2B5EF4-FFF2-40B4-BE49-F238E27FC236}">
                <a16:creationId xmlns:a16="http://schemas.microsoft.com/office/drawing/2014/main" id="{78789C7A-2E5C-B101-6C39-FC5B9A53AEE9}"/>
              </a:ext>
            </a:extLst>
          </p:cNvPr>
          <p:cNvSpPr>
            <a:spLocks noChangeArrowheads="1"/>
          </p:cNvSpPr>
          <p:nvPr/>
        </p:nvSpPr>
        <p:spPr bwMode="auto">
          <a:xfrm>
            <a:off x="7243366" y="539156"/>
            <a:ext cx="2583904" cy="2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just">
              <a:buClr>
                <a:srgbClr val="5FF0FF"/>
              </a:buClr>
              <a:buFont typeface="Symbol" panose="05050102010706020507" pitchFamily="18" charset="2"/>
              <a:buNone/>
            </a:pPr>
            <a:r>
              <a:rPr lang="es-419" sz="3700" b="1" noProof="0" dirty="0">
                <a:solidFill>
                  <a:srgbClr val="FFFF01"/>
                </a:solidFill>
                <a:effectLst>
                  <a:outerShdw blurRad="50800" dist="50800" dir="3300000" algn="tl">
                    <a:schemeClr val="tx1">
                      <a:alpha val="80000"/>
                    </a:schemeClr>
                  </a:outerShdw>
                </a:effectLst>
                <a:latin typeface="Arial" panose="020B0604020202020204" pitchFamily="34" charset="0"/>
              </a:rPr>
              <a:t>Prioridades</a:t>
            </a:r>
            <a:endParaRPr lang="es-419" sz="2200" b="1" noProof="0" dirty="0">
              <a:solidFill>
                <a:srgbClr val="FFFF01"/>
              </a:solidFill>
              <a:effectLst>
                <a:outerShdw blurRad="50800" dist="50800" dir="3300000" algn="tl">
                  <a:schemeClr val="tx1">
                    <a:alpha val="80000"/>
                  </a:schemeClr>
                </a:outerShdw>
              </a:effectLst>
              <a:latin typeface="Arial" panose="020B0604020202020204" pitchFamily="34" charset="0"/>
            </a:endParaRPr>
          </a:p>
        </p:txBody>
      </p:sp>
      <p:sp>
        <p:nvSpPr>
          <p:cNvPr id="8" name="First 3 - Rectangle 1028">
            <a:extLst>
              <a:ext uri="{FF2B5EF4-FFF2-40B4-BE49-F238E27FC236}">
                <a16:creationId xmlns:a16="http://schemas.microsoft.com/office/drawing/2014/main" id="{93A3F633-01A0-0A24-A8C7-5C76B5358A4F}"/>
              </a:ext>
            </a:extLst>
          </p:cNvPr>
          <p:cNvSpPr>
            <a:spLocks noChangeArrowheads="1"/>
          </p:cNvSpPr>
          <p:nvPr/>
        </p:nvSpPr>
        <p:spPr bwMode="auto">
          <a:xfrm>
            <a:off x="1091579" y="5502946"/>
            <a:ext cx="10405021" cy="590350"/>
          </a:xfrm>
          <a:prstGeom prst="rect">
            <a:avLst/>
          </a:prstGeom>
          <a:noFill/>
          <a:ln w="38100">
            <a:noFill/>
            <a:miter lim="800000"/>
            <a:headEnd/>
            <a:tailEnd/>
          </a:ln>
        </p:spPr>
        <p:txBody>
          <a:bodyPr lIns="144000" tIns="108000" rIns="144000" bIns="108000"/>
          <a:lstStyle>
            <a:lvl1pPr>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0"/>
              </a:spcBef>
              <a:spcAft>
                <a:spcPts val="300"/>
              </a:spcAft>
              <a:buClrTx/>
              <a:buSzTx/>
              <a:buFontTx/>
              <a:buNone/>
            </a:pPr>
            <a:r>
              <a:rPr kumimoji="0" lang="es-419" sz="2900" dirty="0">
                <a:solidFill>
                  <a:srgbClr val="EFF9FF"/>
                </a:solidFill>
                <a:latin typeface="Arial" panose="020B0604020202020204" pitchFamily="34" charset="0"/>
                <a:cs typeface="Times New Roman" panose="02020603050405020304" pitchFamily="18" charset="0"/>
              </a:rPr>
              <a:t>- </a:t>
            </a:r>
            <a:r>
              <a:rPr kumimoji="0" lang="es-419" sz="2900" u="sng" dirty="0">
                <a:solidFill>
                  <a:srgbClr val="FFFF00"/>
                </a:solidFill>
                <a:latin typeface="Arial" panose="020B0604020202020204" pitchFamily="34" charset="0"/>
                <a:cs typeface="Times New Roman" panose="02020603050405020304" pitchFamily="18" charset="0"/>
              </a:rPr>
              <a:t>Sírvanle de todo corazón y con todo su ser</a:t>
            </a:r>
          </a:p>
        </p:txBody>
      </p:sp>
      <p:sp>
        <p:nvSpPr>
          <p:cNvPr id="14" name="Rectangle 13">
            <a:extLst>
              <a:ext uri="{FF2B5EF4-FFF2-40B4-BE49-F238E27FC236}">
                <a16:creationId xmlns:a16="http://schemas.microsoft.com/office/drawing/2014/main" id="{70C27049-9CD7-54F6-9AD5-537E5904834E}"/>
              </a:ext>
            </a:extLst>
          </p:cNvPr>
          <p:cNvSpPr/>
          <p:nvPr/>
        </p:nvSpPr>
        <p:spPr>
          <a:xfrm>
            <a:off x="1343472" y="5583500"/>
            <a:ext cx="7272808" cy="473914"/>
          </a:xfrm>
          <a:prstGeom prst="rect">
            <a:avLst/>
          </a:prstGeom>
          <a:solidFill>
            <a:schemeClr val="tx2">
              <a:lumMod val="10000"/>
              <a:lumOff val="90000"/>
              <a:alpha val="12000"/>
            </a:schemeClr>
          </a:solidFill>
          <a:ln w="508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sz="2900" noProof="0" dirty="0"/>
          </a:p>
        </p:txBody>
      </p:sp>
      <p:sp>
        <p:nvSpPr>
          <p:cNvPr id="12" name="Rectangle 11">
            <a:extLst>
              <a:ext uri="{FF2B5EF4-FFF2-40B4-BE49-F238E27FC236}">
                <a16:creationId xmlns:a16="http://schemas.microsoft.com/office/drawing/2014/main" id="{05B3FDB5-3F9D-EA66-807C-660DF6DF5625}"/>
              </a:ext>
            </a:extLst>
          </p:cNvPr>
          <p:cNvSpPr>
            <a:spLocks noChangeArrowheads="1"/>
          </p:cNvSpPr>
          <p:nvPr/>
        </p:nvSpPr>
        <p:spPr bwMode="auto">
          <a:xfrm>
            <a:off x="1055440" y="2420888"/>
            <a:ext cx="10049384"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tabLst>
                <a:tab pos="809625" algn="l"/>
              </a:tabLst>
            </a:pPr>
            <a:r>
              <a:rPr lang="es-ES" sz="3000" dirty="0">
                <a:solidFill>
                  <a:srgbClr val="EFF9FF"/>
                </a:solidFill>
                <a:effectLst>
                  <a:outerShdw blurRad="38100" dist="38100" dir="2700000" algn="tl">
                    <a:srgbClr val="000000"/>
                  </a:outerShdw>
                </a:effectLst>
                <a:latin typeface="Arial" panose="020B0604020202020204" pitchFamily="34" charset="0"/>
              </a:rPr>
              <a:t>#1 -	Tu relación con Dios. No hay NADA mas importante</a:t>
            </a:r>
          </a:p>
        </p:txBody>
      </p:sp>
      <p:sp>
        <p:nvSpPr>
          <p:cNvPr id="15" name="Rectangle 14">
            <a:extLst>
              <a:ext uri="{FF2B5EF4-FFF2-40B4-BE49-F238E27FC236}">
                <a16:creationId xmlns:a16="http://schemas.microsoft.com/office/drawing/2014/main" id="{DDAF616E-EC4A-0DB6-5C77-B1B112F10EB2}"/>
              </a:ext>
            </a:extLst>
          </p:cNvPr>
          <p:cNvSpPr>
            <a:spLocks noChangeArrowheads="1"/>
          </p:cNvSpPr>
          <p:nvPr/>
        </p:nvSpPr>
        <p:spPr bwMode="auto">
          <a:xfrm>
            <a:off x="1055440" y="2924944"/>
            <a:ext cx="10225136"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tabLst>
                <a:tab pos="809625" algn="l"/>
              </a:tabLst>
            </a:pPr>
            <a:r>
              <a:rPr lang="es-ES" sz="3000" dirty="0">
                <a:solidFill>
                  <a:srgbClr val="EFF9FF"/>
                </a:solidFill>
                <a:effectLst>
                  <a:outerShdw blurRad="38100" dist="38100" dir="2700000" algn="tl">
                    <a:srgbClr val="000000"/>
                  </a:outerShdw>
                </a:effectLst>
                <a:latin typeface="Arial" panose="020B0604020202020204" pitchFamily="34" charset="0"/>
              </a:rPr>
              <a:t>#2 -	Un día en siete apartado para Dios, y para descansar</a:t>
            </a:r>
          </a:p>
        </p:txBody>
      </p:sp>
      <p:sp>
        <p:nvSpPr>
          <p:cNvPr id="16" name="Rectangle 15">
            <a:extLst>
              <a:ext uri="{FF2B5EF4-FFF2-40B4-BE49-F238E27FC236}">
                <a16:creationId xmlns:a16="http://schemas.microsoft.com/office/drawing/2014/main" id="{A90F9428-62B4-92E5-D2E5-D183B5E75DCF}"/>
              </a:ext>
            </a:extLst>
          </p:cNvPr>
          <p:cNvSpPr>
            <a:spLocks noChangeArrowheads="1"/>
          </p:cNvSpPr>
          <p:nvPr/>
        </p:nvSpPr>
        <p:spPr bwMode="auto">
          <a:xfrm>
            <a:off x="1055440" y="3429000"/>
            <a:ext cx="10121392"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tabLst>
                <a:tab pos="809625" algn="l"/>
              </a:tabLst>
            </a:pPr>
            <a:r>
              <a:rPr lang="es-ES" sz="3000" dirty="0">
                <a:solidFill>
                  <a:srgbClr val="EFF9FF"/>
                </a:solidFill>
                <a:effectLst>
                  <a:outerShdw blurRad="38100" dist="38100" dir="2700000" algn="tl">
                    <a:srgbClr val="000000"/>
                  </a:outerShdw>
                </a:effectLst>
                <a:latin typeface="Arial" panose="020B0604020202020204" pitchFamily="34" charset="0"/>
              </a:rPr>
              <a:t>#3 -	Tu familia</a:t>
            </a:r>
          </a:p>
        </p:txBody>
      </p:sp>
      <p:sp>
        <p:nvSpPr>
          <p:cNvPr id="17" name="Rectangle 16">
            <a:extLst>
              <a:ext uri="{FF2B5EF4-FFF2-40B4-BE49-F238E27FC236}">
                <a16:creationId xmlns:a16="http://schemas.microsoft.com/office/drawing/2014/main" id="{54FAE24D-223A-68E2-5958-10EED2C56679}"/>
              </a:ext>
            </a:extLst>
          </p:cNvPr>
          <p:cNvSpPr>
            <a:spLocks noChangeArrowheads="1"/>
          </p:cNvSpPr>
          <p:nvPr/>
        </p:nvSpPr>
        <p:spPr bwMode="auto">
          <a:xfrm>
            <a:off x="6096000" y="3933056"/>
            <a:ext cx="5080832"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tabLst>
                <a:tab pos="809625" algn="l"/>
              </a:tabLst>
            </a:pPr>
            <a:r>
              <a:rPr lang="es-ES" sz="3000" dirty="0">
                <a:solidFill>
                  <a:srgbClr val="EFF9FF"/>
                </a:solidFill>
                <a:effectLst>
                  <a:outerShdw blurRad="38100" dist="38100" dir="2700000" algn="tl">
                    <a:srgbClr val="000000"/>
                  </a:outerShdw>
                </a:effectLst>
                <a:latin typeface="Arial" panose="020B0604020202020204" pitchFamily="34" charset="0"/>
              </a:rPr>
              <a:t>“Con todo tu ser”</a:t>
            </a:r>
          </a:p>
        </p:txBody>
      </p:sp>
      <p:sp>
        <p:nvSpPr>
          <p:cNvPr id="19" name="Rectangle 18">
            <a:extLst>
              <a:ext uri="{FF2B5EF4-FFF2-40B4-BE49-F238E27FC236}">
                <a16:creationId xmlns:a16="http://schemas.microsoft.com/office/drawing/2014/main" id="{FFA9D2DC-78BB-5EAA-BB3B-733BE6775B9F}"/>
              </a:ext>
            </a:extLst>
          </p:cNvPr>
          <p:cNvSpPr>
            <a:spLocks noChangeArrowheads="1"/>
          </p:cNvSpPr>
          <p:nvPr/>
        </p:nvSpPr>
        <p:spPr bwMode="auto">
          <a:xfrm>
            <a:off x="1058601" y="3927723"/>
            <a:ext cx="720080"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tabLst>
                <a:tab pos="809625" algn="l"/>
              </a:tabLst>
            </a:pPr>
            <a:r>
              <a:rPr lang="es-ES" sz="3000" dirty="0">
                <a:solidFill>
                  <a:srgbClr val="EFF9FF"/>
                </a:solidFill>
                <a:effectLst>
                  <a:outerShdw blurRad="38100" dist="38100" dir="2700000" algn="tl">
                    <a:srgbClr val="000000"/>
                  </a:outerShdw>
                </a:effectLst>
                <a:latin typeface="Arial" panose="020B0604020202020204" pitchFamily="34" charset="0"/>
              </a:rPr>
              <a:t>#4</a:t>
            </a:r>
          </a:p>
        </p:txBody>
      </p:sp>
      <p:sp>
        <p:nvSpPr>
          <p:cNvPr id="21" name="Rectangle 20">
            <a:extLst>
              <a:ext uri="{FF2B5EF4-FFF2-40B4-BE49-F238E27FC236}">
                <a16:creationId xmlns:a16="http://schemas.microsoft.com/office/drawing/2014/main" id="{97C06F4E-36FD-88D1-5917-9D8BA43F11EF}"/>
              </a:ext>
            </a:extLst>
          </p:cNvPr>
          <p:cNvSpPr>
            <a:spLocks noChangeArrowheads="1"/>
          </p:cNvSpPr>
          <p:nvPr/>
        </p:nvSpPr>
        <p:spPr bwMode="auto">
          <a:xfrm>
            <a:off x="1055440" y="4365104"/>
            <a:ext cx="720080"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tabLst>
                <a:tab pos="809625" algn="l"/>
              </a:tabLst>
            </a:pPr>
            <a:r>
              <a:rPr lang="es-ES" sz="3000" dirty="0">
                <a:solidFill>
                  <a:srgbClr val="EFF9FF"/>
                </a:solidFill>
                <a:effectLst>
                  <a:outerShdw blurRad="38100" dist="38100" dir="2700000" algn="tl">
                    <a:srgbClr val="000000"/>
                  </a:outerShdw>
                </a:effectLst>
                <a:latin typeface="Arial" panose="020B0604020202020204" pitchFamily="34" charset="0"/>
              </a:rPr>
              <a:t>#5</a:t>
            </a:r>
          </a:p>
        </p:txBody>
      </p:sp>
      <p:sp>
        <p:nvSpPr>
          <p:cNvPr id="23" name="Rectangle 22">
            <a:extLst>
              <a:ext uri="{FF2B5EF4-FFF2-40B4-BE49-F238E27FC236}">
                <a16:creationId xmlns:a16="http://schemas.microsoft.com/office/drawing/2014/main" id="{05BB99CB-9496-600D-FA45-5C6B2ED9AF96}"/>
              </a:ext>
            </a:extLst>
          </p:cNvPr>
          <p:cNvSpPr>
            <a:spLocks noChangeArrowheads="1"/>
          </p:cNvSpPr>
          <p:nvPr/>
        </p:nvSpPr>
        <p:spPr bwMode="auto">
          <a:xfrm>
            <a:off x="1055440" y="4365104"/>
            <a:ext cx="10121392"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just">
              <a:lnSpc>
                <a:spcPct val="90000"/>
              </a:lnSpc>
              <a:tabLst>
                <a:tab pos="542925" algn="l"/>
                <a:tab pos="809625" algn="l"/>
              </a:tabLst>
            </a:pPr>
            <a:r>
              <a:rPr lang="es-ES" sz="3000" dirty="0">
                <a:solidFill>
                  <a:srgbClr val="EFF9FF"/>
                </a:solidFill>
                <a:effectLst>
                  <a:outerShdw blurRad="38100" dist="38100" dir="2700000" algn="tl">
                    <a:srgbClr val="000000"/>
                  </a:outerShdw>
                </a:effectLst>
                <a:latin typeface="Arial" panose="020B0604020202020204" pitchFamily="34" charset="0"/>
              </a:rPr>
              <a:t>	-	Todas las demás cosas en tu vida</a:t>
            </a:r>
          </a:p>
        </p:txBody>
      </p:sp>
      <p:sp>
        <p:nvSpPr>
          <p:cNvPr id="2" name="Rectangle 1">
            <a:extLst>
              <a:ext uri="{FF2B5EF4-FFF2-40B4-BE49-F238E27FC236}">
                <a16:creationId xmlns:a16="http://schemas.microsoft.com/office/drawing/2014/main" id="{E5E3CBA7-E8AA-2186-7028-144B9BDEDE63}"/>
              </a:ext>
            </a:extLst>
          </p:cNvPr>
          <p:cNvSpPr>
            <a:spLocks noChangeArrowheads="1"/>
          </p:cNvSpPr>
          <p:nvPr/>
        </p:nvSpPr>
        <p:spPr bwMode="auto">
          <a:xfrm>
            <a:off x="1055440" y="980728"/>
            <a:ext cx="10081120" cy="1334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buClr>
                <a:srgbClr val="5FF0FF"/>
              </a:buClr>
              <a:buFont typeface="Symbol" panose="05050102010706020507" pitchFamily="18" charset="2"/>
              <a:buNone/>
            </a:pPr>
            <a:r>
              <a:rPr lang="es-ES" sz="3100" dirty="0">
                <a:solidFill>
                  <a:srgbClr val="EFF9FF"/>
                </a:solidFill>
                <a:latin typeface="Arial" panose="020B0604020202020204" pitchFamily="34" charset="0"/>
                <a:cs typeface="Times New Roman" panose="02020603050405020304" pitchFamily="18" charset="0"/>
              </a:rPr>
              <a:t>Quiero invitarte a tomar muy en serio esto de establecer prioridades bíblicas en tu vida, y especialmente en tu servicio en la iglesia.</a:t>
            </a:r>
            <a:endParaRPr lang="es-419" sz="3100" dirty="0">
              <a:solidFill>
                <a:srgbClr val="EFF9FF"/>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21607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24179-C48D-DC71-F699-315E9C959DA4}"/>
            </a:ext>
          </a:extLst>
        </p:cNvPr>
        <p:cNvGrpSpPr/>
        <p:nvPr/>
      </p:nvGrpSpPr>
      <p:grpSpPr>
        <a:xfrm>
          <a:off x="0" y="0"/>
          <a:ext cx="0" cy="0"/>
          <a:chOff x="0" y="0"/>
          <a:chExt cx="0" cy="0"/>
        </a:xfrm>
      </p:grpSpPr>
      <p:sp>
        <p:nvSpPr>
          <p:cNvPr id="2302980" name="Rectangle 4">
            <a:extLst>
              <a:ext uri="{FF2B5EF4-FFF2-40B4-BE49-F238E27FC236}">
                <a16:creationId xmlns:a16="http://schemas.microsoft.com/office/drawing/2014/main" id="{7C2A0951-4C56-093C-6D50-9F9AFB5AEF31}"/>
              </a:ext>
            </a:extLst>
          </p:cNvPr>
          <p:cNvSpPr>
            <a:spLocks noChangeArrowheads="1"/>
          </p:cNvSpPr>
          <p:nvPr/>
        </p:nvSpPr>
        <p:spPr bwMode="auto">
          <a:xfrm>
            <a:off x="1055440" y="1196752"/>
            <a:ext cx="10081120" cy="96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Una búsqueda rápida para algunas palabras clave en la Biblia, arroja lo siguiente:</a:t>
            </a:r>
          </a:p>
        </p:txBody>
      </p:sp>
      <p:sp>
        <p:nvSpPr>
          <p:cNvPr id="2" name="TITLE: Planes - Rectangle 17">
            <a:extLst>
              <a:ext uri="{FF2B5EF4-FFF2-40B4-BE49-F238E27FC236}">
                <a16:creationId xmlns:a16="http://schemas.microsoft.com/office/drawing/2014/main" id="{185D30FD-7C19-93B1-B08E-92E52CF5E5FD}"/>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3" name="Underline title - Rectangle 18">
            <a:extLst>
              <a:ext uri="{FF2B5EF4-FFF2-40B4-BE49-F238E27FC236}">
                <a16:creationId xmlns:a16="http://schemas.microsoft.com/office/drawing/2014/main" id="{31AF7F84-852E-A5F2-5518-85965A2C45FC}"/>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cxnSp>
        <p:nvCxnSpPr>
          <p:cNvPr id="5" name="Straight Connector 4">
            <a:extLst>
              <a:ext uri="{FF2B5EF4-FFF2-40B4-BE49-F238E27FC236}">
                <a16:creationId xmlns:a16="http://schemas.microsoft.com/office/drawing/2014/main" id="{F618F029-E897-2FD9-1CC9-248A84BCC7E2}"/>
              </a:ext>
            </a:extLst>
          </p:cNvPr>
          <p:cNvCxnSpPr/>
          <p:nvPr/>
        </p:nvCxnSpPr>
        <p:spPr>
          <a:xfrm>
            <a:off x="2561235" y="4183916"/>
            <a:ext cx="2232248" cy="0"/>
          </a:xfrm>
          <a:prstGeom prst="line">
            <a:avLst/>
          </a:prstGeom>
          <a:ln w="50800">
            <a:solidFill>
              <a:srgbClr val="2FC9FF"/>
            </a:solidFill>
          </a:ln>
          <a:effectLst>
            <a:outerShdw blurRad="38100" dist="38100" dir="2700000" algn="tl" rotWithShape="0">
              <a:prstClr val="black">
                <a:alpha val="50000"/>
              </a:prstClr>
            </a:outerShdw>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C9C6ED7-98B7-BB37-A58F-DF3E84E3C906}"/>
              </a:ext>
            </a:extLst>
          </p:cNvPr>
          <p:cNvCxnSpPr/>
          <p:nvPr/>
        </p:nvCxnSpPr>
        <p:spPr>
          <a:xfrm>
            <a:off x="2567608" y="4629345"/>
            <a:ext cx="2232248" cy="0"/>
          </a:xfrm>
          <a:prstGeom prst="line">
            <a:avLst/>
          </a:prstGeom>
          <a:ln w="50800">
            <a:solidFill>
              <a:srgbClr val="2FC9FF"/>
            </a:solidFill>
          </a:ln>
          <a:effectLst>
            <a:outerShdw blurRad="38100" dist="38100" dir="2700000" algn="tl" rotWithShape="0">
              <a:prstClr val="black">
                <a:alpha val="50000"/>
              </a:prstClr>
            </a:outerShdw>
          </a:effectLst>
        </p:spPr>
        <p:style>
          <a:lnRef idx="2">
            <a:schemeClr val="accent1"/>
          </a:lnRef>
          <a:fillRef idx="0">
            <a:schemeClr val="accent1"/>
          </a:fillRef>
          <a:effectRef idx="1">
            <a:schemeClr val="accent1"/>
          </a:effectRef>
          <a:fontRef idx="minor">
            <a:schemeClr val="tx1"/>
          </a:fontRef>
        </p:style>
      </p:cxnSp>
      <p:sp>
        <p:nvSpPr>
          <p:cNvPr id="9" name="Rectangle 4">
            <a:extLst>
              <a:ext uri="{FF2B5EF4-FFF2-40B4-BE49-F238E27FC236}">
                <a16:creationId xmlns:a16="http://schemas.microsoft.com/office/drawing/2014/main" id="{B80B9E6D-C88D-650D-7650-5C83AC037241}"/>
              </a:ext>
            </a:extLst>
          </p:cNvPr>
          <p:cNvSpPr>
            <a:spLocks noChangeArrowheads="1"/>
          </p:cNvSpPr>
          <p:nvPr/>
        </p:nvSpPr>
        <p:spPr bwMode="auto">
          <a:xfrm>
            <a:off x="5375920" y="2636912"/>
            <a:ext cx="5760640" cy="1512168"/>
          </a:xfrm>
          <a:prstGeom prst="rect">
            <a:avLst/>
          </a:prstGeom>
          <a:solidFill>
            <a:schemeClr val="accent1">
              <a:lumMod val="60000"/>
              <a:lumOff val="40000"/>
              <a:alpha val="46000"/>
            </a:schemeClr>
          </a:solidFill>
          <a:ln w="38100">
            <a:solidFill>
              <a:srgbClr val="FFFF01"/>
            </a:solidFill>
          </a:ln>
        </p:spPr>
        <p:txBody>
          <a:bodyPr lIns="144000" tIns="72000" rIns="144000" bIns="108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O sea: en promedio, la Biblia dice algo referente al servir, ¡una vez por cada página!</a:t>
            </a:r>
          </a:p>
        </p:txBody>
      </p:sp>
      <p:sp>
        <p:nvSpPr>
          <p:cNvPr id="4" name="Rectangle 4">
            <a:extLst>
              <a:ext uri="{FF2B5EF4-FFF2-40B4-BE49-F238E27FC236}">
                <a16:creationId xmlns:a16="http://schemas.microsoft.com/office/drawing/2014/main" id="{43059D75-7FB3-15EB-011D-7B63BC40FC3C}"/>
              </a:ext>
            </a:extLst>
          </p:cNvPr>
          <p:cNvSpPr>
            <a:spLocks noChangeArrowheads="1"/>
          </p:cNvSpPr>
          <p:nvPr/>
        </p:nvSpPr>
        <p:spPr bwMode="auto">
          <a:xfrm>
            <a:off x="1055440" y="5555557"/>
            <a:ext cx="10081120" cy="96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buClr>
                <a:srgbClr val="5FF0FF"/>
              </a:buClr>
              <a:buFont typeface="Symbol" panose="05050102010706020507" pitchFamily="18" charset="2"/>
              <a:buNone/>
            </a:pPr>
            <a:r>
              <a:rPr lang="es-419" noProof="0" dirty="0">
                <a:solidFill>
                  <a:srgbClr val="FFFF01"/>
                </a:solidFill>
                <a:latin typeface="Arial" panose="020B0604020202020204" pitchFamily="34" charset="0"/>
                <a:cs typeface="Times New Roman" panose="02020603050405020304" pitchFamily="18" charset="0"/>
              </a:rPr>
              <a:t>Para poner esto en contexto: en la Biblia, la palabra "Jesús" aparece aprox. 1300 veces...</a:t>
            </a:r>
          </a:p>
        </p:txBody>
      </p:sp>
      <p:sp>
        <p:nvSpPr>
          <p:cNvPr id="10" name="Rectangle 4">
            <a:extLst>
              <a:ext uri="{FF2B5EF4-FFF2-40B4-BE49-F238E27FC236}">
                <a16:creationId xmlns:a16="http://schemas.microsoft.com/office/drawing/2014/main" id="{409388E0-9E1D-9A62-907B-70E412312FDB}"/>
              </a:ext>
            </a:extLst>
          </p:cNvPr>
          <p:cNvSpPr>
            <a:spLocks noChangeArrowheads="1"/>
          </p:cNvSpPr>
          <p:nvPr/>
        </p:nvSpPr>
        <p:spPr bwMode="auto">
          <a:xfrm>
            <a:off x="1055440" y="2204864"/>
            <a:ext cx="597666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400"/>
              </a:spcAft>
              <a:buClr>
                <a:srgbClr val="5FF0FF"/>
              </a:buClr>
              <a:buFont typeface="Symbol" panose="05050102010706020507" pitchFamily="18" charset="2"/>
              <a:buNone/>
            </a:pPr>
            <a:r>
              <a:rPr lang="es-419" noProof="0" dirty="0">
                <a:solidFill>
                  <a:schemeClr val="bg2">
                    <a:lumMod val="50000"/>
                  </a:schemeClr>
                </a:solidFill>
                <a:effectLst/>
                <a:latin typeface="Arial" panose="020B0604020202020204" pitchFamily="34" charset="0"/>
                <a:cs typeface="Times New Roman" panose="02020603050405020304" pitchFamily="18" charset="0"/>
              </a:rPr>
              <a:t>Servir: 		289 veces</a:t>
            </a:r>
          </a:p>
          <a:p>
            <a:pPr algn="just">
              <a:lnSpc>
                <a:spcPct val="90000"/>
              </a:lnSpc>
              <a:spcBef>
                <a:spcPts val="0"/>
              </a:spcBef>
              <a:spcAft>
                <a:spcPts val="400"/>
              </a:spcAft>
              <a:buClr>
                <a:srgbClr val="5FF0FF"/>
              </a:buClr>
              <a:buFont typeface="Symbol" panose="05050102010706020507" pitchFamily="18" charset="2"/>
              <a:buNone/>
            </a:pPr>
            <a:r>
              <a:rPr lang="es-419" noProof="0" dirty="0">
                <a:solidFill>
                  <a:schemeClr val="bg2">
                    <a:lumMod val="50000"/>
                  </a:schemeClr>
                </a:solidFill>
                <a:effectLst/>
                <a:latin typeface="Arial" panose="020B0604020202020204" pitchFamily="34" charset="0"/>
                <a:cs typeface="Times New Roman" panose="02020603050405020304" pitchFamily="18" charset="0"/>
              </a:rPr>
              <a:t>Sirviendo:	  29 veces</a:t>
            </a:r>
          </a:p>
          <a:p>
            <a:pPr algn="just">
              <a:lnSpc>
                <a:spcPct val="90000"/>
              </a:lnSpc>
              <a:spcBef>
                <a:spcPts val="0"/>
              </a:spcBef>
              <a:spcAft>
                <a:spcPts val="400"/>
              </a:spcAft>
              <a:buClr>
                <a:srgbClr val="5FF0FF"/>
              </a:buClr>
              <a:buFont typeface="Symbol" panose="05050102010706020507" pitchFamily="18" charset="2"/>
              <a:buNone/>
            </a:pPr>
            <a:r>
              <a:rPr lang="es-419" noProof="0" dirty="0">
                <a:solidFill>
                  <a:schemeClr val="bg2">
                    <a:lumMod val="50000"/>
                  </a:schemeClr>
                </a:solidFill>
                <a:effectLst/>
                <a:latin typeface="Arial" panose="020B0604020202020204" pitchFamily="34" charset="0"/>
                <a:cs typeface="Times New Roman" panose="02020603050405020304" pitchFamily="18" charset="0"/>
              </a:rPr>
              <a:t>Servicio:	  87 veces</a:t>
            </a:r>
          </a:p>
          <a:p>
            <a:pPr algn="just">
              <a:lnSpc>
                <a:spcPct val="90000"/>
              </a:lnSpc>
              <a:spcBef>
                <a:spcPts val="0"/>
              </a:spcBef>
              <a:spcAft>
                <a:spcPts val="400"/>
              </a:spcAft>
              <a:buClr>
                <a:srgbClr val="5FF0FF"/>
              </a:buClr>
              <a:buFont typeface="Symbol" panose="05050102010706020507" pitchFamily="18" charset="2"/>
              <a:buNone/>
            </a:pPr>
            <a:r>
              <a:rPr lang="es-419" noProof="0" dirty="0">
                <a:solidFill>
                  <a:schemeClr val="bg2">
                    <a:lumMod val="50000"/>
                  </a:schemeClr>
                </a:solidFill>
                <a:effectLst/>
                <a:latin typeface="Arial" panose="020B0604020202020204" pitchFamily="34" charset="0"/>
                <a:cs typeface="Times New Roman" panose="02020603050405020304" pitchFamily="18" charset="0"/>
              </a:rPr>
              <a:t>Siervo:		767 veces</a:t>
            </a:r>
          </a:p>
          <a:p>
            <a:pPr algn="just">
              <a:lnSpc>
                <a:spcPct val="90000"/>
              </a:lnSpc>
              <a:spcBef>
                <a:spcPts val="0"/>
              </a:spcBef>
              <a:spcAft>
                <a:spcPts val="400"/>
              </a:spcAft>
              <a:buClr>
                <a:srgbClr val="5FF0FF"/>
              </a:buClr>
              <a:buFont typeface="Symbol" panose="05050102010706020507" pitchFamily="18" charset="2"/>
              <a:buNone/>
            </a:pPr>
            <a:r>
              <a:rPr lang="es-419" dirty="0">
                <a:solidFill>
                  <a:schemeClr val="bg2">
                    <a:lumMod val="50000"/>
                  </a:schemeClr>
                </a:solidFill>
                <a:effectLst/>
                <a:latin typeface="Arial" panose="020B0604020202020204" pitchFamily="34" charset="0"/>
                <a:cs typeface="Times New Roman" panose="02020603050405020304" pitchFamily="18" charset="0"/>
              </a:rPr>
              <a:t>Total:</a:t>
            </a:r>
            <a:r>
              <a:rPr lang="es-419" noProof="0" dirty="0">
                <a:solidFill>
                  <a:srgbClr val="EFF9FF"/>
                </a:solidFill>
                <a:latin typeface="Arial" panose="020B0604020202020204" pitchFamily="34" charset="0"/>
                <a:cs typeface="Times New Roman" panose="02020603050405020304" pitchFamily="18" charset="0"/>
              </a:rPr>
              <a:t>	  </a:t>
            </a:r>
            <a:r>
              <a:rPr lang="es-419" sz="1100" noProof="0" dirty="0">
                <a:solidFill>
                  <a:srgbClr val="EFF9FF"/>
                </a:solidFill>
                <a:latin typeface="Arial" panose="020B0604020202020204" pitchFamily="34" charset="0"/>
                <a:cs typeface="Times New Roman" panose="02020603050405020304" pitchFamily="18" charset="0"/>
              </a:rPr>
              <a:t> </a:t>
            </a:r>
            <a:r>
              <a:rPr lang="es-419" noProof="0" dirty="0">
                <a:solidFill>
                  <a:srgbClr val="FFFF00"/>
                </a:solidFill>
                <a:latin typeface="Arial" panose="020B0604020202020204" pitchFamily="34" charset="0"/>
                <a:cs typeface="Times New Roman" panose="02020603050405020304" pitchFamily="18" charset="0"/>
              </a:rPr>
              <a:t>1172</a:t>
            </a:r>
            <a:r>
              <a:rPr lang="es-419" noProof="0" dirty="0">
                <a:solidFill>
                  <a:srgbClr val="EFF9FF"/>
                </a:solidFill>
                <a:latin typeface="Arial" panose="020B0604020202020204" pitchFamily="34" charset="0"/>
                <a:cs typeface="Times New Roman" panose="02020603050405020304" pitchFamily="18" charset="0"/>
              </a:rPr>
              <a:t> </a:t>
            </a:r>
            <a:r>
              <a:rPr lang="es-419" dirty="0">
                <a:solidFill>
                  <a:schemeClr val="bg2">
                    <a:lumMod val="50000"/>
                  </a:schemeClr>
                </a:solidFill>
                <a:effectLst/>
                <a:latin typeface="Arial" panose="020B0604020202020204" pitchFamily="34" charset="0"/>
                <a:cs typeface="Times New Roman" panose="02020603050405020304" pitchFamily="18" charset="0"/>
              </a:rPr>
              <a:t>veces</a:t>
            </a:r>
          </a:p>
          <a:p>
            <a:pPr algn="just">
              <a:lnSpc>
                <a:spcPct val="90000"/>
              </a:lnSpc>
              <a:spcBef>
                <a:spcPts val="0"/>
              </a:spcBef>
              <a:spcAft>
                <a:spcPts val="400"/>
              </a:spcAft>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Número de páginas en la Biblia:</a:t>
            </a:r>
          </a:p>
          <a:p>
            <a:pPr algn="just">
              <a:lnSpc>
                <a:spcPct val="90000"/>
              </a:lnSpc>
              <a:spcBef>
                <a:spcPts val="0"/>
              </a:spcBef>
              <a:spcAft>
                <a:spcPts val="400"/>
              </a:spcAft>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		 +/- </a:t>
            </a:r>
            <a:r>
              <a:rPr lang="es-419" noProof="0" dirty="0">
                <a:solidFill>
                  <a:srgbClr val="FFFF00"/>
                </a:solidFill>
                <a:latin typeface="Arial" panose="020B0604020202020204" pitchFamily="34" charset="0"/>
                <a:cs typeface="Times New Roman" panose="02020603050405020304" pitchFamily="18" charset="0"/>
              </a:rPr>
              <a:t>1200</a:t>
            </a:r>
          </a:p>
        </p:txBody>
      </p:sp>
    </p:spTree>
    <p:extLst>
      <p:ext uri="{BB962C8B-B14F-4D97-AF65-F5344CB8AC3E}">
        <p14:creationId xmlns:p14="http://schemas.microsoft.com/office/powerpoint/2010/main" val="47517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046AC-449D-8673-BC49-C94D5E9987F3}"/>
            </a:ext>
          </a:extLst>
        </p:cNvPr>
        <p:cNvGrpSpPr/>
        <p:nvPr/>
      </p:nvGrpSpPr>
      <p:grpSpPr>
        <a:xfrm>
          <a:off x="0" y="0"/>
          <a:ext cx="0" cy="0"/>
          <a:chOff x="0" y="0"/>
          <a:chExt cx="0" cy="0"/>
        </a:xfrm>
      </p:grpSpPr>
      <p:sp>
        <p:nvSpPr>
          <p:cNvPr id="2" name="TITLE: Planes - Rectangle 17">
            <a:extLst>
              <a:ext uri="{FF2B5EF4-FFF2-40B4-BE49-F238E27FC236}">
                <a16:creationId xmlns:a16="http://schemas.microsoft.com/office/drawing/2014/main" id="{DB8FF42F-25A3-5AE4-B7AB-E7C2AD696A84}"/>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3" name="Underline title - Rectangle 18">
            <a:extLst>
              <a:ext uri="{FF2B5EF4-FFF2-40B4-BE49-F238E27FC236}">
                <a16:creationId xmlns:a16="http://schemas.microsoft.com/office/drawing/2014/main" id="{2DA5999E-7EEA-7074-021C-01D6909275CC}"/>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4" name="Rectangle 22">
            <a:extLst>
              <a:ext uri="{FF2B5EF4-FFF2-40B4-BE49-F238E27FC236}">
                <a16:creationId xmlns:a16="http://schemas.microsoft.com/office/drawing/2014/main" id="{725494D4-F630-8501-1E01-5260257AEB74}"/>
              </a:ext>
            </a:extLst>
          </p:cNvPr>
          <p:cNvSpPr>
            <a:spLocks noChangeArrowheads="1"/>
          </p:cNvSpPr>
          <p:nvPr/>
        </p:nvSpPr>
        <p:spPr bwMode="auto">
          <a:xfrm>
            <a:off x="1055440" y="3937992"/>
            <a:ext cx="10081120" cy="2371328"/>
          </a:xfrm>
          <a:prstGeom prst="rect">
            <a:avLst/>
          </a:prstGeom>
          <a:solidFill>
            <a:srgbClr val="333333"/>
          </a:solidFill>
          <a:ln w="38100">
            <a:solidFill>
              <a:srgbClr val="FFFF00"/>
            </a:solidFill>
            <a:miter lim="800000"/>
            <a:headEnd/>
            <a:tailEnd/>
          </a:ln>
        </p:spPr>
        <p:txBody>
          <a:bodyPr lIns="144000" tIns="72000" rIns="144000" b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buClr>
                <a:srgbClr val="5FF0FF"/>
              </a:buClr>
              <a:buFont typeface="Symbol" panose="05050102010706020507" pitchFamily="18" charset="2"/>
              <a:buNone/>
            </a:pPr>
            <a:r>
              <a:rPr kumimoji="0" lang="es-419" sz="3100" noProof="0" dirty="0">
                <a:solidFill>
                  <a:srgbClr val="EFF9FF"/>
                </a:solidFill>
                <a:latin typeface="Arial" panose="020B0604020202020204" pitchFamily="34" charset="0"/>
                <a:cs typeface="Times New Roman" panose="02020603050405020304" pitchFamily="18" charset="0"/>
              </a:rPr>
              <a:t>                                    </a:t>
            </a:r>
            <a:r>
              <a:rPr kumimoji="0" lang="es-ES" sz="3100" dirty="0">
                <a:solidFill>
                  <a:srgbClr val="EFF9FF"/>
                </a:solidFill>
                <a:latin typeface="Arial" panose="020B0604020202020204" pitchFamily="34" charset="0"/>
                <a:cs typeface="Times New Roman" panose="02020603050405020304" pitchFamily="18" charset="0"/>
              </a:rPr>
              <a:t>Todo lo que hagan, háganlo de corazón, como para el Señor y no para los hombres, sabiendo que del Señor recibirán la recompensa de la herencia. </a:t>
            </a:r>
          </a:p>
          <a:p>
            <a:pPr algn="just">
              <a:lnSpc>
                <a:spcPct val="90000"/>
              </a:lnSpc>
              <a:spcBef>
                <a:spcPts val="0"/>
              </a:spcBef>
              <a:buClr>
                <a:srgbClr val="5FF0FF"/>
              </a:buClr>
              <a:buFont typeface="Symbol" panose="05050102010706020507" pitchFamily="18" charset="2"/>
              <a:buNone/>
            </a:pPr>
            <a:r>
              <a:rPr kumimoji="0" lang="es-ES" sz="3100" dirty="0">
                <a:solidFill>
                  <a:srgbClr val="EFF9FF"/>
                </a:solidFill>
                <a:latin typeface="Arial" panose="020B0604020202020204" pitchFamily="34" charset="0"/>
                <a:cs typeface="Times New Roman" panose="02020603050405020304" pitchFamily="18" charset="0"/>
              </a:rPr>
              <a:t>Es a Cristo el Señor a quien sirven.</a:t>
            </a:r>
            <a:endParaRPr kumimoji="0" lang="es-419" sz="3100" noProof="0" dirty="0">
              <a:solidFill>
                <a:srgbClr val="EFF9FF"/>
              </a:solidFill>
              <a:latin typeface="Arial" panose="020B0604020202020204" pitchFamily="34" charset="0"/>
              <a:cs typeface="Times New Roman" panose="02020603050405020304" pitchFamily="18" charset="0"/>
            </a:endParaRPr>
          </a:p>
        </p:txBody>
      </p:sp>
      <p:sp>
        <p:nvSpPr>
          <p:cNvPr id="5" name="Rectangle 30">
            <a:extLst>
              <a:ext uri="{FF2B5EF4-FFF2-40B4-BE49-F238E27FC236}">
                <a16:creationId xmlns:a16="http://schemas.microsoft.com/office/drawing/2014/main" id="{A9784015-E433-35A2-DAE8-5F2998221547}"/>
              </a:ext>
            </a:extLst>
          </p:cNvPr>
          <p:cNvSpPr>
            <a:spLocks noChangeArrowheads="1"/>
          </p:cNvSpPr>
          <p:nvPr/>
        </p:nvSpPr>
        <p:spPr bwMode="auto">
          <a:xfrm>
            <a:off x="1055439" y="3937992"/>
            <a:ext cx="4113975" cy="56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4000" tIns="72000" rIns="144000">
            <a:spAutoFit/>
          </a:bodyPr>
          <a:lstStyle/>
          <a:p>
            <a:pPr>
              <a:lnSpc>
                <a:spcPct val="90000"/>
              </a:lnSpc>
            </a:pPr>
            <a:r>
              <a:rPr kumimoji="1" lang="es-419" sz="3100" b="1" i="1" u="sng"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rPr>
              <a:t>Colosenses 3:23-24</a:t>
            </a:r>
            <a:endParaRPr kumimoji="1" lang="es-419" sz="3100" b="1" i="1" u="sng" noProof="0"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65DF2B19-E66D-38EA-27C5-68E5D71BAE2D}"/>
              </a:ext>
            </a:extLst>
          </p:cNvPr>
          <p:cNvSpPr>
            <a:spLocks noChangeArrowheads="1"/>
          </p:cNvSpPr>
          <p:nvPr/>
        </p:nvSpPr>
        <p:spPr bwMode="auto">
          <a:xfrm>
            <a:off x="1055440" y="2276872"/>
            <a:ext cx="10081120"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buClr>
                <a:srgbClr val="5FF0FF"/>
              </a:buClr>
              <a:buFont typeface="Symbol" panose="05050102010706020507" pitchFamily="18" charset="2"/>
              <a:buNone/>
            </a:pPr>
            <a:r>
              <a:rPr lang="es-ES" sz="3100" dirty="0">
                <a:solidFill>
                  <a:srgbClr val="EFF9FF"/>
                </a:solidFill>
                <a:latin typeface="Arial" panose="020B0604020202020204" pitchFamily="34" charset="0"/>
                <a:cs typeface="Times New Roman" panose="02020603050405020304" pitchFamily="18" charset="0"/>
              </a:rPr>
              <a:t>Dios te ha puesto justo donde quiere que estés en tu ministerio y también quiere que sirvas lo mejor posible. Porque:</a:t>
            </a:r>
            <a:endParaRPr lang="es-419" sz="3100" dirty="0">
              <a:solidFill>
                <a:srgbClr val="EFF9FF"/>
              </a:solidFill>
              <a:latin typeface="Arial" panose="020B060402020202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3A38A06F-C533-7D0B-E0A0-3447A5B35C3E}"/>
              </a:ext>
            </a:extLst>
          </p:cNvPr>
          <p:cNvSpPr>
            <a:spLocks noChangeArrowheads="1"/>
          </p:cNvSpPr>
          <p:nvPr/>
        </p:nvSpPr>
        <p:spPr bwMode="auto">
          <a:xfrm>
            <a:off x="1055440" y="980728"/>
            <a:ext cx="10081120" cy="1334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buClr>
                <a:srgbClr val="5FF0FF"/>
              </a:buClr>
              <a:buFont typeface="Symbol" panose="05050102010706020507" pitchFamily="18" charset="2"/>
              <a:buNone/>
            </a:pPr>
            <a:r>
              <a:rPr lang="es-ES" sz="3100" dirty="0">
                <a:solidFill>
                  <a:srgbClr val="EFF9FF"/>
                </a:solidFill>
                <a:latin typeface="Arial" panose="020B0604020202020204" pitchFamily="34" charset="0"/>
                <a:cs typeface="Times New Roman" panose="02020603050405020304" pitchFamily="18" charset="0"/>
              </a:rPr>
              <a:t>Quiero invitarte a tomar muy en serio esto de establecer prioridades bíblicas en tu vida, y especialmente en tu servicio en la iglesia.</a:t>
            </a:r>
            <a:endParaRPr lang="es-419" sz="3100" dirty="0">
              <a:solidFill>
                <a:srgbClr val="EFF9FF"/>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036697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wipe(left)">
                                      <p:cBhvr>
                                        <p:cTn id="18" dur="750"/>
                                        <p:tgtEl>
                                          <p:spTgt spid="4">
                                            <p:bg/>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75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left)">
                                      <p:cBhvr>
                                        <p:cTn id="28" dur="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utoUpdateAnimBg="0"/>
      <p:bldP spid="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EB095-B6B4-A62A-FEEC-A5ACCCDE6A24}"/>
            </a:ext>
          </a:extLst>
        </p:cNvPr>
        <p:cNvGrpSpPr/>
        <p:nvPr/>
      </p:nvGrpSpPr>
      <p:grpSpPr>
        <a:xfrm>
          <a:off x="0" y="0"/>
          <a:ext cx="0" cy="0"/>
          <a:chOff x="0" y="0"/>
          <a:chExt cx="0" cy="0"/>
        </a:xfrm>
      </p:grpSpPr>
    </p:spTree>
    <p:extLst>
      <p:ext uri="{BB962C8B-B14F-4D97-AF65-F5344CB8AC3E}">
        <p14:creationId xmlns:p14="http://schemas.microsoft.com/office/powerpoint/2010/main" val="6065307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914AC-9643-DE17-CA86-B607A4EBFF1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8F048F3-0E5C-1350-4D7B-130E39475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704" y="1196752"/>
            <a:ext cx="5301208" cy="5301208"/>
          </a:xfrm>
          <a:prstGeom prst="rect">
            <a:avLst/>
          </a:prstGeom>
        </p:spPr>
      </p:pic>
    </p:spTree>
    <p:extLst>
      <p:ext uri="{BB962C8B-B14F-4D97-AF65-F5344CB8AC3E}">
        <p14:creationId xmlns:p14="http://schemas.microsoft.com/office/powerpoint/2010/main" val="3281539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003027A2-1D1F-E498-B7F2-62457E467201}"/>
              </a:ext>
            </a:extLst>
          </p:cNvPr>
          <p:cNvSpPr>
            <a:spLocks noChangeArrowheads="1"/>
          </p:cNvSpPr>
          <p:nvPr/>
        </p:nvSpPr>
        <p:spPr bwMode="auto">
          <a:xfrm>
            <a:off x="0" y="0"/>
            <a:ext cx="12192000" cy="6858000"/>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419" noProof="0" dirty="0"/>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D8B2FB3D-6313-E113-65DD-94A5CD5B1A6E}"/>
              </a:ext>
            </a:extLst>
          </p:cNvPr>
          <p:cNvSpPr>
            <a:spLocks noChangeArrowheads="1"/>
          </p:cNvSpPr>
          <p:nvPr/>
        </p:nvSpPr>
        <p:spPr bwMode="auto">
          <a:xfrm>
            <a:off x="0" y="0"/>
            <a:ext cx="12192000" cy="6858000"/>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419" noProof="0" dirty="0"/>
          </a:p>
        </p:txBody>
      </p:sp>
      <p:sp>
        <p:nvSpPr>
          <p:cNvPr id="210948" name="Text Box 4">
            <a:extLst>
              <a:ext uri="{FF2B5EF4-FFF2-40B4-BE49-F238E27FC236}">
                <a16:creationId xmlns:a16="http://schemas.microsoft.com/office/drawing/2014/main" id="{D581B68F-5CB0-A9B7-FE16-12FF8E7F8379}"/>
              </a:ext>
            </a:extLst>
          </p:cNvPr>
          <p:cNvSpPr txBox="1">
            <a:spLocks noChangeArrowheads="1"/>
          </p:cNvSpPr>
          <p:nvPr/>
        </p:nvSpPr>
        <p:spPr bwMode="auto">
          <a:xfrm>
            <a:off x="3180928" y="1981201"/>
            <a:ext cx="5867400" cy="1815882"/>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419" sz="1600" b="1" noProof="0" dirty="0">
                <a:solidFill>
                  <a:schemeClr val="tx1">
                    <a:lumMod val="95000"/>
                    <a:lumOff val="5000"/>
                  </a:schemeClr>
                </a:solidFill>
                <a:latin typeface="Arial" panose="020B0604020202020204" pitchFamily="34" charset="0"/>
              </a:rPr>
              <a:t>Preparado por:</a:t>
            </a:r>
          </a:p>
          <a:p>
            <a:pPr algn="ctr">
              <a:spcBef>
                <a:spcPct val="50000"/>
              </a:spcBef>
            </a:pPr>
            <a:r>
              <a:rPr lang="es-419" sz="1600" b="1" noProof="0" dirty="0">
                <a:solidFill>
                  <a:schemeClr val="tx1">
                    <a:lumMod val="95000"/>
                    <a:lumOff val="5000"/>
                  </a:schemeClr>
                </a:solidFill>
                <a:latin typeface="Arial" panose="020B0604020202020204" pitchFamily="34" charset="0"/>
              </a:rPr>
              <a:t>Stuart Allsop</a:t>
            </a:r>
          </a:p>
          <a:p>
            <a:pPr algn="ctr">
              <a:spcBef>
                <a:spcPct val="50000"/>
              </a:spcBef>
            </a:pPr>
            <a:r>
              <a:rPr lang="es-419" sz="1600" b="1" i="1" noProof="0" dirty="0">
                <a:solidFill>
                  <a:schemeClr val="tx1">
                    <a:lumMod val="95000"/>
                    <a:lumOff val="5000"/>
                  </a:schemeClr>
                </a:solidFill>
                <a:latin typeface="Arial" panose="020B0604020202020204" pitchFamily="34" charset="0"/>
              </a:rPr>
              <a:t>Iglesia Bautista </a:t>
            </a:r>
            <a:r>
              <a:rPr lang="es-419" sz="1600" b="1" i="1" dirty="0">
                <a:solidFill>
                  <a:schemeClr val="tx1">
                    <a:lumMod val="95000"/>
                    <a:lumOff val="5000"/>
                  </a:schemeClr>
                </a:solidFill>
                <a:latin typeface="Arial" panose="020B0604020202020204" pitchFamily="34" charset="0"/>
              </a:rPr>
              <a:t>Parque Apoquindo</a:t>
            </a:r>
            <a:endParaRPr lang="es-419" sz="1600" b="1" i="1" noProof="0" dirty="0">
              <a:solidFill>
                <a:schemeClr val="tx1">
                  <a:lumMod val="95000"/>
                  <a:lumOff val="5000"/>
                </a:schemeClr>
              </a:solidFill>
              <a:latin typeface="Arial" panose="020B0604020202020204" pitchFamily="34" charset="0"/>
            </a:endParaRPr>
          </a:p>
          <a:p>
            <a:pPr algn="ctr">
              <a:spcBef>
                <a:spcPct val="50000"/>
              </a:spcBef>
            </a:pPr>
            <a:r>
              <a:rPr lang="es-419" sz="1600" b="1" noProof="0" dirty="0">
                <a:solidFill>
                  <a:schemeClr val="tx1">
                    <a:lumMod val="95000"/>
                    <a:lumOff val="5000"/>
                  </a:schemeClr>
                </a:solidFill>
                <a:latin typeface="Arial" panose="020B0604020202020204" pitchFamily="34" charset="0"/>
              </a:rPr>
              <a:t>Santiago, CHILE</a:t>
            </a:r>
          </a:p>
          <a:p>
            <a:pPr algn="ctr">
              <a:spcBef>
                <a:spcPct val="50000"/>
              </a:spcBef>
            </a:pPr>
            <a:r>
              <a:rPr lang="es-419" sz="1600" b="1" noProof="0" dirty="0">
                <a:solidFill>
                  <a:schemeClr val="tx1">
                    <a:lumMod val="95000"/>
                    <a:lumOff val="5000"/>
                  </a:schemeClr>
                </a:solidFill>
                <a:latin typeface="Arial" panose="020B0604020202020204" pitchFamily="34" charset="0"/>
              </a:rPr>
              <a:t>www.i-ccc.cl</a:t>
            </a:r>
            <a:endParaRPr lang="es-419" sz="1600" noProof="0" dirty="0">
              <a:solidFill>
                <a:schemeClr val="tx1">
                  <a:lumMod val="95000"/>
                  <a:lumOff val="5000"/>
                </a:schemeClr>
              </a:solidFill>
              <a:latin typeface="Arial" panose="020B0604020202020204" pitchFamily="34" charset="0"/>
            </a:endParaRPr>
          </a:p>
        </p:txBody>
      </p:sp>
      <p:sp>
        <p:nvSpPr>
          <p:cNvPr id="210949" name="Rectangle 5">
            <a:extLst>
              <a:ext uri="{FF2B5EF4-FFF2-40B4-BE49-F238E27FC236}">
                <a16:creationId xmlns:a16="http://schemas.microsoft.com/office/drawing/2014/main" id="{A7F2246F-1117-7B59-0161-2B3697D738CC}"/>
              </a:ext>
            </a:extLst>
          </p:cNvPr>
          <p:cNvSpPr>
            <a:spLocks noChangeArrowheads="1"/>
          </p:cNvSpPr>
          <p:nvPr/>
        </p:nvSpPr>
        <p:spPr bwMode="auto">
          <a:xfrm>
            <a:off x="623392" y="548680"/>
            <a:ext cx="10873207" cy="5779096"/>
          </a:xfrm>
          <a:prstGeom prst="rect">
            <a:avLst/>
          </a:prstGeom>
          <a:noFill/>
          <a:ln w="38100">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108000" rIns="0" bIns="36000" anchor="b"/>
          <a:lstStyle/>
          <a:p>
            <a:pPr algn="l"/>
            <a:r>
              <a:rPr lang="es-419" sz="2200" b="1" noProof="0" dirty="0">
                <a:solidFill>
                  <a:schemeClr val="folHlink"/>
                </a:solidFill>
                <a:effectLst>
                  <a:outerShdw blurRad="38100" dist="38100" dir="2700000" algn="tl">
                    <a:srgbClr val="000000"/>
                  </a:outerShdw>
                </a:effectLst>
                <a:latin typeface="Arial" panose="020B0604020202020204" pitchFamily="34" charset="0"/>
              </a:rPr>
              <a:t>Safe TITLE area</a:t>
            </a: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527F5-1FEE-9258-6C05-548DCB102B8A}"/>
            </a:ext>
          </a:extLst>
        </p:cNvPr>
        <p:cNvGrpSpPr/>
        <p:nvPr/>
      </p:nvGrpSpPr>
      <p:grpSpPr>
        <a:xfrm>
          <a:off x="0" y="0"/>
          <a:ext cx="0" cy="0"/>
          <a:chOff x="0" y="0"/>
          <a:chExt cx="0" cy="0"/>
        </a:xfrm>
      </p:grpSpPr>
      <p:sp>
        <p:nvSpPr>
          <p:cNvPr id="2302980" name="Rectangle 4">
            <a:extLst>
              <a:ext uri="{FF2B5EF4-FFF2-40B4-BE49-F238E27FC236}">
                <a16:creationId xmlns:a16="http://schemas.microsoft.com/office/drawing/2014/main" id="{36E88686-D0D1-CCCE-7A96-4D8B6018166C}"/>
              </a:ext>
            </a:extLst>
          </p:cNvPr>
          <p:cNvSpPr>
            <a:spLocks noChangeArrowheads="1"/>
          </p:cNvSpPr>
          <p:nvPr/>
        </p:nvSpPr>
        <p:spPr bwMode="auto">
          <a:xfrm>
            <a:off x="1055440" y="1129161"/>
            <a:ext cx="10081120" cy="1427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También es importante tener en cuenta que TODAS las </a:t>
            </a:r>
            <a:r>
              <a:rPr lang="es-419" i="1" noProof="0" dirty="0">
                <a:solidFill>
                  <a:srgbClr val="EFF9FF"/>
                </a:solidFill>
                <a:latin typeface="Arial" panose="020B0604020202020204" pitchFamily="34" charset="0"/>
                <a:cs typeface="Times New Roman" panose="02020603050405020304" pitchFamily="18" charset="0"/>
              </a:rPr>
              <a:t>formas</a:t>
            </a:r>
            <a:r>
              <a:rPr lang="es-419" noProof="0" dirty="0">
                <a:solidFill>
                  <a:srgbClr val="EFF9FF"/>
                </a:solidFill>
                <a:latin typeface="Arial" panose="020B0604020202020204" pitchFamily="34" charset="0"/>
                <a:cs typeface="Times New Roman" panose="02020603050405020304" pitchFamily="18" charset="0"/>
              </a:rPr>
              <a:t> de servicio son importantes para Dios, y vienen de Él.</a:t>
            </a:r>
          </a:p>
        </p:txBody>
      </p:sp>
      <p:sp>
        <p:nvSpPr>
          <p:cNvPr id="2" name="TITLE: Planes - Rectangle 17">
            <a:extLst>
              <a:ext uri="{FF2B5EF4-FFF2-40B4-BE49-F238E27FC236}">
                <a16:creationId xmlns:a16="http://schemas.microsoft.com/office/drawing/2014/main" id="{DE46F3D0-4562-DEE4-2ECC-416C123B048D}"/>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3" name="Underline title - Rectangle 18">
            <a:extLst>
              <a:ext uri="{FF2B5EF4-FFF2-40B4-BE49-F238E27FC236}">
                <a16:creationId xmlns:a16="http://schemas.microsoft.com/office/drawing/2014/main" id="{8590F342-5455-A917-A84D-953BFB976339}"/>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11" name="Rectangle 4">
            <a:extLst>
              <a:ext uri="{FF2B5EF4-FFF2-40B4-BE49-F238E27FC236}">
                <a16:creationId xmlns:a16="http://schemas.microsoft.com/office/drawing/2014/main" id="{2FF3A5EE-F501-60B7-443C-C58FB488885E}"/>
              </a:ext>
            </a:extLst>
          </p:cNvPr>
          <p:cNvSpPr>
            <a:spLocks noChangeArrowheads="1"/>
          </p:cNvSpPr>
          <p:nvPr/>
        </p:nvSpPr>
        <p:spPr bwMode="auto">
          <a:xfrm>
            <a:off x="1055440" y="4437112"/>
            <a:ext cx="10081120" cy="96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(Otras traducciones: “diversidad de ministerios” y “diversas actividades”)</a:t>
            </a:r>
          </a:p>
        </p:txBody>
      </p:sp>
      <p:sp>
        <p:nvSpPr>
          <p:cNvPr id="14" name="Rectangle 4">
            <a:extLst>
              <a:ext uri="{FF2B5EF4-FFF2-40B4-BE49-F238E27FC236}">
                <a16:creationId xmlns:a16="http://schemas.microsoft.com/office/drawing/2014/main" id="{B11838D3-157D-5573-F30F-25128A452BD1}"/>
              </a:ext>
            </a:extLst>
          </p:cNvPr>
          <p:cNvSpPr>
            <a:spLocks noChangeArrowheads="1"/>
          </p:cNvSpPr>
          <p:nvPr/>
        </p:nvSpPr>
        <p:spPr bwMode="auto">
          <a:xfrm>
            <a:off x="1055440" y="5339533"/>
            <a:ext cx="10081120" cy="96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Así que no importa lo que </a:t>
            </a:r>
            <a:r>
              <a:rPr lang="es-419" i="1" noProof="0" dirty="0">
                <a:solidFill>
                  <a:srgbClr val="EFF9FF"/>
                </a:solidFill>
                <a:latin typeface="Arial" panose="020B0604020202020204" pitchFamily="34" charset="0"/>
                <a:cs typeface="Times New Roman" panose="02020603050405020304" pitchFamily="18" charset="0"/>
              </a:rPr>
              <a:t>tú</a:t>
            </a:r>
            <a:r>
              <a:rPr lang="es-419" noProof="0" dirty="0">
                <a:solidFill>
                  <a:srgbClr val="EFF9FF"/>
                </a:solidFill>
                <a:latin typeface="Arial" panose="020B0604020202020204" pitchFamily="34" charset="0"/>
                <a:cs typeface="Times New Roman" panose="02020603050405020304" pitchFamily="18" charset="0"/>
              </a:rPr>
              <a:t> pienses acerca de tu ministerio y tu servicio: ¡Dios piensa que es importante!</a:t>
            </a:r>
          </a:p>
        </p:txBody>
      </p:sp>
      <p:sp>
        <p:nvSpPr>
          <p:cNvPr id="15" name="Rectangle 22">
            <a:extLst>
              <a:ext uri="{FF2B5EF4-FFF2-40B4-BE49-F238E27FC236}">
                <a16:creationId xmlns:a16="http://schemas.microsoft.com/office/drawing/2014/main" id="{318D47EE-F541-855F-6CD2-3EF14EF95707}"/>
              </a:ext>
            </a:extLst>
          </p:cNvPr>
          <p:cNvSpPr>
            <a:spLocks noChangeArrowheads="1"/>
          </p:cNvSpPr>
          <p:nvPr/>
        </p:nvSpPr>
        <p:spPr bwMode="auto">
          <a:xfrm>
            <a:off x="1055440" y="2641848"/>
            <a:ext cx="10081120" cy="1718614"/>
          </a:xfrm>
          <a:prstGeom prst="rect">
            <a:avLst/>
          </a:prstGeom>
          <a:solidFill>
            <a:srgbClr val="333333"/>
          </a:solidFill>
          <a:ln w="38100">
            <a:solidFill>
              <a:srgbClr val="FFFF00"/>
            </a:solidFill>
            <a:miter lim="800000"/>
            <a:headEnd/>
            <a:tailEnd/>
          </a:ln>
        </p:spPr>
        <p:txBody>
          <a:bodyPr lIns="144000" tIns="72000" rIns="144000" b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buClr>
                <a:srgbClr val="5FF0FF"/>
              </a:buClr>
              <a:buFont typeface="Symbol" panose="05050102010706020507" pitchFamily="18" charset="2"/>
              <a:buNone/>
            </a:pPr>
            <a:r>
              <a:rPr kumimoji="0" lang="es-419" sz="2900" noProof="0" dirty="0">
                <a:solidFill>
                  <a:srgbClr val="EFF9FF"/>
                </a:solidFill>
                <a:latin typeface="Arial" panose="020B0604020202020204" pitchFamily="34" charset="0"/>
                <a:cs typeface="Times New Roman" panose="02020603050405020304" pitchFamily="18" charset="0"/>
              </a:rPr>
              <a:t>                                 Hay diversas maneras de servir, pero un mismo Señor. </a:t>
            </a:r>
          </a:p>
          <a:p>
            <a:pPr algn="just">
              <a:lnSpc>
                <a:spcPct val="90000"/>
              </a:lnSpc>
              <a:spcBef>
                <a:spcPts val="0"/>
              </a:spcBef>
              <a:buClr>
                <a:srgbClr val="5FF0FF"/>
              </a:buClr>
              <a:buFont typeface="Symbol" panose="05050102010706020507" pitchFamily="18" charset="2"/>
              <a:buNone/>
            </a:pPr>
            <a:r>
              <a:rPr kumimoji="0" lang="es-419" sz="2900" noProof="0" dirty="0">
                <a:solidFill>
                  <a:srgbClr val="EFF9FF"/>
                </a:solidFill>
                <a:latin typeface="Arial" panose="020B0604020202020204" pitchFamily="34" charset="0"/>
                <a:cs typeface="Times New Roman" panose="02020603050405020304" pitchFamily="18" charset="0"/>
              </a:rPr>
              <a:t>Hay diversas funciones, pero es el mismo Dios el que hace todas las cosas en todos.</a:t>
            </a:r>
          </a:p>
        </p:txBody>
      </p:sp>
      <p:sp>
        <p:nvSpPr>
          <p:cNvPr id="16" name="Rectangle 30">
            <a:extLst>
              <a:ext uri="{FF2B5EF4-FFF2-40B4-BE49-F238E27FC236}">
                <a16:creationId xmlns:a16="http://schemas.microsoft.com/office/drawing/2014/main" id="{67862327-A4B1-5211-AE50-CE9242FC149F}"/>
              </a:ext>
            </a:extLst>
          </p:cNvPr>
          <p:cNvSpPr>
            <a:spLocks noChangeArrowheads="1"/>
          </p:cNvSpPr>
          <p:nvPr/>
        </p:nvSpPr>
        <p:spPr bwMode="auto">
          <a:xfrm>
            <a:off x="1055439" y="2641848"/>
            <a:ext cx="3408654" cy="520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4000" tIns="72000" rIns="144000">
            <a:spAutoFit/>
          </a:bodyPr>
          <a:lstStyle/>
          <a:p>
            <a:pPr>
              <a:lnSpc>
                <a:spcPct val="90000"/>
              </a:lnSpc>
            </a:pPr>
            <a:r>
              <a:rPr kumimoji="1" lang="es-419" sz="2900" b="1" i="1" u="sng" noProof="0"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rPr>
              <a:t>1 Corintios 12:5-6</a:t>
            </a:r>
          </a:p>
        </p:txBody>
      </p:sp>
      <p:cxnSp>
        <p:nvCxnSpPr>
          <p:cNvPr id="20" name="Straight Arrow Connector 19">
            <a:extLst>
              <a:ext uri="{FF2B5EF4-FFF2-40B4-BE49-F238E27FC236}">
                <a16:creationId xmlns:a16="http://schemas.microsoft.com/office/drawing/2014/main" id="{AE071BC1-526B-86E6-363A-6DF745E05CEB}"/>
              </a:ext>
            </a:extLst>
          </p:cNvPr>
          <p:cNvCxnSpPr>
            <a:cxnSpLocks/>
          </p:cNvCxnSpPr>
          <p:nvPr/>
        </p:nvCxnSpPr>
        <p:spPr>
          <a:xfrm flipH="1" flipV="1">
            <a:off x="7104112" y="3068960"/>
            <a:ext cx="1440160" cy="1512462"/>
          </a:xfrm>
          <a:prstGeom prst="straightConnector1">
            <a:avLst/>
          </a:prstGeom>
          <a:ln w="63500">
            <a:solidFill>
              <a:srgbClr val="FFFF00"/>
            </a:solidFill>
            <a:tailEnd type="triangle"/>
          </a:ln>
          <a:effectLst>
            <a:outerShdw blurRad="50800" dist="50800" dir="5100000" algn="tl" rotWithShape="0">
              <a:prstClr val="black">
                <a:alpha val="80000"/>
              </a:prstClr>
            </a:outerShdw>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42A8F808-7502-9395-BEBF-A43024BD4A80}"/>
              </a:ext>
            </a:extLst>
          </p:cNvPr>
          <p:cNvCxnSpPr>
            <a:cxnSpLocks/>
          </p:cNvCxnSpPr>
          <p:nvPr/>
        </p:nvCxnSpPr>
        <p:spPr>
          <a:xfrm flipV="1">
            <a:off x="2135560" y="3789040"/>
            <a:ext cx="1224136" cy="1152128"/>
          </a:xfrm>
          <a:prstGeom prst="straightConnector1">
            <a:avLst/>
          </a:prstGeom>
          <a:ln w="63500">
            <a:solidFill>
              <a:srgbClr val="FFFF00"/>
            </a:solidFill>
            <a:tailEnd type="triangle"/>
          </a:ln>
          <a:effectLst>
            <a:outerShdw blurRad="50800" dist="50800" dir="5100000" algn="tl" rotWithShape="0">
              <a:prstClr val="black">
                <a:alpha val="8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24603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02980">
                                            <p:txEl>
                                              <p:pRg st="0" end="0"/>
                                            </p:txEl>
                                          </p:spTgt>
                                        </p:tgtEl>
                                        <p:attrNameLst>
                                          <p:attrName>style.visibility</p:attrName>
                                        </p:attrNameLst>
                                      </p:cBhvr>
                                      <p:to>
                                        <p:strVal val="visible"/>
                                      </p:to>
                                    </p:set>
                                    <p:animEffect transition="in" filter="wipe(up)">
                                      <p:cBhvr>
                                        <p:cTn id="7" dur="500"/>
                                        <p:tgtEl>
                                          <p:spTgt spid="23029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250"/>
                                        <p:tgtEl>
                                          <p:spTgt spid="16"/>
                                        </p:tgtEl>
                                        <p:attrNameLst>
                                          <p:attrName>ppt_y</p:attrName>
                                        </p:attrNameLst>
                                      </p:cBhvr>
                                      <p:tavLst>
                                        <p:tav tm="0">
                                          <p:val>
                                            <p:strVal val="#ppt_y+#ppt_h*1.125000"/>
                                          </p:val>
                                        </p:tav>
                                        <p:tav tm="100000">
                                          <p:val>
                                            <p:strVal val="#ppt_y"/>
                                          </p:val>
                                        </p:tav>
                                      </p:tavLst>
                                    </p:anim>
                                    <p:animEffect transition="in" filter="wipe(up)">
                                      <p:cBhvr>
                                        <p:cTn id="13" dur="25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
                                            <p:bg/>
                                          </p:spTgt>
                                        </p:tgtEl>
                                        <p:attrNameLst>
                                          <p:attrName>style.visibility</p:attrName>
                                        </p:attrNameLst>
                                      </p:cBhvr>
                                      <p:to>
                                        <p:strVal val="visible"/>
                                      </p:to>
                                    </p:set>
                                    <p:animEffect transition="in" filter="wipe(left)">
                                      <p:cBhvr>
                                        <p:cTn id="18" dur="430"/>
                                        <p:tgtEl>
                                          <p:spTgt spid="15">
                                            <p:bg/>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wipe(left)">
                                      <p:cBhvr>
                                        <p:cTn id="23" dur="430"/>
                                        <p:tgtEl>
                                          <p:spTgt spid="1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
                                            <p:txEl>
                                              <p:pRg st="1" end="1"/>
                                            </p:txEl>
                                          </p:spTgt>
                                        </p:tgtEl>
                                        <p:attrNameLst>
                                          <p:attrName>style.visibility</p:attrName>
                                        </p:attrNameLst>
                                      </p:cBhvr>
                                      <p:to>
                                        <p:strVal val="visible"/>
                                      </p:to>
                                    </p:set>
                                    <p:animEffect transition="in" filter="wipe(left)">
                                      <p:cBhvr>
                                        <p:cTn id="28" dur="430"/>
                                        <p:tgtEl>
                                          <p:spTgt spid="1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wipe(up)">
                                      <p:cBhvr>
                                        <p:cTn id="33" dur="500"/>
                                        <p:tgtEl>
                                          <p:spTgt spid="11">
                                            <p:txEl>
                                              <p:pRg st="0" end="0"/>
                                            </p:txEl>
                                          </p:spTgt>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par>
                          <p:cTn id="38" fill="hold">
                            <p:stCondLst>
                              <p:cond delay="1000"/>
                            </p:stCondLst>
                            <p:childTnLst>
                              <p:par>
                                <p:cTn id="39" presetID="22" presetClass="entr" presetSubtype="4"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wipe(up)">
                                      <p:cBhvr>
                                        <p:cTn id="4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2980" grpId="0" build="p" autoUpdateAnimBg="0"/>
      <p:bldP spid="11" grpId="0" build="p" autoUpdateAnimBg="0"/>
      <p:bldP spid="14" grpId="0" build="p" autoUpdateAnimBg="0"/>
      <p:bldP spid="15" grpId="0" build="p" animBg="1"/>
      <p:bldP spid="1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5C938-46E9-1691-6A51-342A9A5EFF23}"/>
            </a:ext>
          </a:extLst>
        </p:cNvPr>
        <p:cNvGrpSpPr/>
        <p:nvPr/>
      </p:nvGrpSpPr>
      <p:grpSpPr>
        <a:xfrm>
          <a:off x="0" y="0"/>
          <a:ext cx="0" cy="0"/>
          <a:chOff x="0" y="0"/>
          <a:chExt cx="0" cy="0"/>
        </a:xfrm>
      </p:grpSpPr>
      <p:sp>
        <p:nvSpPr>
          <p:cNvPr id="2302980" name="Rectangle 4">
            <a:extLst>
              <a:ext uri="{FF2B5EF4-FFF2-40B4-BE49-F238E27FC236}">
                <a16:creationId xmlns:a16="http://schemas.microsoft.com/office/drawing/2014/main" id="{41402507-C620-B526-6ED7-B32C583FC436}"/>
              </a:ext>
            </a:extLst>
          </p:cNvPr>
          <p:cNvSpPr>
            <a:spLocks noChangeArrowheads="1"/>
          </p:cNvSpPr>
          <p:nvPr/>
        </p:nvSpPr>
        <p:spPr bwMode="auto">
          <a:xfrm>
            <a:off x="1055440" y="1124744"/>
            <a:ext cx="10081120" cy="96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Tampoco debes pensar que tu ministerio es menos importante (¡o más importante!) que el de cualquier otra persona.</a:t>
            </a:r>
          </a:p>
        </p:txBody>
      </p:sp>
      <p:sp>
        <p:nvSpPr>
          <p:cNvPr id="2" name="TITLE: Planes - Rectangle 17">
            <a:extLst>
              <a:ext uri="{FF2B5EF4-FFF2-40B4-BE49-F238E27FC236}">
                <a16:creationId xmlns:a16="http://schemas.microsoft.com/office/drawing/2014/main" id="{19ED4384-798A-275E-AD7A-FBD2CDB39460}"/>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3" name="Underline title - Rectangle 18">
            <a:extLst>
              <a:ext uri="{FF2B5EF4-FFF2-40B4-BE49-F238E27FC236}">
                <a16:creationId xmlns:a16="http://schemas.microsoft.com/office/drawing/2014/main" id="{0458C174-CB7D-58B8-E80B-EA8750EC58E4}"/>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5" name="Rectangle 4">
            <a:extLst>
              <a:ext uri="{FF2B5EF4-FFF2-40B4-BE49-F238E27FC236}">
                <a16:creationId xmlns:a16="http://schemas.microsoft.com/office/drawing/2014/main" id="{23E72D40-1C66-208F-41A9-D802E6A5CB46}"/>
              </a:ext>
            </a:extLst>
          </p:cNvPr>
          <p:cNvSpPr>
            <a:spLocks noChangeArrowheads="1"/>
          </p:cNvSpPr>
          <p:nvPr/>
        </p:nvSpPr>
        <p:spPr bwMode="auto">
          <a:xfrm>
            <a:off x="1055440" y="4475437"/>
            <a:ext cx="10081120" cy="96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Este mismo capítulo 12 habla de la iglesia como el cuerpo de Cristo, y que todos somos necesarios: nadie es menos importante que otro, ni tampoco lo es su servicio.</a:t>
            </a:r>
          </a:p>
        </p:txBody>
      </p:sp>
      <p:sp>
        <p:nvSpPr>
          <p:cNvPr id="6" name="Rectangle 22">
            <a:extLst>
              <a:ext uri="{FF2B5EF4-FFF2-40B4-BE49-F238E27FC236}">
                <a16:creationId xmlns:a16="http://schemas.microsoft.com/office/drawing/2014/main" id="{5E959BB0-6C08-1CBE-9B4C-63B8E48177FC}"/>
              </a:ext>
            </a:extLst>
          </p:cNvPr>
          <p:cNvSpPr>
            <a:spLocks noChangeArrowheads="1"/>
          </p:cNvSpPr>
          <p:nvPr/>
        </p:nvSpPr>
        <p:spPr bwMode="auto">
          <a:xfrm>
            <a:off x="1055440" y="2641848"/>
            <a:ext cx="10081120" cy="1718614"/>
          </a:xfrm>
          <a:prstGeom prst="rect">
            <a:avLst/>
          </a:prstGeom>
          <a:solidFill>
            <a:srgbClr val="333333"/>
          </a:solidFill>
          <a:ln w="38100">
            <a:solidFill>
              <a:srgbClr val="FFFF00"/>
            </a:solidFill>
            <a:miter lim="800000"/>
            <a:headEnd/>
            <a:tailEnd/>
          </a:ln>
        </p:spPr>
        <p:txBody>
          <a:bodyPr lIns="144000" tIns="72000" rIns="144000" b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buClr>
                <a:srgbClr val="5FF0FF"/>
              </a:buClr>
              <a:buFont typeface="Symbol" panose="05050102010706020507" pitchFamily="18" charset="2"/>
              <a:buNone/>
            </a:pPr>
            <a:r>
              <a:rPr kumimoji="0" lang="es-419" sz="2900" noProof="0" dirty="0">
                <a:solidFill>
                  <a:srgbClr val="EFF9FF"/>
                </a:solidFill>
                <a:latin typeface="Arial" panose="020B0604020202020204" pitchFamily="34" charset="0"/>
                <a:cs typeface="Times New Roman" panose="02020603050405020304" pitchFamily="18" charset="0"/>
              </a:rPr>
              <a:t>                                 Hay diversas maneras de servir, pero un mismo Señor. </a:t>
            </a:r>
          </a:p>
          <a:p>
            <a:pPr algn="just">
              <a:lnSpc>
                <a:spcPct val="90000"/>
              </a:lnSpc>
              <a:spcBef>
                <a:spcPts val="0"/>
              </a:spcBef>
              <a:buClr>
                <a:srgbClr val="5FF0FF"/>
              </a:buClr>
              <a:buFont typeface="Symbol" panose="05050102010706020507" pitchFamily="18" charset="2"/>
              <a:buNone/>
            </a:pPr>
            <a:r>
              <a:rPr kumimoji="0" lang="es-419" sz="2900" noProof="0" dirty="0">
                <a:solidFill>
                  <a:srgbClr val="EFF9FF"/>
                </a:solidFill>
                <a:latin typeface="Arial" panose="020B0604020202020204" pitchFamily="34" charset="0"/>
                <a:cs typeface="Times New Roman" panose="02020603050405020304" pitchFamily="18" charset="0"/>
              </a:rPr>
              <a:t>Hay diversas funciones, pero es el mismo Dios el que hace todas las cosas en todos.</a:t>
            </a:r>
          </a:p>
        </p:txBody>
      </p:sp>
      <p:sp>
        <p:nvSpPr>
          <p:cNvPr id="7" name="Rectangle 30">
            <a:extLst>
              <a:ext uri="{FF2B5EF4-FFF2-40B4-BE49-F238E27FC236}">
                <a16:creationId xmlns:a16="http://schemas.microsoft.com/office/drawing/2014/main" id="{01FDCCC2-CA49-3C8C-13AC-5A1B73DD1FCD}"/>
              </a:ext>
            </a:extLst>
          </p:cNvPr>
          <p:cNvSpPr>
            <a:spLocks noChangeArrowheads="1"/>
          </p:cNvSpPr>
          <p:nvPr/>
        </p:nvSpPr>
        <p:spPr bwMode="auto">
          <a:xfrm>
            <a:off x="1055439" y="2641848"/>
            <a:ext cx="3408654" cy="520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4000" tIns="72000" rIns="144000">
            <a:spAutoFit/>
          </a:bodyPr>
          <a:lstStyle/>
          <a:p>
            <a:pPr>
              <a:lnSpc>
                <a:spcPct val="90000"/>
              </a:lnSpc>
            </a:pPr>
            <a:r>
              <a:rPr kumimoji="1" lang="es-419" sz="2900" b="1" i="1" u="sng" noProof="0"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rPr>
              <a:t>1 Corintios 12:5-6</a:t>
            </a:r>
          </a:p>
        </p:txBody>
      </p:sp>
    </p:spTree>
    <p:extLst>
      <p:ext uri="{BB962C8B-B14F-4D97-AF65-F5344CB8AC3E}">
        <p14:creationId xmlns:p14="http://schemas.microsoft.com/office/powerpoint/2010/main" val="2858246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02980">
                                            <p:txEl>
                                              <p:pRg st="0" end="0"/>
                                            </p:txEl>
                                          </p:spTgt>
                                        </p:tgtEl>
                                        <p:attrNameLst>
                                          <p:attrName>style.visibility</p:attrName>
                                        </p:attrNameLst>
                                      </p:cBhvr>
                                      <p:to>
                                        <p:strVal val="visible"/>
                                      </p:to>
                                    </p:set>
                                    <p:animEffect transition="in" filter="wipe(up)">
                                      <p:cBhvr>
                                        <p:cTn id="7" dur="500"/>
                                        <p:tgtEl>
                                          <p:spTgt spid="23029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2980" grpId="0" build="p" autoUpdateAnimBg="0"/>
      <p:bldP spid="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9CEE8-9340-2CF5-A51D-256AD5927824}"/>
            </a:ext>
          </a:extLst>
        </p:cNvPr>
        <p:cNvGrpSpPr/>
        <p:nvPr/>
      </p:nvGrpSpPr>
      <p:grpSpPr>
        <a:xfrm>
          <a:off x="0" y="0"/>
          <a:ext cx="0" cy="0"/>
          <a:chOff x="0" y="0"/>
          <a:chExt cx="0" cy="0"/>
        </a:xfrm>
      </p:grpSpPr>
      <p:sp>
        <p:nvSpPr>
          <p:cNvPr id="2302980" name="Rectangle 4">
            <a:extLst>
              <a:ext uri="{FF2B5EF4-FFF2-40B4-BE49-F238E27FC236}">
                <a16:creationId xmlns:a16="http://schemas.microsoft.com/office/drawing/2014/main" id="{73638C42-FF17-B7EB-3094-3F11B6D933A1}"/>
              </a:ext>
            </a:extLst>
          </p:cNvPr>
          <p:cNvSpPr>
            <a:spLocks noChangeArrowheads="1"/>
          </p:cNvSpPr>
          <p:nvPr/>
        </p:nvSpPr>
        <p:spPr bwMode="auto">
          <a:xfrm>
            <a:off x="1055440" y="1124744"/>
            <a:ext cx="10081120" cy="96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No tenemos tiempo para leerlo </a:t>
            </a:r>
            <a:r>
              <a:rPr lang="es-419" dirty="0">
                <a:solidFill>
                  <a:srgbClr val="EFF9FF"/>
                </a:solidFill>
                <a:latin typeface="Arial" panose="020B0604020202020204" pitchFamily="34" charset="0"/>
                <a:cs typeface="Times New Roman" panose="02020603050405020304" pitchFamily="18" charset="0"/>
              </a:rPr>
              <a:t>ahora</a:t>
            </a:r>
            <a:r>
              <a:rPr lang="es-419" noProof="0" dirty="0">
                <a:solidFill>
                  <a:srgbClr val="EFF9FF"/>
                </a:solidFill>
                <a:latin typeface="Arial" panose="020B0604020202020204" pitchFamily="34" charset="0"/>
                <a:cs typeface="Times New Roman" panose="02020603050405020304" pitchFamily="18" charset="0"/>
              </a:rPr>
              <a:t>, y probablemente ya lo hayas leído varias veces, pero te animo a que lo leas de nuevo más tarde hoy, completo.</a:t>
            </a:r>
          </a:p>
        </p:txBody>
      </p:sp>
      <p:sp>
        <p:nvSpPr>
          <p:cNvPr id="2" name="TITLE: Planes - Rectangle 17">
            <a:extLst>
              <a:ext uri="{FF2B5EF4-FFF2-40B4-BE49-F238E27FC236}">
                <a16:creationId xmlns:a16="http://schemas.microsoft.com/office/drawing/2014/main" id="{D594C86D-0A27-76B5-3516-D7DFF4234FB3}"/>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3" name="Underline title - Rectangle 18">
            <a:extLst>
              <a:ext uri="{FF2B5EF4-FFF2-40B4-BE49-F238E27FC236}">
                <a16:creationId xmlns:a16="http://schemas.microsoft.com/office/drawing/2014/main" id="{9F868C6D-7467-510A-B646-9AF6A43CF2D0}"/>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5" name="Rectangle 4">
            <a:extLst>
              <a:ext uri="{FF2B5EF4-FFF2-40B4-BE49-F238E27FC236}">
                <a16:creationId xmlns:a16="http://schemas.microsoft.com/office/drawing/2014/main" id="{5002D1BD-472A-58C5-5E92-277E7356BF1F}"/>
              </a:ext>
            </a:extLst>
          </p:cNvPr>
          <p:cNvSpPr>
            <a:spLocks noChangeArrowheads="1"/>
          </p:cNvSpPr>
          <p:nvPr/>
        </p:nvSpPr>
        <p:spPr bwMode="auto">
          <a:xfrm>
            <a:off x="1055440" y="4547445"/>
            <a:ext cx="10081120" cy="96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Pero sí quiero destacar parte de la conclusión de Pablo aquí :</a:t>
            </a:r>
          </a:p>
        </p:txBody>
      </p:sp>
      <p:sp>
        <p:nvSpPr>
          <p:cNvPr id="6" name="Rectangle 22">
            <a:extLst>
              <a:ext uri="{FF2B5EF4-FFF2-40B4-BE49-F238E27FC236}">
                <a16:creationId xmlns:a16="http://schemas.microsoft.com/office/drawing/2014/main" id="{453EFAD4-9925-35D5-A764-418F0981C994}"/>
              </a:ext>
            </a:extLst>
          </p:cNvPr>
          <p:cNvSpPr>
            <a:spLocks noChangeArrowheads="1"/>
          </p:cNvSpPr>
          <p:nvPr/>
        </p:nvSpPr>
        <p:spPr bwMode="auto">
          <a:xfrm>
            <a:off x="1055440" y="2641848"/>
            <a:ext cx="10081120" cy="1718614"/>
          </a:xfrm>
          <a:prstGeom prst="rect">
            <a:avLst/>
          </a:prstGeom>
          <a:solidFill>
            <a:srgbClr val="333333"/>
          </a:solidFill>
          <a:ln w="38100">
            <a:solidFill>
              <a:srgbClr val="FFFF00"/>
            </a:solidFill>
            <a:miter lim="800000"/>
            <a:headEnd/>
            <a:tailEnd/>
          </a:ln>
        </p:spPr>
        <p:txBody>
          <a:bodyPr lIns="144000" tIns="72000" rIns="144000" b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buClr>
                <a:srgbClr val="5FF0FF"/>
              </a:buClr>
              <a:buFont typeface="Symbol" panose="05050102010706020507" pitchFamily="18" charset="2"/>
              <a:buNone/>
            </a:pPr>
            <a:r>
              <a:rPr kumimoji="0" lang="es-419" sz="2900" noProof="0" dirty="0">
                <a:solidFill>
                  <a:srgbClr val="EFF9FF"/>
                </a:solidFill>
                <a:latin typeface="Arial" panose="020B0604020202020204" pitchFamily="34" charset="0"/>
                <a:cs typeface="Times New Roman" panose="02020603050405020304" pitchFamily="18" charset="0"/>
              </a:rPr>
              <a:t>                                 Hay diversas maneras de servir, pero un mismo Señor. </a:t>
            </a:r>
          </a:p>
          <a:p>
            <a:pPr algn="just">
              <a:lnSpc>
                <a:spcPct val="90000"/>
              </a:lnSpc>
              <a:spcBef>
                <a:spcPts val="0"/>
              </a:spcBef>
              <a:buClr>
                <a:srgbClr val="5FF0FF"/>
              </a:buClr>
              <a:buFont typeface="Symbol" panose="05050102010706020507" pitchFamily="18" charset="2"/>
              <a:buNone/>
            </a:pPr>
            <a:r>
              <a:rPr kumimoji="0" lang="es-419" sz="2900" noProof="0" dirty="0">
                <a:solidFill>
                  <a:srgbClr val="EFF9FF"/>
                </a:solidFill>
                <a:latin typeface="Arial" panose="020B0604020202020204" pitchFamily="34" charset="0"/>
                <a:cs typeface="Times New Roman" panose="02020603050405020304" pitchFamily="18" charset="0"/>
              </a:rPr>
              <a:t>Hay diversas funciones, pero es el mismo Dios el que hace todas las cosas en todos.</a:t>
            </a:r>
          </a:p>
        </p:txBody>
      </p:sp>
      <p:sp>
        <p:nvSpPr>
          <p:cNvPr id="7" name="Rectangle 30">
            <a:extLst>
              <a:ext uri="{FF2B5EF4-FFF2-40B4-BE49-F238E27FC236}">
                <a16:creationId xmlns:a16="http://schemas.microsoft.com/office/drawing/2014/main" id="{38699F6D-86CA-4A18-A495-0C53306601C7}"/>
              </a:ext>
            </a:extLst>
          </p:cNvPr>
          <p:cNvSpPr>
            <a:spLocks noChangeArrowheads="1"/>
          </p:cNvSpPr>
          <p:nvPr/>
        </p:nvSpPr>
        <p:spPr bwMode="auto">
          <a:xfrm>
            <a:off x="1055439" y="2641848"/>
            <a:ext cx="3408654" cy="520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4000" tIns="72000" rIns="144000">
            <a:spAutoFit/>
          </a:bodyPr>
          <a:lstStyle/>
          <a:p>
            <a:pPr>
              <a:lnSpc>
                <a:spcPct val="90000"/>
              </a:lnSpc>
            </a:pPr>
            <a:r>
              <a:rPr kumimoji="1" lang="es-419" sz="2900" b="1" i="1" u="sng" noProof="0"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rPr>
              <a:t>1 Corintios 12:5-6</a:t>
            </a:r>
          </a:p>
        </p:txBody>
      </p:sp>
    </p:spTree>
    <p:extLst>
      <p:ext uri="{BB962C8B-B14F-4D97-AF65-F5344CB8AC3E}">
        <p14:creationId xmlns:p14="http://schemas.microsoft.com/office/powerpoint/2010/main" val="2611761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02980">
                                            <p:txEl>
                                              <p:pRg st="0" end="0"/>
                                            </p:txEl>
                                          </p:spTgt>
                                        </p:tgtEl>
                                        <p:attrNameLst>
                                          <p:attrName>style.visibility</p:attrName>
                                        </p:attrNameLst>
                                      </p:cBhvr>
                                      <p:to>
                                        <p:strVal val="visible"/>
                                      </p:to>
                                    </p:set>
                                    <p:animEffect transition="in" filter="wipe(up)">
                                      <p:cBhvr>
                                        <p:cTn id="7" dur="500"/>
                                        <p:tgtEl>
                                          <p:spTgt spid="23029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2980" grpId="0" build="p" autoUpdateAnimBg="0"/>
      <p:bldP spid="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36531-F2CA-5545-93BE-1B432D9E9EC5}"/>
            </a:ext>
          </a:extLst>
        </p:cNvPr>
        <p:cNvGrpSpPr/>
        <p:nvPr/>
      </p:nvGrpSpPr>
      <p:grpSpPr>
        <a:xfrm>
          <a:off x="0" y="0"/>
          <a:ext cx="0" cy="0"/>
          <a:chOff x="0" y="0"/>
          <a:chExt cx="0" cy="0"/>
        </a:xfrm>
      </p:grpSpPr>
      <p:sp>
        <p:nvSpPr>
          <p:cNvPr id="7" name="Verse Box BACK  -Rectangle 22">
            <a:extLst>
              <a:ext uri="{FF2B5EF4-FFF2-40B4-BE49-F238E27FC236}">
                <a16:creationId xmlns:a16="http://schemas.microsoft.com/office/drawing/2014/main" id="{010C9769-3B1F-3F7E-4414-80F85CD754E0}"/>
              </a:ext>
            </a:extLst>
          </p:cNvPr>
          <p:cNvSpPr>
            <a:spLocks noChangeArrowheads="1"/>
          </p:cNvSpPr>
          <p:nvPr/>
        </p:nvSpPr>
        <p:spPr bwMode="auto">
          <a:xfrm>
            <a:off x="1055440" y="1268760"/>
            <a:ext cx="10081120" cy="3384000"/>
          </a:xfrm>
          <a:prstGeom prst="rect">
            <a:avLst/>
          </a:prstGeom>
          <a:solidFill>
            <a:srgbClr val="333333"/>
          </a:solidFill>
          <a:ln w="38100">
            <a:solidFill>
              <a:srgbClr val="FFFF00"/>
            </a:solidFill>
            <a:miter lim="800000"/>
            <a:headEnd/>
            <a:tailEnd/>
          </a:ln>
        </p:spPr>
        <p:txBody>
          <a:bodyPr lIns="144000" tIns="90000" rIns="144000" b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buClr>
                <a:srgbClr val="5FF0FF"/>
              </a:buClr>
              <a:buFont typeface="Symbol" panose="05050102010706020507" pitchFamily="18" charset="2"/>
              <a:buNone/>
            </a:pPr>
            <a:r>
              <a:rPr kumimoji="0" lang="es-419" sz="2900" noProof="0" dirty="0">
                <a:solidFill>
                  <a:srgbClr val="EFF9FF"/>
                </a:solidFill>
                <a:latin typeface="Arial" panose="020B0604020202020204" pitchFamily="34" charset="0"/>
                <a:cs typeface="Times New Roman" panose="02020603050405020304" pitchFamily="18" charset="0"/>
              </a:rPr>
              <a:t>                                     Ahora bien, Dios ha colocado a cada uno de los miembros en el cuerpo según le agradó. </a:t>
            </a:r>
          </a:p>
          <a:p>
            <a:pPr algn="just">
              <a:lnSpc>
                <a:spcPct val="90000"/>
              </a:lnSpc>
              <a:spcBef>
                <a:spcPts val="0"/>
              </a:spcBef>
              <a:buClr>
                <a:srgbClr val="5FF0FF"/>
              </a:buClr>
              <a:buFont typeface="Symbol" panose="05050102010706020507" pitchFamily="18" charset="2"/>
              <a:buNone/>
            </a:pPr>
            <a:r>
              <a:rPr kumimoji="0" lang="es-419" sz="2900" noProof="0" dirty="0">
                <a:solidFill>
                  <a:srgbClr val="EFF9FF"/>
                </a:solidFill>
                <a:latin typeface="Arial" panose="020B0604020202020204" pitchFamily="34" charset="0"/>
                <a:cs typeface="Times New Roman" panose="02020603050405020304" pitchFamily="18" charset="0"/>
              </a:rPr>
              <a:t>Y si todos fueran un solo miembro, ¿qué sería del  cuerpo? </a:t>
            </a:r>
          </a:p>
          <a:p>
            <a:pPr algn="just">
              <a:lnSpc>
                <a:spcPct val="90000"/>
              </a:lnSpc>
              <a:spcBef>
                <a:spcPts val="0"/>
              </a:spcBef>
              <a:buClr>
                <a:srgbClr val="5FF0FF"/>
              </a:buClr>
              <a:buFont typeface="Symbol" panose="05050102010706020507" pitchFamily="18" charset="2"/>
              <a:buNone/>
            </a:pPr>
            <a:r>
              <a:rPr kumimoji="0" lang="es-419" sz="2900" noProof="0" dirty="0">
                <a:solidFill>
                  <a:srgbClr val="EFF9FF"/>
                </a:solidFill>
                <a:latin typeface="Arial" panose="020B0604020202020204" pitchFamily="34" charset="0"/>
                <a:cs typeface="Times New Roman" panose="02020603050405020304" pitchFamily="18" charset="0"/>
              </a:rPr>
              <a:t>Sin embargo, hay muchos miembros, pero un solo cuerpo.</a:t>
            </a:r>
          </a:p>
          <a:p>
            <a:pPr algn="just">
              <a:lnSpc>
                <a:spcPct val="90000"/>
              </a:lnSpc>
              <a:spcBef>
                <a:spcPts val="0"/>
              </a:spcBef>
              <a:buClr>
                <a:srgbClr val="5FF0FF"/>
              </a:buClr>
              <a:buFont typeface="Symbol" panose="05050102010706020507" pitchFamily="18" charset="2"/>
              <a:buNone/>
            </a:pPr>
            <a:r>
              <a:rPr kumimoji="0" lang="es-419" sz="2900" noProof="0" dirty="0">
                <a:solidFill>
                  <a:srgbClr val="EFF9FF"/>
                </a:solidFill>
                <a:latin typeface="Arial" panose="020B0604020202020204" pitchFamily="34" charset="0"/>
                <a:cs typeface="Times New Roman" panose="02020603050405020304" pitchFamily="18" charset="0"/>
              </a:rPr>
              <a:t>Y el ojo no puede decirle a la mano: "No te necesito"; ni tampoco la cabeza a los pies: "No los necesito". </a:t>
            </a:r>
          </a:p>
          <a:p>
            <a:pPr algn="just">
              <a:lnSpc>
                <a:spcPct val="90000"/>
              </a:lnSpc>
              <a:spcBef>
                <a:spcPts val="0"/>
              </a:spcBef>
              <a:buClr>
                <a:srgbClr val="5FF0FF"/>
              </a:buClr>
              <a:buFont typeface="Symbol" panose="05050102010706020507" pitchFamily="18" charset="2"/>
              <a:buNone/>
            </a:pPr>
            <a:r>
              <a:rPr kumimoji="0" lang="es-419" sz="2900" noProof="0" dirty="0">
                <a:solidFill>
                  <a:srgbClr val="EFF9FF"/>
                </a:solidFill>
                <a:latin typeface="Arial" panose="020B0604020202020204" pitchFamily="34" charset="0"/>
                <a:cs typeface="Times New Roman" panose="02020603050405020304" pitchFamily="18" charset="0"/>
              </a:rPr>
              <a:t>Por el contrario, la verdad es que los miembros del cuerpo que parecen ser los más débiles, son los más necesarios;</a:t>
            </a:r>
          </a:p>
        </p:txBody>
      </p:sp>
      <p:sp>
        <p:nvSpPr>
          <p:cNvPr id="4" name="Verse Box FRONT - Rectangle 22">
            <a:extLst>
              <a:ext uri="{FF2B5EF4-FFF2-40B4-BE49-F238E27FC236}">
                <a16:creationId xmlns:a16="http://schemas.microsoft.com/office/drawing/2014/main" id="{5572F50E-0CB7-6E62-A360-FBD9D348C670}"/>
              </a:ext>
            </a:extLst>
          </p:cNvPr>
          <p:cNvSpPr>
            <a:spLocks noChangeArrowheads="1"/>
          </p:cNvSpPr>
          <p:nvPr/>
        </p:nvSpPr>
        <p:spPr bwMode="auto">
          <a:xfrm>
            <a:off x="1055440" y="1268760"/>
            <a:ext cx="10081120" cy="3384000"/>
          </a:xfrm>
          <a:prstGeom prst="rect">
            <a:avLst/>
          </a:prstGeom>
          <a:solidFill>
            <a:srgbClr val="333333"/>
          </a:solidFill>
          <a:ln w="38100">
            <a:solidFill>
              <a:srgbClr val="FFFF00"/>
            </a:solidFill>
            <a:miter lim="800000"/>
            <a:headEnd/>
            <a:tailEnd/>
          </a:ln>
        </p:spPr>
        <p:txBody>
          <a:bodyPr lIns="144000" tIns="90000" rIns="144000" b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buClr>
                <a:srgbClr val="5FF0FF"/>
              </a:buClr>
              <a:buFont typeface="Symbol" panose="05050102010706020507" pitchFamily="18" charset="2"/>
              <a:buNone/>
            </a:pPr>
            <a:r>
              <a:rPr kumimoji="0" lang="es-419" sz="2900" noProof="0" dirty="0">
                <a:solidFill>
                  <a:srgbClr val="EFF9FF"/>
                </a:solidFill>
                <a:latin typeface="Arial" panose="020B0604020202020204" pitchFamily="34" charset="0"/>
                <a:cs typeface="Times New Roman" panose="02020603050405020304" pitchFamily="18" charset="0"/>
              </a:rPr>
              <a:t>                                     </a:t>
            </a:r>
            <a:r>
              <a:rPr kumimoji="0" lang="es-419" sz="2900" noProof="0" dirty="0">
                <a:solidFill>
                  <a:schemeClr val="bg2">
                    <a:lumMod val="75000"/>
                  </a:schemeClr>
                </a:solidFill>
                <a:effectLst/>
                <a:latin typeface="Arial" panose="020B0604020202020204" pitchFamily="34" charset="0"/>
                <a:cs typeface="Times New Roman" panose="02020603050405020304" pitchFamily="18" charset="0"/>
              </a:rPr>
              <a:t>Ahora bien,</a:t>
            </a:r>
            <a:r>
              <a:rPr kumimoji="0" lang="es-419" sz="2900" noProof="0" dirty="0">
                <a:solidFill>
                  <a:srgbClr val="EFF9FF"/>
                </a:solidFill>
                <a:latin typeface="Arial" panose="020B0604020202020204" pitchFamily="34" charset="0"/>
                <a:cs typeface="Times New Roman" panose="02020603050405020304" pitchFamily="18" charset="0"/>
              </a:rPr>
              <a:t> </a:t>
            </a:r>
            <a:r>
              <a:rPr kumimoji="0" lang="es-419" sz="2900" u="sng" noProof="0" dirty="0">
                <a:solidFill>
                  <a:srgbClr val="3CFF22"/>
                </a:solidFill>
                <a:latin typeface="Arial" panose="020B0604020202020204" pitchFamily="34" charset="0"/>
                <a:cs typeface="Times New Roman" panose="02020603050405020304" pitchFamily="18" charset="0"/>
              </a:rPr>
              <a:t>Dios ha colocado</a:t>
            </a:r>
            <a:r>
              <a:rPr kumimoji="0" lang="es-419" sz="2900" noProof="0" dirty="0">
                <a:solidFill>
                  <a:srgbClr val="3CFF22"/>
                </a:solidFill>
                <a:latin typeface="Arial" panose="020B0604020202020204" pitchFamily="34" charset="0"/>
                <a:cs typeface="Times New Roman" panose="02020603050405020304" pitchFamily="18" charset="0"/>
              </a:rPr>
              <a:t> a cada uno de los miembros en el cuerpo </a:t>
            </a:r>
            <a:r>
              <a:rPr kumimoji="0" lang="es-419" sz="2900" u="sng" noProof="0" dirty="0">
                <a:solidFill>
                  <a:srgbClr val="3CFF22"/>
                </a:solidFill>
                <a:latin typeface="Arial" panose="020B0604020202020204" pitchFamily="34" charset="0"/>
                <a:cs typeface="Times New Roman" panose="02020603050405020304" pitchFamily="18" charset="0"/>
              </a:rPr>
              <a:t>según le agradó</a:t>
            </a:r>
            <a:r>
              <a:rPr kumimoji="0" lang="es-419" sz="2900" noProof="0" dirty="0">
                <a:solidFill>
                  <a:srgbClr val="EFF9FF"/>
                </a:solidFill>
                <a:latin typeface="Arial" panose="020B0604020202020204" pitchFamily="34" charset="0"/>
                <a:cs typeface="Times New Roman" panose="02020603050405020304" pitchFamily="18" charset="0"/>
              </a:rPr>
              <a:t>. </a:t>
            </a:r>
          </a:p>
          <a:p>
            <a:pPr algn="just">
              <a:lnSpc>
                <a:spcPct val="90000"/>
              </a:lnSpc>
              <a:spcBef>
                <a:spcPts val="0"/>
              </a:spcBef>
              <a:buClr>
                <a:srgbClr val="5FF0FF"/>
              </a:buClr>
              <a:buFont typeface="Symbol" panose="05050102010706020507" pitchFamily="18" charset="2"/>
              <a:buNone/>
            </a:pPr>
            <a:r>
              <a:rPr kumimoji="0" lang="es-419" sz="2900" noProof="0" dirty="0">
                <a:solidFill>
                  <a:schemeClr val="bg2">
                    <a:lumMod val="75000"/>
                  </a:schemeClr>
                </a:solidFill>
                <a:effectLst/>
                <a:latin typeface="Arial" panose="020B0604020202020204" pitchFamily="34" charset="0"/>
                <a:cs typeface="Times New Roman" panose="02020603050405020304" pitchFamily="18" charset="0"/>
              </a:rPr>
              <a:t>Y si todos fueran un solo miembro, ¿qué sería del  cuerpo? </a:t>
            </a:r>
          </a:p>
          <a:p>
            <a:pPr algn="just">
              <a:lnSpc>
                <a:spcPct val="90000"/>
              </a:lnSpc>
              <a:spcBef>
                <a:spcPts val="0"/>
              </a:spcBef>
              <a:buClr>
                <a:srgbClr val="5FF0FF"/>
              </a:buClr>
              <a:buFont typeface="Symbol" panose="05050102010706020507" pitchFamily="18" charset="2"/>
              <a:buNone/>
            </a:pPr>
            <a:r>
              <a:rPr kumimoji="0" lang="es-419" sz="2900" noProof="0" dirty="0">
                <a:solidFill>
                  <a:schemeClr val="bg2">
                    <a:lumMod val="75000"/>
                  </a:schemeClr>
                </a:solidFill>
                <a:effectLst/>
                <a:latin typeface="Arial" panose="020B0604020202020204" pitchFamily="34" charset="0"/>
                <a:cs typeface="Times New Roman" panose="02020603050405020304" pitchFamily="18" charset="0"/>
              </a:rPr>
              <a:t>Sin embargo, hay muchos miembros, pero un solo cuerpo.</a:t>
            </a:r>
          </a:p>
          <a:p>
            <a:pPr algn="just">
              <a:lnSpc>
                <a:spcPct val="90000"/>
              </a:lnSpc>
              <a:spcBef>
                <a:spcPts val="0"/>
              </a:spcBef>
              <a:buClr>
                <a:srgbClr val="5FF0FF"/>
              </a:buClr>
              <a:buFont typeface="Symbol" panose="05050102010706020507" pitchFamily="18" charset="2"/>
              <a:buNone/>
            </a:pPr>
            <a:r>
              <a:rPr kumimoji="0" lang="es-419" sz="2900" noProof="0" dirty="0">
                <a:solidFill>
                  <a:schemeClr val="bg2">
                    <a:lumMod val="75000"/>
                  </a:schemeClr>
                </a:solidFill>
                <a:effectLst/>
                <a:latin typeface="Arial" panose="020B0604020202020204" pitchFamily="34" charset="0"/>
                <a:cs typeface="Times New Roman" panose="02020603050405020304" pitchFamily="18" charset="0"/>
              </a:rPr>
              <a:t>Y el ojo no puede decirle a la mano: "No te necesito"; ni tampoco la cabeza a los pies: "No los necesito". </a:t>
            </a:r>
          </a:p>
          <a:p>
            <a:pPr algn="just">
              <a:lnSpc>
                <a:spcPct val="90000"/>
              </a:lnSpc>
              <a:spcBef>
                <a:spcPts val="0"/>
              </a:spcBef>
              <a:buClr>
                <a:srgbClr val="5FF0FF"/>
              </a:buClr>
              <a:buFont typeface="Symbol" panose="05050102010706020507" pitchFamily="18" charset="2"/>
              <a:buNone/>
            </a:pPr>
            <a:r>
              <a:rPr kumimoji="0" lang="es-419" sz="2900" noProof="0" dirty="0">
                <a:solidFill>
                  <a:schemeClr val="bg2">
                    <a:lumMod val="75000"/>
                  </a:schemeClr>
                </a:solidFill>
                <a:effectLst/>
                <a:latin typeface="Arial" panose="020B0604020202020204" pitchFamily="34" charset="0"/>
                <a:cs typeface="Times New Roman" panose="02020603050405020304" pitchFamily="18" charset="0"/>
              </a:rPr>
              <a:t>Por el contrario, la verdad es que los miembros del cuerpo que parecen ser los más débiles, son los más necesarios;</a:t>
            </a:r>
          </a:p>
        </p:txBody>
      </p:sp>
      <p:sp>
        <p:nvSpPr>
          <p:cNvPr id="2" name="TITLE: Planes - Rectangle 17">
            <a:extLst>
              <a:ext uri="{FF2B5EF4-FFF2-40B4-BE49-F238E27FC236}">
                <a16:creationId xmlns:a16="http://schemas.microsoft.com/office/drawing/2014/main" id="{A84F8133-819E-1458-9542-BB0B5B972D33}"/>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3" name="Underline title - Rectangle 18">
            <a:extLst>
              <a:ext uri="{FF2B5EF4-FFF2-40B4-BE49-F238E27FC236}">
                <a16:creationId xmlns:a16="http://schemas.microsoft.com/office/drawing/2014/main" id="{F295226F-B934-5930-0BA2-8DE6611A6474}"/>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10" name="Verse ID - Rectangle 30">
            <a:extLst>
              <a:ext uri="{FF2B5EF4-FFF2-40B4-BE49-F238E27FC236}">
                <a16:creationId xmlns:a16="http://schemas.microsoft.com/office/drawing/2014/main" id="{D6450765-ABA9-FB02-3494-D602A7C337B6}"/>
              </a:ext>
            </a:extLst>
          </p:cNvPr>
          <p:cNvSpPr>
            <a:spLocks noChangeArrowheads="1"/>
          </p:cNvSpPr>
          <p:nvPr/>
        </p:nvSpPr>
        <p:spPr bwMode="auto">
          <a:xfrm>
            <a:off x="1055439" y="1268760"/>
            <a:ext cx="3822228" cy="520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4000" tIns="72000" rIns="144000">
            <a:spAutoFit/>
          </a:bodyPr>
          <a:lstStyle/>
          <a:p>
            <a:pPr>
              <a:lnSpc>
                <a:spcPct val="90000"/>
              </a:lnSpc>
            </a:pPr>
            <a:r>
              <a:rPr kumimoji="1" lang="es-419" sz="2900" b="1" i="1" u="sng" noProof="0"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rPr>
              <a:t>1 Corintios 12:18-22</a:t>
            </a:r>
          </a:p>
        </p:txBody>
      </p:sp>
      <p:sp>
        <p:nvSpPr>
          <p:cNvPr id="6" name="Para 2 - Rectangle 5">
            <a:extLst>
              <a:ext uri="{FF2B5EF4-FFF2-40B4-BE49-F238E27FC236}">
                <a16:creationId xmlns:a16="http://schemas.microsoft.com/office/drawing/2014/main" id="{D3F018A3-B720-DD5C-5CDB-74728D672328}"/>
              </a:ext>
            </a:extLst>
          </p:cNvPr>
          <p:cNvSpPr>
            <a:spLocks noChangeArrowheads="1"/>
          </p:cNvSpPr>
          <p:nvPr/>
        </p:nvSpPr>
        <p:spPr bwMode="auto">
          <a:xfrm>
            <a:off x="1055440" y="4763469"/>
            <a:ext cx="10081120" cy="96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¿Te diste cuenta? ¡Tú estás en el ministerio exacto donde Dios quiere que estés!</a:t>
            </a:r>
          </a:p>
        </p:txBody>
      </p:sp>
      <p:sp>
        <p:nvSpPr>
          <p:cNvPr id="8" name="Para 3 - Rectangle 7">
            <a:extLst>
              <a:ext uri="{FF2B5EF4-FFF2-40B4-BE49-F238E27FC236}">
                <a16:creationId xmlns:a16="http://schemas.microsoft.com/office/drawing/2014/main" id="{639B29F4-7747-C443-D0D2-BF5BF7C5F81E}"/>
              </a:ext>
            </a:extLst>
          </p:cNvPr>
          <p:cNvSpPr>
            <a:spLocks noChangeArrowheads="1"/>
          </p:cNvSpPr>
          <p:nvPr/>
        </p:nvSpPr>
        <p:spPr bwMode="auto">
          <a:xfrm>
            <a:off x="1055440" y="5699573"/>
            <a:ext cx="10081120" cy="609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Dios te colocó ahí porque le agrada así.</a:t>
            </a:r>
          </a:p>
        </p:txBody>
      </p:sp>
      <p:sp>
        <p:nvSpPr>
          <p:cNvPr id="5" name="Rectangle 4">
            <a:extLst>
              <a:ext uri="{FF2B5EF4-FFF2-40B4-BE49-F238E27FC236}">
                <a16:creationId xmlns:a16="http://schemas.microsoft.com/office/drawing/2014/main" id="{3622D0EE-32DF-30C9-52B8-EE55EA03E261}"/>
              </a:ext>
            </a:extLst>
          </p:cNvPr>
          <p:cNvSpPr/>
          <p:nvPr/>
        </p:nvSpPr>
        <p:spPr>
          <a:xfrm>
            <a:off x="6729214" y="1268760"/>
            <a:ext cx="3183210" cy="969410"/>
          </a:xfrm>
          <a:prstGeom prst="rect">
            <a:avLst/>
          </a:prstGeom>
          <a:solidFill>
            <a:schemeClr val="tx2">
              <a:lumMod val="10000"/>
              <a:lumOff val="90000"/>
              <a:alpha val="12000"/>
            </a:schemeClr>
          </a:solidFill>
          <a:ln w="63500">
            <a:solidFill>
              <a:srgbClr val="99FF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noProof="0" dirty="0"/>
          </a:p>
        </p:txBody>
      </p:sp>
    </p:spTree>
    <p:extLst>
      <p:ext uri="{BB962C8B-B14F-4D97-AF65-F5344CB8AC3E}">
        <p14:creationId xmlns:p14="http://schemas.microsoft.com/office/powerpoint/2010/main" val="739663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400"/>
                                        <p:tgtEl>
                                          <p:spTgt spid="10"/>
                                        </p:tgtEl>
                                        <p:attrNameLst>
                                          <p:attrName>ppt_y</p:attrName>
                                        </p:attrNameLst>
                                      </p:cBhvr>
                                      <p:tavLst>
                                        <p:tav tm="0">
                                          <p:val>
                                            <p:strVal val="#ppt_y+#ppt_h*1.125000"/>
                                          </p:val>
                                        </p:tav>
                                        <p:tav tm="100000">
                                          <p:val>
                                            <p:strVal val="#ppt_y"/>
                                          </p:val>
                                        </p:tav>
                                      </p:tavLst>
                                    </p:anim>
                                    <p:animEffect transition="in" filter="wipe(up)">
                                      <p:cBhvr>
                                        <p:cTn id="8" dur="4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Effect transition="in" filter="wipe(left)">
                                      <p:cBhvr>
                                        <p:cTn id="13" dur="350"/>
                                        <p:tgtEl>
                                          <p:spTgt spid="7">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35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35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wipe(left)">
                                      <p:cBhvr>
                                        <p:cTn id="28" dur="35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wipe(left)">
                                      <p:cBhvr>
                                        <p:cTn id="33" dur="35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wipe(left)">
                                      <p:cBhvr>
                                        <p:cTn id="38" dur="350"/>
                                        <p:tgtEl>
                                          <p:spTgt spid="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wipe(up)">
                                      <p:cBhvr>
                                        <p:cTn id="43" dur="500"/>
                                        <p:tgtEl>
                                          <p:spTgt spid="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Effect transition="in" filter="wipe(up)">
                                      <p:cBhvr>
                                        <p:cTn id="53" dur="500"/>
                                        <p:tgtEl>
                                          <p:spTgt spid="8">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32"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p:cTn id="58" dur="500" fill="hold"/>
                                        <p:tgtEl>
                                          <p:spTgt spid="5"/>
                                        </p:tgtEl>
                                        <p:attrNameLst>
                                          <p:attrName>ppt_w</p:attrName>
                                        </p:attrNameLst>
                                      </p:cBhvr>
                                      <p:tavLst>
                                        <p:tav tm="0">
                                          <p:val>
                                            <p:strVal val="4*#ppt_w"/>
                                          </p:val>
                                        </p:tav>
                                        <p:tav tm="100000">
                                          <p:val>
                                            <p:strVal val="#ppt_w"/>
                                          </p:val>
                                        </p:tav>
                                      </p:tavLst>
                                    </p:anim>
                                    <p:anim calcmode="lin" valueType="num">
                                      <p:cBhvr>
                                        <p:cTn id="59" dur="50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4" grpId="0" animBg="1"/>
      <p:bldP spid="10" grpId="0"/>
      <p:bldP spid="6" grpId="0" build="p" autoUpdateAnimBg="0"/>
      <p:bldP spid="8" grpId="0" build="p" autoUpdateAnimBg="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7E1EF-A157-210A-E645-5FB66CB5E93E}"/>
            </a:ext>
          </a:extLst>
        </p:cNvPr>
        <p:cNvGrpSpPr/>
        <p:nvPr/>
      </p:nvGrpSpPr>
      <p:grpSpPr>
        <a:xfrm>
          <a:off x="0" y="0"/>
          <a:ext cx="0" cy="0"/>
          <a:chOff x="0" y="0"/>
          <a:chExt cx="0" cy="0"/>
        </a:xfrm>
      </p:grpSpPr>
      <p:sp>
        <p:nvSpPr>
          <p:cNvPr id="5" name="Verse Box FRONT - Rectangle 22">
            <a:extLst>
              <a:ext uri="{FF2B5EF4-FFF2-40B4-BE49-F238E27FC236}">
                <a16:creationId xmlns:a16="http://schemas.microsoft.com/office/drawing/2014/main" id="{F087CFCC-F631-F2DE-5863-AF294064F78E}"/>
              </a:ext>
            </a:extLst>
          </p:cNvPr>
          <p:cNvSpPr>
            <a:spLocks noChangeArrowheads="1"/>
          </p:cNvSpPr>
          <p:nvPr/>
        </p:nvSpPr>
        <p:spPr bwMode="auto">
          <a:xfrm>
            <a:off x="1055440" y="1268760"/>
            <a:ext cx="10081120" cy="3384000"/>
          </a:xfrm>
          <a:prstGeom prst="rect">
            <a:avLst/>
          </a:prstGeom>
          <a:solidFill>
            <a:srgbClr val="333333"/>
          </a:solidFill>
          <a:ln w="38100">
            <a:solidFill>
              <a:srgbClr val="FFFF00"/>
            </a:solidFill>
            <a:miter lim="800000"/>
            <a:headEnd/>
            <a:tailEnd/>
          </a:ln>
        </p:spPr>
        <p:txBody>
          <a:bodyPr lIns="144000" tIns="90000" rIns="144000" b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buClr>
                <a:srgbClr val="5FF0FF"/>
              </a:buClr>
              <a:buFont typeface="Symbol" panose="05050102010706020507" pitchFamily="18" charset="2"/>
              <a:buNone/>
            </a:pPr>
            <a:r>
              <a:rPr kumimoji="0" lang="es-419" sz="2900" noProof="0" dirty="0">
                <a:solidFill>
                  <a:srgbClr val="EFF9FF"/>
                </a:solidFill>
                <a:latin typeface="Arial" panose="020B0604020202020204" pitchFamily="34" charset="0"/>
                <a:cs typeface="Times New Roman" panose="02020603050405020304" pitchFamily="18" charset="0"/>
              </a:rPr>
              <a:t>                                     </a:t>
            </a:r>
            <a:r>
              <a:rPr kumimoji="0" lang="es-419" sz="2900" noProof="0" dirty="0">
                <a:solidFill>
                  <a:schemeClr val="bg2">
                    <a:lumMod val="75000"/>
                  </a:schemeClr>
                </a:solidFill>
                <a:effectLst/>
                <a:latin typeface="Arial" panose="020B0604020202020204" pitchFamily="34" charset="0"/>
                <a:cs typeface="Times New Roman" panose="02020603050405020304" pitchFamily="18" charset="0"/>
              </a:rPr>
              <a:t>Ahora bien,</a:t>
            </a:r>
            <a:r>
              <a:rPr kumimoji="0" lang="es-419" sz="2900" noProof="0" dirty="0">
                <a:solidFill>
                  <a:srgbClr val="EFF9FF"/>
                </a:solidFill>
                <a:latin typeface="Arial" panose="020B0604020202020204" pitchFamily="34" charset="0"/>
                <a:cs typeface="Times New Roman" panose="02020603050405020304" pitchFamily="18" charset="0"/>
              </a:rPr>
              <a:t> </a:t>
            </a:r>
            <a:r>
              <a:rPr kumimoji="0" lang="es-419" sz="2900" u="sng" noProof="0" dirty="0">
                <a:solidFill>
                  <a:srgbClr val="3CFF22"/>
                </a:solidFill>
                <a:latin typeface="Arial" panose="020B0604020202020204" pitchFamily="34" charset="0"/>
                <a:cs typeface="Times New Roman" panose="02020603050405020304" pitchFamily="18" charset="0"/>
              </a:rPr>
              <a:t>Dios ha colocado</a:t>
            </a:r>
            <a:r>
              <a:rPr kumimoji="0" lang="es-419" sz="2900" noProof="0" dirty="0">
                <a:solidFill>
                  <a:srgbClr val="3CFF22"/>
                </a:solidFill>
                <a:latin typeface="Arial" panose="020B0604020202020204" pitchFamily="34" charset="0"/>
                <a:cs typeface="Times New Roman" panose="02020603050405020304" pitchFamily="18" charset="0"/>
              </a:rPr>
              <a:t> a cada uno de los miembros en el cuerpo </a:t>
            </a:r>
            <a:r>
              <a:rPr kumimoji="0" lang="es-419" sz="2900" u="sng" noProof="0" dirty="0">
                <a:solidFill>
                  <a:srgbClr val="3CFF22"/>
                </a:solidFill>
                <a:latin typeface="Arial" panose="020B0604020202020204" pitchFamily="34" charset="0"/>
                <a:cs typeface="Times New Roman" panose="02020603050405020304" pitchFamily="18" charset="0"/>
              </a:rPr>
              <a:t>según le agradó</a:t>
            </a:r>
            <a:r>
              <a:rPr kumimoji="0" lang="es-419" sz="2900" noProof="0" dirty="0">
                <a:solidFill>
                  <a:srgbClr val="EFF9FF"/>
                </a:solidFill>
                <a:latin typeface="Arial" panose="020B0604020202020204" pitchFamily="34" charset="0"/>
                <a:cs typeface="Times New Roman" panose="02020603050405020304" pitchFamily="18" charset="0"/>
              </a:rPr>
              <a:t>. </a:t>
            </a:r>
          </a:p>
          <a:p>
            <a:pPr algn="just">
              <a:lnSpc>
                <a:spcPct val="90000"/>
              </a:lnSpc>
              <a:spcBef>
                <a:spcPts val="0"/>
              </a:spcBef>
              <a:buClr>
                <a:srgbClr val="5FF0FF"/>
              </a:buClr>
              <a:buFont typeface="Symbol" panose="05050102010706020507" pitchFamily="18" charset="2"/>
              <a:buNone/>
            </a:pPr>
            <a:r>
              <a:rPr kumimoji="0" lang="es-419" sz="2900" noProof="0" dirty="0">
                <a:solidFill>
                  <a:schemeClr val="bg2">
                    <a:lumMod val="75000"/>
                  </a:schemeClr>
                </a:solidFill>
                <a:effectLst/>
                <a:latin typeface="Arial" panose="020B0604020202020204" pitchFamily="34" charset="0"/>
                <a:cs typeface="Times New Roman" panose="02020603050405020304" pitchFamily="18" charset="0"/>
              </a:rPr>
              <a:t>Y si todos fueran un solo miembro, ¿qué sería del  cuerpo? </a:t>
            </a:r>
          </a:p>
          <a:p>
            <a:pPr algn="just">
              <a:lnSpc>
                <a:spcPct val="90000"/>
              </a:lnSpc>
              <a:spcBef>
                <a:spcPts val="0"/>
              </a:spcBef>
              <a:buClr>
                <a:srgbClr val="5FF0FF"/>
              </a:buClr>
              <a:buFont typeface="Symbol" panose="05050102010706020507" pitchFamily="18" charset="2"/>
              <a:buNone/>
            </a:pPr>
            <a:r>
              <a:rPr kumimoji="0" lang="es-419" sz="2900" noProof="0" dirty="0">
                <a:solidFill>
                  <a:schemeClr val="bg2">
                    <a:lumMod val="75000"/>
                  </a:schemeClr>
                </a:solidFill>
                <a:effectLst/>
                <a:latin typeface="Arial" panose="020B0604020202020204" pitchFamily="34" charset="0"/>
                <a:cs typeface="Times New Roman" panose="02020603050405020304" pitchFamily="18" charset="0"/>
              </a:rPr>
              <a:t>Sin embargo, hay muchos miembros, pero un solo cuerpo.</a:t>
            </a:r>
          </a:p>
          <a:p>
            <a:pPr algn="just">
              <a:lnSpc>
                <a:spcPct val="90000"/>
              </a:lnSpc>
              <a:spcBef>
                <a:spcPts val="0"/>
              </a:spcBef>
              <a:buClr>
                <a:srgbClr val="5FF0FF"/>
              </a:buClr>
              <a:buFont typeface="Symbol" panose="05050102010706020507" pitchFamily="18" charset="2"/>
              <a:buNone/>
            </a:pPr>
            <a:r>
              <a:rPr kumimoji="0" lang="es-419" sz="2900" noProof="0" dirty="0">
                <a:solidFill>
                  <a:schemeClr val="bg2">
                    <a:lumMod val="75000"/>
                  </a:schemeClr>
                </a:solidFill>
                <a:effectLst/>
                <a:latin typeface="Arial" panose="020B0604020202020204" pitchFamily="34" charset="0"/>
                <a:cs typeface="Times New Roman" panose="02020603050405020304" pitchFamily="18" charset="0"/>
              </a:rPr>
              <a:t>Y el ojo no puede decirle a la mano: "No te necesito"; ni tampoco la cabeza a los pies: "No los necesito". </a:t>
            </a:r>
          </a:p>
          <a:p>
            <a:pPr algn="just">
              <a:lnSpc>
                <a:spcPct val="90000"/>
              </a:lnSpc>
              <a:spcBef>
                <a:spcPts val="0"/>
              </a:spcBef>
              <a:buClr>
                <a:srgbClr val="5FF0FF"/>
              </a:buClr>
              <a:buFont typeface="Symbol" panose="05050102010706020507" pitchFamily="18" charset="2"/>
              <a:buNone/>
            </a:pPr>
            <a:r>
              <a:rPr kumimoji="0" lang="es-419" sz="2900" noProof="0" dirty="0">
                <a:solidFill>
                  <a:schemeClr val="bg2">
                    <a:lumMod val="75000"/>
                  </a:schemeClr>
                </a:solidFill>
                <a:effectLst/>
                <a:latin typeface="Arial" panose="020B0604020202020204" pitchFamily="34" charset="0"/>
                <a:cs typeface="Times New Roman" panose="02020603050405020304" pitchFamily="18" charset="0"/>
              </a:rPr>
              <a:t>Por el contrario, la verdad es que los miembros del cuerpo que parecen ser los más débiles, son los más necesarios;</a:t>
            </a:r>
          </a:p>
        </p:txBody>
      </p:sp>
      <p:sp>
        <p:nvSpPr>
          <p:cNvPr id="4" name="Verse Box FRONT - Rectangle 22">
            <a:extLst>
              <a:ext uri="{FF2B5EF4-FFF2-40B4-BE49-F238E27FC236}">
                <a16:creationId xmlns:a16="http://schemas.microsoft.com/office/drawing/2014/main" id="{DC1C4285-951D-BF50-1230-8B9CF83A3DC4}"/>
              </a:ext>
            </a:extLst>
          </p:cNvPr>
          <p:cNvSpPr>
            <a:spLocks noChangeArrowheads="1"/>
          </p:cNvSpPr>
          <p:nvPr/>
        </p:nvSpPr>
        <p:spPr bwMode="auto">
          <a:xfrm>
            <a:off x="1055440" y="1268760"/>
            <a:ext cx="10081120" cy="3384000"/>
          </a:xfrm>
          <a:prstGeom prst="rect">
            <a:avLst/>
          </a:prstGeom>
          <a:solidFill>
            <a:srgbClr val="333333"/>
          </a:solidFill>
          <a:ln w="38100">
            <a:solidFill>
              <a:srgbClr val="FFFF00"/>
            </a:solidFill>
            <a:miter lim="800000"/>
            <a:headEnd/>
            <a:tailEnd/>
          </a:ln>
        </p:spPr>
        <p:txBody>
          <a:bodyPr lIns="144000" tIns="90000" rIns="144000" b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buClr>
                <a:srgbClr val="5FF0FF"/>
              </a:buClr>
              <a:buFont typeface="Symbol" panose="05050102010706020507" pitchFamily="18" charset="2"/>
              <a:buNone/>
            </a:pPr>
            <a:r>
              <a:rPr kumimoji="0" lang="es-419" sz="2900" noProof="0" dirty="0">
                <a:solidFill>
                  <a:srgbClr val="EFF9FF"/>
                </a:solidFill>
                <a:latin typeface="Arial" panose="020B0604020202020204" pitchFamily="34" charset="0"/>
                <a:cs typeface="Times New Roman" panose="02020603050405020304" pitchFamily="18" charset="0"/>
              </a:rPr>
              <a:t>                                     </a:t>
            </a:r>
            <a:r>
              <a:rPr kumimoji="0" lang="es-419" sz="2900" noProof="0" dirty="0">
                <a:solidFill>
                  <a:schemeClr val="bg2">
                    <a:lumMod val="50000"/>
                  </a:schemeClr>
                </a:solidFill>
                <a:effectLst/>
                <a:latin typeface="Arial" panose="020B0604020202020204" pitchFamily="34" charset="0"/>
                <a:cs typeface="Times New Roman" panose="02020603050405020304" pitchFamily="18" charset="0"/>
              </a:rPr>
              <a:t>Ahora bien,</a:t>
            </a:r>
            <a:r>
              <a:rPr kumimoji="0" lang="es-419" sz="2900" noProof="0" dirty="0">
                <a:solidFill>
                  <a:srgbClr val="EFF9FF"/>
                </a:solidFill>
                <a:latin typeface="Arial" panose="020B0604020202020204" pitchFamily="34" charset="0"/>
                <a:cs typeface="Times New Roman" panose="02020603050405020304" pitchFamily="18" charset="0"/>
              </a:rPr>
              <a:t> </a:t>
            </a:r>
            <a:r>
              <a:rPr kumimoji="0" lang="es-419" sz="2900" u="sng" noProof="0" dirty="0">
                <a:solidFill>
                  <a:srgbClr val="3CFF22"/>
                </a:solidFill>
                <a:latin typeface="Arial" panose="020B0604020202020204" pitchFamily="34" charset="0"/>
                <a:cs typeface="Times New Roman" panose="02020603050405020304" pitchFamily="18" charset="0"/>
              </a:rPr>
              <a:t>Dios ha colocado</a:t>
            </a:r>
            <a:r>
              <a:rPr kumimoji="0" lang="es-419" sz="2900" noProof="0" dirty="0">
                <a:solidFill>
                  <a:srgbClr val="3CFF22"/>
                </a:solidFill>
                <a:latin typeface="Arial" panose="020B0604020202020204" pitchFamily="34" charset="0"/>
                <a:cs typeface="Times New Roman" panose="02020603050405020304" pitchFamily="18" charset="0"/>
              </a:rPr>
              <a:t> a cada uno de los miembros en el cuerpo </a:t>
            </a:r>
            <a:r>
              <a:rPr kumimoji="0" lang="es-419" sz="2900" u="sng" noProof="0" dirty="0">
                <a:solidFill>
                  <a:srgbClr val="3CFF22"/>
                </a:solidFill>
                <a:latin typeface="Arial" panose="020B0604020202020204" pitchFamily="34" charset="0"/>
                <a:cs typeface="Times New Roman" panose="02020603050405020304" pitchFamily="18" charset="0"/>
              </a:rPr>
              <a:t>según le agradó</a:t>
            </a:r>
            <a:r>
              <a:rPr kumimoji="0" lang="es-419" sz="2900" noProof="0" dirty="0">
                <a:solidFill>
                  <a:srgbClr val="EFF9FF"/>
                </a:solidFill>
                <a:latin typeface="Arial" panose="020B0604020202020204" pitchFamily="34" charset="0"/>
                <a:cs typeface="Times New Roman" panose="02020603050405020304" pitchFamily="18" charset="0"/>
              </a:rPr>
              <a:t>. </a:t>
            </a:r>
          </a:p>
          <a:p>
            <a:pPr algn="just">
              <a:lnSpc>
                <a:spcPct val="90000"/>
              </a:lnSpc>
              <a:spcBef>
                <a:spcPts val="0"/>
              </a:spcBef>
              <a:buClr>
                <a:srgbClr val="5FF0FF"/>
              </a:buClr>
              <a:buFont typeface="Symbol" panose="05050102010706020507" pitchFamily="18" charset="2"/>
              <a:buNone/>
            </a:pPr>
            <a:r>
              <a:rPr kumimoji="0" lang="es-419" sz="2900" noProof="0" dirty="0">
                <a:solidFill>
                  <a:schemeClr val="bg2">
                    <a:lumMod val="50000"/>
                  </a:schemeClr>
                </a:solidFill>
                <a:effectLst/>
                <a:latin typeface="Arial" panose="020B0604020202020204" pitchFamily="34" charset="0"/>
                <a:cs typeface="Times New Roman" panose="02020603050405020304" pitchFamily="18" charset="0"/>
              </a:rPr>
              <a:t>Y si todos fueran un solo miembro, ¿qué sería del  cuerpo? </a:t>
            </a:r>
          </a:p>
          <a:p>
            <a:pPr algn="just">
              <a:lnSpc>
                <a:spcPct val="90000"/>
              </a:lnSpc>
              <a:spcBef>
                <a:spcPts val="0"/>
              </a:spcBef>
              <a:buClr>
                <a:srgbClr val="5FF0FF"/>
              </a:buClr>
              <a:buFont typeface="Symbol" panose="05050102010706020507" pitchFamily="18" charset="2"/>
              <a:buNone/>
            </a:pPr>
            <a:r>
              <a:rPr kumimoji="0" lang="es-419" sz="2900" noProof="0" dirty="0">
                <a:solidFill>
                  <a:schemeClr val="bg2">
                    <a:lumMod val="50000"/>
                  </a:schemeClr>
                </a:solidFill>
                <a:effectLst/>
                <a:latin typeface="Arial" panose="020B0604020202020204" pitchFamily="34" charset="0"/>
                <a:cs typeface="Times New Roman" panose="02020603050405020304" pitchFamily="18" charset="0"/>
              </a:rPr>
              <a:t>Sin embargo, hay muchos miembros, pero un solo cuerpo.</a:t>
            </a:r>
          </a:p>
          <a:p>
            <a:pPr algn="just">
              <a:lnSpc>
                <a:spcPct val="90000"/>
              </a:lnSpc>
              <a:spcBef>
                <a:spcPts val="0"/>
              </a:spcBef>
              <a:buClr>
                <a:srgbClr val="5FF0FF"/>
              </a:buClr>
              <a:buFont typeface="Symbol" panose="05050102010706020507" pitchFamily="18" charset="2"/>
              <a:buNone/>
            </a:pPr>
            <a:r>
              <a:rPr kumimoji="0" lang="es-419" sz="2900" noProof="0" dirty="0">
                <a:solidFill>
                  <a:schemeClr val="bg2">
                    <a:lumMod val="50000"/>
                  </a:schemeClr>
                </a:solidFill>
                <a:effectLst/>
                <a:latin typeface="Arial" panose="020B0604020202020204" pitchFamily="34" charset="0"/>
                <a:cs typeface="Times New Roman" panose="02020603050405020304" pitchFamily="18" charset="0"/>
              </a:rPr>
              <a:t>Y el ojo no puede decirle a la mano: "No te necesito"; ni tampoco la cabeza a los pies: "No los necesito".</a:t>
            </a:r>
            <a:r>
              <a:rPr kumimoji="0" lang="es-419" sz="2900" noProof="0" dirty="0">
                <a:solidFill>
                  <a:schemeClr val="bg2">
                    <a:lumMod val="75000"/>
                  </a:schemeClr>
                </a:solidFill>
                <a:effectLst/>
                <a:latin typeface="Arial" panose="020B0604020202020204" pitchFamily="34" charset="0"/>
                <a:cs typeface="Times New Roman" panose="02020603050405020304" pitchFamily="18" charset="0"/>
              </a:rPr>
              <a:t> </a:t>
            </a:r>
          </a:p>
          <a:p>
            <a:pPr algn="just">
              <a:lnSpc>
                <a:spcPct val="90000"/>
              </a:lnSpc>
              <a:spcBef>
                <a:spcPts val="0"/>
              </a:spcBef>
              <a:buClr>
                <a:srgbClr val="5FF0FF"/>
              </a:buClr>
              <a:buFont typeface="Symbol" panose="05050102010706020507" pitchFamily="18" charset="2"/>
              <a:buNone/>
            </a:pPr>
            <a:r>
              <a:rPr kumimoji="0" lang="es-419" sz="2900" noProof="0" dirty="0">
                <a:solidFill>
                  <a:schemeClr val="bg2">
                    <a:lumMod val="50000"/>
                  </a:schemeClr>
                </a:solidFill>
                <a:effectLst/>
                <a:latin typeface="Arial" panose="020B0604020202020204" pitchFamily="34" charset="0"/>
                <a:cs typeface="Times New Roman" panose="02020603050405020304" pitchFamily="18" charset="0"/>
              </a:rPr>
              <a:t>Por el contrario,</a:t>
            </a:r>
            <a:r>
              <a:rPr kumimoji="0" lang="es-419" sz="2900" noProof="0" dirty="0">
                <a:solidFill>
                  <a:schemeClr val="bg2">
                    <a:lumMod val="75000"/>
                  </a:schemeClr>
                </a:solidFill>
                <a:effectLst/>
                <a:latin typeface="Arial" panose="020B0604020202020204" pitchFamily="34" charset="0"/>
                <a:cs typeface="Times New Roman" panose="02020603050405020304" pitchFamily="18" charset="0"/>
              </a:rPr>
              <a:t> </a:t>
            </a:r>
            <a:r>
              <a:rPr kumimoji="0" lang="es-419" sz="2900" u="sng" noProof="0" dirty="0">
                <a:solidFill>
                  <a:srgbClr val="44DFFE"/>
                </a:solidFill>
                <a:effectLst>
                  <a:outerShdw blurRad="50800" dist="50800" dir="3300000" algn="tl">
                    <a:srgbClr val="000000">
                      <a:alpha val="80000"/>
                    </a:srgbClr>
                  </a:outerShdw>
                </a:effectLst>
                <a:latin typeface="Arial" panose="020B0604020202020204" pitchFamily="34" charset="0"/>
                <a:cs typeface="Times New Roman" panose="02020603050405020304" pitchFamily="18" charset="0"/>
              </a:rPr>
              <a:t>la verdad es que los miembros del cuerpo que parecen ser los más débiles, son los más necesarios</a:t>
            </a:r>
            <a:r>
              <a:rPr kumimoji="0" lang="es-419" sz="2900" noProof="0" dirty="0">
                <a:solidFill>
                  <a:schemeClr val="bg2">
                    <a:lumMod val="75000"/>
                  </a:schemeClr>
                </a:solidFill>
                <a:effectLst/>
                <a:latin typeface="Arial" panose="020B0604020202020204" pitchFamily="34" charset="0"/>
                <a:cs typeface="Times New Roman" panose="02020603050405020304" pitchFamily="18" charset="0"/>
              </a:rPr>
              <a:t>;</a:t>
            </a:r>
          </a:p>
        </p:txBody>
      </p:sp>
      <p:sp>
        <p:nvSpPr>
          <p:cNvPr id="2" name="TITLE: Planes - Rectangle 17">
            <a:extLst>
              <a:ext uri="{FF2B5EF4-FFF2-40B4-BE49-F238E27FC236}">
                <a16:creationId xmlns:a16="http://schemas.microsoft.com/office/drawing/2014/main" id="{90259E9A-9287-2958-9973-87660478426E}"/>
              </a:ext>
            </a:extLst>
          </p:cNvPr>
          <p:cNvSpPr>
            <a:spLocks noChangeArrowheads="1"/>
          </p:cNvSpPr>
          <p:nvPr/>
        </p:nvSpPr>
        <p:spPr bwMode="auto">
          <a:xfrm>
            <a:off x="1775520" y="629742"/>
            <a:ext cx="8637588" cy="1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90000" rIns="0" bIns="0"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algn="ctr">
              <a:buClr>
                <a:srgbClr val="5FF0FF"/>
              </a:buClr>
              <a:buFont typeface="Symbol" panose="05050102010706020507" pitchFamily="18" charset="2"/>
              <a:buNone/>
            </a:pPr>
            <a:r>
              <a:rPr lang="es-419" sz="3700" b="1" noProof="0" dirty="0">
                <a:solidFill>
                  <a:srgbClr val="EFF9FF"/>
                </a:solidFill>
                <a:effectLst>
                  <a:outerShdw blurRad="50800" dist="50800" dir="3300000" algn="tl">
                    <a:schemeClr val="tx1">
                      <a:alpha val="80000"/>
                    </a:schemeClr>
                  </a:outerShdw>
                </a:effectLst>
                <a:latin typeface="Arial" panose="020B0604020202020204" pitchFamily="34" charset="0"/>
              </a:rPr>
              <a:t>Planes, Propósitos, y Prioridades</a:t>
            </a:r>
            <a:endParaRPr lang="es-419" sz="2200" b="1" noProof="0" dirty="0">
              <a:solidFill>
                <a:srgbClr val="EFF9FF"/>
              </a:solidFill>
              <a:effectLst>
                <a:outerShdw blurRad="50800" dist="50800" dir="3300000" algn="tl">
                  <a:schemeClr val="tx1">
                    <a:alpha val="80000"/>
                  </a:schemeClr>
                </a:outerShdw>
              </a:effectLst>
              <a:latin typeface="Arial" panose="020B0604020202020204" pitchFamily="34" charset="0"/>
            </a:endParaRPr>
          </a:p>
        </p:txBody>
      </p:sp>
      <p:sp>
        <p:nvSpPr>
          <p:cNvPr id="3" name="Underline title - Rectangle 18">
            <a:extLst>
              <a:ext uri="{FF2B5EF4-FFF2-40B4-BE49-F238E27FC236}">
                <a16:creationId xmlns:a16="http://schemas.microsoft.com/office/drawing/2014/main" id="{B4691CBE-0403-712D-49A2-32EF79516DA7}"/>
              </a:ext>
            </a:extLst>
          </p:cNvPr>
          <p:cNvSpPr>
            <a:spLocks noChangeArrowheads="1"/>
          </p:cNvSpPr>
          <p:nvPr/>
        </p:nvSpPr>
        <p:spPr bwMode="auto">
          <a:xfrm>
            <a:off x="2351584" y="847256"/>
            <a:ext cx="7452000" cy="61464"/>
          </a:xfrm>
          <a:prstGeom prst="rect">
            <a:avLst/>
          </a:prstGeom>
          <a:solidFill>
            <a:srgbClr val="FFFF01">
              <a:alpha val="37647"/>
            </a:srgbClr>
          </a:solidFill>
          <a:ln>
            <a:noFill/>
          </a:ln>
          <a:effectLst>
            <a:outerShdw blurRad="38100" dist="38100" dir="3300000" algn="tl" rotWithShape="0">
              <a:prstClr val="black">
                <a:alpha val="70000"/>
              </a:prstClr>
            </a:outerShdw>
          </a:effectLst>
        </p:spPr>
        <p:txBody>
          <a:bodyPr wrap="none" lIns="0" tIns="90000" rIns="0" bIns="0" anchor="ctr"/>
          <a:lstStyle/>
          <a:p>
            <a:endParaRPr lang="es-419" noProof="0" dirty="0"/>
          </a:p>
        </p:txBody>
      </p:sp>
      <p:sp>
        <p:nvSpPr>
          <p:cNvPr id="10" name="Verse ID - Rectangle 30">
            <a:extLst>
              <a:ext uri="{FF2B5EF4-FFF2-40B4-BE49-F238E27FC236}">
                <a16:creationId xmlns:a16="http://schemas.microsoft.com/office/drawing/2014/main" id="{1A15EA4F-AF53-17D2-5628-03F9DE42C3C9}"/>
              </a:ext>
            </a:extLst>
          </p:cNvPr>
          <p:cNvSpPr>
            <a:spLocks noChangeArrowheads="1"/>
          </p:cNvSpPr>
          <p:nvPr/>
        </p:nvSpPr>
        <p:spPr bwMode="auto">
          <a:xfrm>
            <a:off x="1055439" y="1268760"/>
            <a:ext cx="3822228" cy="520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4000" tIns="72000" rIns="144000">
            <a:spAutoFit/>
          </a:bodyPr>
          <a:lstStyle/>
          <a:p>
            <a:pPr>
              <a:lnSpc>
                <a:spcPct val="90000"/>
              </a:lnSpc>
            </a:pPr>
            <a:r>
              <a:rPr kumimoji="1" lang="es-419" sz="2900" b="1" i="1" u="sng" noProof="0" dirty="0">
                <a:solidFill>
                  <a:srgbClr val="FFC42F"/>
                </a:solidFill>
                <a:effectLst>
                  <a:outerShdw blurRad="38100" dist="38100" dir="2700000" algn="tl">
                    <a:srgbClr val="000000"/>
                  </a:outerShdw>
                </a:effectLst>
                <a:latin typeface="Arial" panose="020B0604020202020204" pitchFamily="34" charset="0"/>
                <a:cs typeface="Times New Roman" panose="02020603050405020304" pitchFamily="18" charset="0"/>
              </a:rPr>
              <a:t>1 Corintios 12:18-22</a:t>
            </a:r>
          </a:p>
        </p:txBody>
      </p:sp>
      <p:sp>
        <p:nvSpPr>
          <p:cNvPr id="6" name="Para 2 - Rectangle 5">
            <a:extLst>
              <a:ext uri="{FF2B5EF4-FFF2-40B4-BE49-F238E27FC236}">
                <a16:creationId xmlns:a16="http://schemas.microsoft.com/office/drawing/2014/main" id="{DAD76BC2-6C2F-C316-F0C7-08E07A7CB049}"/>
              </a:ext>
            </a:extLst>
          </p:cNvPr>
          <p:cNvSpPr>
            <a:spLocks noChangeArrowheads="1"/>
          </p:cNvSpPr>
          <p:nvPr/>
        </p:nvSpPr>
        <p:spPr bwMode="auto">
          <a:xfrm>
            <a:off x="1055440" y="4763469"/>
            <a:ext cx="10081120" cy="96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tIns="54000" rIns="54000" bIns="5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buClr>
                <a:srgbClr val="5FF0FF"/>
              </a:buClr>
              <a:buFont typeface="Symbol" panose="05050102010706020507" pitchFamily="18" charset="2"/>
              <a:buNone/>
            </a:pPr>
            <a:r>
              <a:rPr lang="es-419" dirty="0">
                <a:solidFill>
                  <a:srgbClr val="EFF9FF"/>
                </a:solidFill>
                <a:latin typeface="Arial" panose="020B0604020202020204" pitchFamily="34" charset="0"/>
                <a:cs typeface="Times New Roman" panose="02020603050405020304" pitchFamily="18" charset="0"/>
              </a:rPr>
              <a:t>Y a</a:t>
            </a:r>
            <a:r>
              <a:rPr lang="es-419" noProof="0" dirty="0" err="1">
                <a:solidFill>
                  <a:srgbClr val="EFF9FF"/>
                </a:solidFill>
                <a:latin typeface="Arial" panose="020B0604020202020204" pitchFamily="34" charset="0"/>
                <a:cs typeface="Times New Roman" panose="02020603050405020304" pitchFamily="18" charset="0"/>
              </a:rPr>
              <a:t>unque</a:t>
            </a:r>
            <a:r>
              <a:rPr lang="es-419" noProof="0" dirty="0">
                <a:solidFill>
                  <a:srgbClr val="EFF9FF"/>
                </a:solidFill>
                <a:latin typeface="Arial" panose="020B0604020202020204" pitchFamily="34" charset="0"/>
                <a:cs typeface="Times New Roman" panose="02020603050405020304" pitchFamily="18" charset="0"/>
              </a:rPr>
              <a:t> pienses que tu servicio o ministerio es insignificante o "débil", Dios no piensa así. </a:t>
            </a:r>
          </a:p>
          <a:p>
            <a:pPr algn="just">
              <a:lnSpc>
                <a:spcPct val="90000"/>
              </a:lnSpc>
              <a:buClr>
                <a:srgbClr val="5FF0FF"/>
              </a:buClr>
              <a:buFont typeface="Symbol" panose="05050102010706020507" pitchFamily="18" charset="2"/>
              <a:buNone/>
            </a:pPr>
            <a:r>
              <a:rPr lang="es-419" noProof="0" dirty="0">
                <a:solidFill>
                  <a:srgbClr val="EFF9FF"/>
                </a:solidFill>
                <a:latin typeface="Arial" panose="020B0604020202020204" pitchFamily="34" charset="0"/>
                <a:cs typeface="Times New Roman" panose="02020603050405020304" pitchFamily="18" charset="0"/>
              </a:rPr>
              <a:t>Él cree que tú eres NECESARIO.</a:t>
            </a:r>
          </a:p>
        </p:txBody>
      </p:sp>
      <p:sp>
        <p:nvSpPr>
          <p:cNvPr id="11" name="Rectangle 10">
            <a:extLst>
              <a:ext uri="{FF2B5EF4-FFF2-40B4-BE49-F238E27FC236}">
                <a16:creationId xmlns:a16="http://schemas.microsoft.com/office/drawing/2014/main" id="{E254F678-20BB-7ACD-F064-3D2267F52FC9}"/>
              </a:ext>
            </a:extLst>
          </p:cNvPr>
          <p:cNvSpPr/>
          <p:nvPr/>
        </p:nvSpPr>
        <p:spPr>
          <a:xfrm>
            <a:off x="6729214" y="1268760"/>
            <a:ext cx="3183210" cy="969410"/>
          </a:xfrm>
          <a:prstGeom prst="rect">
            <a:avLst/>
          </a:prstGeom>
          <a:solidFill>
            <a:schemeClr val="tx2">
              <a:lumMod val="10000"/>
              <a:lumOff val="90000"/>
              <a:alpha val="12000"/>
            </a:schemeClr>
          </a:solidFill>
          <a:ln w="63500">
            <a:solidFill>
              <a:srgbClr val="99FF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noProof="0" dirty="0"/>
          </a:p>
        </p:txBody>
      </p:sp>
    </p:spTree>
    <p:extLst>
      <p:ext uri="{BB962C8B-B14F-4D97-AF65-F5344CB8AC3E}">
        <p14:creationId xmlns:p14="http://schemas.microsoft.com/office/powerpoint/2010/main" val="3095568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up)">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uiExpand="1" build="p" autoUpdateAnimBg="0"/>
    </p:bldLst>
  </p:timing>
</p:sld>
</file>

<file path=ppt/theme/theme1.xml><?xml version="1.0" encoding="utf-8"?>
<a:theme xmlns:a="http://schemas.openxmlformats.org/drawingml/2006/main" name="Whirlpool">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38645</TotalTime>
  <Words>4374</Words>
  <Application>Microsoft Office PowerPoint</Application>
  <PresentationFormat>Widescreen</PresentationFormat>
  <Paragraphs>451</Paragraphs>
  <Slides>44</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Aptos</vt:lpstr>
      <vt:lpstr>Arial</vt:lpstr>
      <vt:lpstr>Symbol</vt:lpstr>
      <vt:lpstr>Times New Roman</vt:lpstr>
      <vt:lpstr>Whirlpool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Digistar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Oración y Fe:</dc:title>
  <dc:creator>Stuart</dc:creator>
  <cp:lastModifiedBy>Stuart David Allsop C</cp:lastModifiedBy>
  <cp:revision>2569</cp:revision>
  <dcterms:created xsi:type="dcterms:W3CDTF">2004-02-17T04:13:14Z</dcterms:created>
  <dcterms:modified xsi:type="dcterms:W3CDTF">2025-06-09T17:16:48Z</dcterms:modified>
</cp:coreProperties>
</file>